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717" r:id="rId3"/>
    <p:sldMasterId id="2147483756" r:id="rId4"/>
  </p:sldMasterIdLst>
  <p:notesMasterIdLst>
    <p:notesMasterId r:id="rId11"/>
  </p:notesMasterIdLst>
  <p:sldIdLst>
    <p:sldId id="272" r:id="rId5"/>
    <p:sldId id="442" r:id="rId6"/>
    <p:sldId id="267" r:id="rId7"/>
    <p:sldId id="438" r:id="rId8"/>
    <p:sldId id="443" r:id="rId9"/>
    <p:sldId id="3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1" autoAdjust="0"/>
    <p:restoredTop sz="94660"/>
  </p:normalViewPr>
  <p:slideViewPr>
    <p:cSldViewPr snapToGrid="0">
      <p:cViewPr varScale="1">
        <p:scale>
          <a:sx n="62" d="100"/>
          <a:sy n="62" d="100"/>
        </p:scale>
        <p:origin x="6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151A7-0D09-4C18-AA8B-209B8352DA3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F7A66-9FA3-4C18-B1F7-2384C815C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7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598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5d6eb53ce5_0_20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25d6eb53ce5_0_20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5d6eb53ce5_0_20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25d6eb53ce5_0_20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397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3A3A1-60B9-4442-2CDC-C4C27FADA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3EF971-9BA6-CFD4-ED3D-C8434C137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CA433-93DE-3132-1419-A1997276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8A47-15E5-4141-AD8D-F007803DF80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EAE05-5816-4EC4-02F0-B2DB4CA6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FD8D8-18A4-711F-9BFA-4C489674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A2CE-5D5E-47A3-B41F-65918A08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42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2828-6D45-960F-3A83-8AA040DA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6A9240-31F5-0C89-B800-FECD4F349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84B9D-9C44-46EC-5E62-5D24D429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8A47-15E5-4141-AD8D-F007803DF80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77100-00DC-27C5-E02D-BB9994129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603E3-846F-DBCD-6FEB-B60DB5CD8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A2CE-5D5E-47A3-B41F-65918A08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48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6BE048-C402-75CE-0CDF-0358992D4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A50E5-5F5C-32AD-9450-2430C2D32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10D0D-0459-9204-0A40-94E3AEB9C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8A47-15E5-4141-AD8D-F007803DF80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0D09-5728-0F18-15D0-139FAA9FC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B9944-ED7E-6EF6-9095-E9F6F953C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A2CE-5D5E-47A3-B41F-65918A08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63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3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545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84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34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23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417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95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45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0E95A-2A3B-C618-7D0B-E08510B3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D75EB-3D97-8B49-D225-08707196C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2AC51-22AE-DA3A-F52A-530EF122C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8A47-15E5-4141-AD8D-F007803DF80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CDED7-B1B9-8D95-CFA1-823DD0FD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23F88-4752-26B7-20DC-B6FB5F37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A2CE-5D5E-47A3-B41F-65918A08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13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3045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80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47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50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327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8959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22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662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321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45CD3-85E1-9A00-1A20-00D0C98A1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E4BAE-0677-3E59-63BB-EF9552DE1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7F96D-7A07-CA71-A660-B5A83F9B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8A47-15E5-4141-AD8D-F007803DF80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7A86C-DFF3-6958-EA4B-5F567E26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54547-E3EF-C558-1430-C479EBC2B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A2CE-5D5E-47A3-B41F-65918A08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9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39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72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8088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3445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68" name="Google Shape;68;p4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" name="Google Shape;71;p4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2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4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5"/>
          <p:cNvGrpSpPr/>
          <p:nvPr/>
        </p:nvGrpSpPr>
        <p:grpSpPr>
          <a:xfrm>
            <a:off x="6353060" y="174330"/>
            <a:ext cx="5318017" cy="6499433"/>
            <a:chOff x="4764794" y="130747"/>
            <a:chExt cx="3988513" cy="4874575"/>
          </a:xfrm>
        </p:grpSpPr>
        <p:sp>
          <p:nvSpPr>
            <p:cNvPr id="76" name="Google Shape;76;p5"/>
            <p:cNvSpPr/>
            <p:nvPr/>
          </p:nvSpPr>
          <p:spPr>
            <a:xfrm>
              <a:off x="8349048" y="130747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764794" y="47557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" name="Google Shape;78;p5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346366" y="5856076"/>
            <a:ext cx="600764" cy="577185"/>
          </a:xfrm>
          <a:custGeom>
            <a:avLst/>
            <a:gdLst/>
            <a:ahLst/>
            <a:cxnLst/>
            <a:rect l="l" t="t" r="r" b="b"/>
            <a:pathLst>
              <a:path w="3079" h="2958" extrusionOk="0">
                <a:moveTo>
                  <a:pt x="2052" y="226"/>
                </a:moveTo>
                <a:cubicBezTo>
                  <a:pt x="2021" y="479"/>
                  <a:pt x="1989" y="731"/>
                  <a:pt x="1957" y="984"/>
                </a:cubicBezTo>
                <a:cubicBezTo>
                  <a:pt x="1926" y="968"/>
                  <a:pt x="1879" y="937"/>
                  <a:pt x="1831" y="921"/>
                </a:cubicBezTo>
                <a:cubicBezTo>
                  <a:pt x="1721" y="873"/>
                  <a:pt x="1594" y="810"/>
                  <a:pt x="1468" y="747"/>
                </a:cubicBezTo>
                <a:cubicBezTo>
                  <a:pt x="1721" y="495"/>
                  <a:pt x="1942" y="289"/>
                  <a:pt x="2052" y="226"/>
                </a:cubicBezTo>
                <a:close/>
                <a:moveTo>
                  <a:pt x="458" y="542"/>
                </a:moveTo>
                <a:cubicBezTo>
                  <a:pt x="584" y="589"/>
                  <a:pt x="837" y="684"/>
                  <a:pt x="1137" y="826"/>
                </a:cubicBezTo>
                <a:cubicBezTo>
                  <a:pt x="1010" y="968"/>
                  <a:pt x="884" y="1110"/>
                  <a:pt x="758" y="1252"/>
                </a:cubicBezTo>
                <a:cubicBezTo>
                  <a:pt x="600" y="952"/>
                  <a:pt x="474" y="684"/>
                  <a:pt x="458" y="542"/>
                </a:cubicBezTo>
                <a:close/>
                <a:moveTo>
                  <a:pt x="2131" y="1284"/>
                </a:moveTo>
                <a:cubicBezTo>
                  <a:pt x="2415" y="1426"/>
                  <a:pt x="2652" y="1552"/>
                  <a:pt x="2794" y="1631"/>
                </a:cubicBezTo>
                <a:cubicBezTo>
                  <a:pt x="2620" y="1679"/>
                  <a:pt x="2352" y="1742"/>
                  <a:pt x="2052" y="1805"/>
                </a:cubicBezTo>
                <a:cubicBezTo>
                  <a:pt x="2084" y="1631"/>
                  <a:pt x="2100" y="1458"/>
                  <a:pt x="2131" y="1284"/>
                </a:cubicBezTo>
                <a:close/>
                <a:moveTo>
                  <a:pt x="1326" y="905"/>
                </a:moveTo>
                <a:cubicBezTo>
                  <a:pt x="1531" y="1000"/>
                  <a:pt x="1736" y="1094"/>
                  <a:pt x="1942" y="1189"/>
                </a:cubicBezTo>
                <a:cubicBezTo>
                  <a:pt x="1910" y="1426"/>
                  <a:pt x="1879" y="1647"/>
                  <a:pt x="1847" y="1852"/>
                </a:cubicBezTo>
                <a:cubicBezTo>
                  <a:pt x="1610" y="1900"/>
                  <a:pt x="1373" y="1947"/>
                  <a:pt x="1152" y="1978"/>
                </a:cubicBezTo>
                <a:cubicBezTo>
                  <a:pt x="1058" y="1805"/>
                  <a:pt x="947" y="1615"/>
                  <a:pt x="852" y="1442"/>
                </a:cubicBezTo>
                <a:cubicBezTo>
                  <a:pt x="1026" y="1252"/>
                  <a:pt x="1184" y="1063"/>
                  <a:pt x="1326" y="905"/>
                </a:cubicBezTo>
                <a:close/>
                <a:moveTo>
                  <a:pt x="710" y="1600"/>
                </a:moveTo>
                <a:cubicBezTo>
                  <a:pt x="789" y="1742"/>
                  <a:pt x="868" y="1884"/>
                  <a:pt x="947" y="2026"/>
                </a:cubicBezTo>
                <a:cubicBezTo>
                  <a:pt x="679" y="2073"/>
                  <a:pt x="442" y="2105"/>
                  <a:pt x="300" y="2105"/>
                </a:cubicBezTo>
                <a:cubicBezTo>
                  <a:pt x="442" y="1947"/>
                  <a:pt x="584" y="1773"/>
                  <a:pt x="710" y="1600"/>
                </a:cubicBezTo>
                <a:close/>
                <a:moveTo>
                  <a:pt x="1800" y="2057"/>
                </a:moveTo>
                <a:lnTo>
                  <a:pt x="1800" y="2057"/>
                </a:lnTo>
                <a:cubicBezTo>
                  <a:pt x="1752" y="2373"/>
                  <a:pt x="1689" y="2626"/>
                  <a:pt x="1642" y="2720"/>
                </a:cubicBezTo>
                <a:cubicBezTo>
                  <a:pt x="1563" y="2641"/>
                  <a:pt x="1421" y="2420"/>
                  <a:pt x="1263" y="2168"/>
                </a:cubicBezTo>
                <a:cubicBezTo>
                  <a:pt x="1437" y="2121"/>
                  <a:pt x="1626" y="2089"/>
                  <a:pt x="1800" y="2057"/>
                </a:cubicBezTo>
                <a:close/>
                <a:moveTo>
                  <a:pt x="2142" y="1"/>
                </a:moveTo>
                <a:cubicBezTo>
                  <a:pt x="2133" y="1"/>
                  <a:pt x="2124" y="2"/>
                  <a:pt x="2115" y="5"/>
                </a:cubicBezTo>
                <a:cubicBezTo>
                  <a:pt x="1942" y="5"/>
                  <a:pt x="1626" y="305"/>
                  <a:pt x="1279" y="668"/>
                </a:cubicBezTo>
                <a:cubicBezTo>
                  <a:pt x="916" y="510"/>
                  <a:pt x="537" y="353"/>
                  <a:pt x="411" y="337"/>
                </a:cubicBezTo>
                <a:cubicBezTo>
                  <a:pt x="400" y="335"/>
                  <a:pt x="390" y="334"/>
                  <a:pt x="381" y="334"/>
                </a:cubicBezTo>
                <a:cubicBezTo>
                  <a:pt x="319" y="334"/>
                  <a:pt x="280" y="377"/>
                  <a:pt x="253" y="431"/>
                </a:cubicBezTo>
                <a:cubicBezTo>
                  <a:pt x="221" y="558"/>
                  <a:pt x="379" y="968"/>
                  <a:pt x="616" y="1410"/>
                </a:cubicBezTo>
                <a:cubicBezTo>
                  <a:pt x="363" y="1726"/>
                  <a:pt x="142" y="1994"/>
                  <a:pt x="47" y="2105"/>
                </a:cubicBezTo>
                <a:cubicBezTo>
                  <a:pt x="0" y="2168"/>
                  <a:pt x="16" y="2215"/>
                  <a:pt x="47" y="2263"/>
                </a:cubicBezTo>
                <a:cubicBezTo>
                  <a:pt x="70" y="2290"/>
                  <a:pt x="136" y="2302"/>
                  <a:pt x="237" y="2302"/>
                </a:cubicBezTo>
                <a:cubicBezTo>
                  <a:pt x="421" y="2302"/>
                  <a:pt x="720" y="2261"/>
                  <a:pt x="1058" y="2199"/>
                </a:cubicBezTo>
                <a:cubicBezTo>
                  <a:pt x="1294" y="2578"/>
                  <a:pt x="1515" y="2894"/>
                  <a:pt x="1579" y="2941"/>
                </a:cubicBezTo>
                <a:cubicBezTo>
                  <a:pt x="1607" y="2941"/>
                  <a:pt x="1623" y="2955"/>
                  <a:pt x="1650" y="2957"/>
                </a:cubicBezTo>
                <a:lnTo>
                  <a:pt x="1650" y="2957"/>
                </a:lnTo>
                <a:cubicBezTo>
                  <a:pt x="1676" y="2955"/>
                  <a:pt x="1690" y="2941"/>
                  <a:pt x="1705" y="2941"/>
                </a:cubicBezTo>
                <a:cubicBezTo>
                  <a:pt x="1815" y="2878"/>
                  <a:pt x="1926" y="2499"/>
                  <a:pt x="2021" y="2010"/>
                </a:cubicBezTo>
                <a:cubicBezTo>
                  <a:pt x="2557" y="1884"/>
                  <a:pt x="2999" y="1773"/>
                  <a:pt x="3015" y="1773"/>
                </a:cubicBezTo>
                <a:cubicBezTo>
                  <a:pt x="3047" y="1742"/>
                  <a:pt x="3078" y="1694"/>
                  <a:pt x="3078" y="1647"/>
                </a:cubicBezTo>
                <a:cubicBezTo>
                  <a:pt x="3062" y="1600"/>
                  <a:pt x="3047" y="1505"/>
                  <a:pt x="2147" y="1079"/>
                </a:cubicBezTo>
                <a:cubicBezTo>
                  <a:pt x="2194" y="731"/>
                  <a:pt x="2242" y="400"/>
                  <a:pt x="2257" y="116"/>
                </a:cubicBezTo>
                <a:cubicBezTo>
                  <a:pt x="2273" y="84"/>
                  <a:pt x="2257" y="53"/>
                  <a:pt x="2226" y="37"/>
                </a:cubicBezTo>
                <a:cubicBezTo>
                  <a:pt x="2213" y="24"/>
                  <a:pt x="2180" y="1"/>
                  <a:pt x="2142" y="1"/>
                </a:cubicBezTo>
                <a:close/>
                <a:moveTo>
                  <a:pt x="1650" y="2957"/>
                </a:moveTo>
                <a:lnTo>
                  <a:pt x="1650" y="2957"/>
                </a:lnTo>
                <a:cubicBezTo>
                  <a:pt x="1647" y="2957"/>
                  <a:pt x="1644" y="2957"/>
                  <a:pt x="1642" y="2957"/>
                </a:cubicBezTo>
                <a:lnTo>
                  <a:pt x="1658" y="2957"/>
                </a:lnTo>
                <a:cubicBezTo>
                  <a:pt x="1655" y="2957"/>
                  <a:pt x="1652" y="2957"/>
                  <a:pt x="1650" y="29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98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/>
          <p:nvPr/>
        </p:nvSpPr>
        <p:spPr>
          <a:xfrm>
            <a:off x="5357425" y="169780"/>
            <a:ext cx="358123" cy="332769"/>
          </a:xfrm>
          <a:custGeom>
            <a:avLst/>
            <a:gdLst/>
            <a:ahLst/>
            <a:cxnLst/>
            <a:rect l="l" t="t" r="r" b="b"/>
            <a:pathLst>
              <a:path w="1469" h="1365" extrusionOk="0">
                <a:moveTo>
                  <a:pt x="770" y="198"/>
                </a:moveTo>
                <a:cubicBezTo>
                  <a:pt x="875" y="198"/>
                  <a:pt x="981" y="232"/>
                  <a:pt x="1074" y="304"/>
                </a:cubicBezTo>
                <a:lnTo>
                  <a:pt x="1058" y="304"/>
                </a:lnTo>
                <a:cubicBezTo>
                  <a:pt x="1169" y="383"/>
                  <a:pt x="1232" y="494"/>
                  <a:pt x="1247" y="620"/>
                </a:cubicBezTo>
                <a:cubicBezTo>
                  <a:pt x="1263" y="746"/>
                  <a:pt x="1232" y="873"/>
                  <a:pt x="1153" y="983"/>
                </a:cubicBezTo>
                <a:cubicBezTo>
                  <a:pt x="1052" y="1103"/>
                  <a:pt x="908" y="1169"/>
                  <a:pt x="765" y="1169"/>
                </a:cubicBezTo>
                <a:cubicBezTo>
                  <a:pt x="662" y="1169"/>
                  <a:pt x="560" y="1135"/>
                  <a:pt x="474" y="1062"/>
                </a:cubicBezTo>
                <a:cubicBezTo>
                  <a:pt x="253" y="904"/>
                  <a:pt x="221" y="588"/>
                  <a:pt x="379" y="383"/>
                </a:cubicBezTo>
                <a:cubicBezTo>
                  <a:pt x="480" y="264"/>
                  <a:pt x="624" y="198"/>
                  <a:pt x="770" y="198"/>
                </a:cubicBezTo>
                <a:close/>
                <a:moveTo>
                  <a:pt x="767" y="1"/>
                </a:moveTo>
                <a:cubicBezTo>
                  <a:pt x="564" y="1"/>
                  <a:pt x="366" y="91"/>
                  <a:pt x="237" y="257"/>
                </a:cubicBezTo>
                <a:cubicBezTo>
                  <a:pt x="0" y="557"/>
                  <a:pt x="48" y="983"/>
                  <a:pt x="348" y="1220"/>
                </a:cubicBezTo>
                <a:cubicBezTo>
                  <a:pt x="471" y="1318"/>
                  <a:pt x="617" y="1364"/>
                  <a:pt x="761" y="1364"/>
                </a:cubicBezTo>
                <a:cubicBezTo>
                  <a:pt x="967" y="1364"/>
                  <a:pt x="1172" y="1270"/>
                  <a:pt x="1311" y="1094"/>
                </a:cubicBezTo>
                <a:cubicBezTo>
                  <a:pt x="1421" y="951"/>
                  <a:pt x="1468" y="778"/>
                  <a:pt x="1453" y="588"/>
                </a:cubicBezTo>
                <a:cubicBezTo>
                  <a:pt x="1421" y="415"/>
                  <a:pt x="1326" y="257"/>
                  <a:pt x="1184" y="146"/>
                </a:cubicBezTo>
                <a:cubicBezTo>
                  <a:pt x="1059" y="48"/>
                  <a:pt x="912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6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6"/>
          <p:cNvGrpSpPr/>
          <p:nvPr/>
        </p:nvGrpSpPr>
        <p:grpSpPr>
          <a:xfrm>
            <a:off x="-766728" y="3713502"/>
            <a:ext cx="12958741" cy="3489612"/>
            <a:chOff x="-575046" y="2785126"/>
            <a:chExt cx="9719056" cy="2617209"/>
          </a:xfrm>
        </p:grpSpPr>
        <p:sp>
          <p:nvSpPr>
            <p:cNvPr id="90" name="Google Shape;90;p6"/>
            <p:cNvSpPr/>
            <p:nvPr/>
          </p:nvSpPr>
          <p:spPr>
            <a:xfrm>
              <a:off x="8693437" y="46085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10602819" flipH="1">
              <a:off x="-502348" y="2811393"/>
              <a:ext cx="989968" cy="2564675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79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94" name="Google Shape;94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"/>
          <p:cNvSpPr txBox="1">
            <a:spLocks noGrp="1"/>
          </p:cNvSpPr>
          <p:nvPr>
            <p:ph type="body" idx="1"/>
          </p:nvPr>
        </p:nvSpPr>
        <p:spPr>
          <a:xfrm>
            <a:off x="1403600" y="1841433"/>
            <a:ext cx="9384800" cy="3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95093" y="54363"/>
            <a:ext cx="12026305" cy="6471563"/>
            <a:chOff x="71319" y="40772"/>
            <a:chExt cx="9019729" cy="4853672"/>
          </a:xfrm>
        </p:grpSpPr>
        <p:grpSp>
          <p:nvGrpSpPr>
            <p:cNvPr id="97" name="Google Shape;97;p7"/>
            <p:cNvGrpSpPr/>
            <p:nvPr/>
          </p:nvGrpSpPr>
          <p:grpSpPr>
            <a:xfrm>
              <a:off x="71319" y="40772"/>
              <a:ext cx="9019729" cy="2811050"/>
              <a:chOff x="71319" y="40772"/>
              <a:chExt cx="9019729" cy="2811050"/>
            </a:xfrm>
          </p:grpSpPr>
          <p:sp>
            <p:nvSpPr>
              <p:cNvPr id="98" name="Google Shape;98;p7"/>
              <p:cNvSpPr/>
              <p:nvPr/>
            </p:nvSpPr>
            <p:spPr>
              <a:xfrm>
                <a:off x="4290573" y="40772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7"/>
              <p:cNvSpPr/>
              <p:nvPr/>
            </p:nvSpPr>
            <p:spPr>
              <a:xfrm>
                <a:off x="71319" y="2602246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7"/>
              <p:cNvSpPr/>
              <p:nvPr/>
            </p:nvSpPr>
            <p:spPr>
              <a:xfrm>
                <a:off x="8640474" y="102106"/>
                <a:ext cx="450573" cy="432889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958" extrusionOk="0">
                    <a:moveTo>
                      <a:pt x="2052" y="226"/>
                    </a:moveTo>
                    <a:cubicBezTo>
                      <a:pt x="2021" y="479"/>
                      <a:pt x="1989" y="731"/>
                      <a:pt x="1957" y="984"/>
                    </a:cubicBezTo>
                    <a:cubicBezTo>
                      <a:pt x="1926" y="968"/>
                      <a:pt x="1879" y="937"/>
                      <a:pt x="1831" y="921"/>
                    </a:cubicBezTo>
                    <a:cubicBezTo>
                      <a:pt x="1721" y="873"/>
                      <a:pt x="1594" y="810"/>
                      <a:pt x="1468" y="747"/>
                    </a:cubicBezTo>
                    <a:cubicBezTo>
                      <a:pt x="1721" y="495"/>
                      <a:pt x="1942" y="289"/>
                      <a:pt x="2052" y="226"/>
                    </a:cubicBezTo>
                    <a:close/>
                    <a:moveTo>
                      <a:pt x="458" y="542"/>
                    </a:moveTo>
                    <a:cubicBezTo>
                      <a:pt x="584" y="589"/>
                      <a:pt x="837" y="684"/>
                      <a:pt x="1137" y="826"/>
                    </a:cubicBezTo>
                    <a:cubicBezTo>
                      <a:pt x="1010" y="968"/>
                      <a:pt x="884" y="1110"/>
                      <a:pt x="758" y="1252"/>
                    </a:cubicBezTo>
                    <a:cubicBezTo>
                      <a:pt x="600" y="952"/>
                      <a:pt x="474" y="684"/>
                      <a:pt x="458" y="542"/>
                    </a:cubicBezTo>
                    <a:close/>
                    <a:moveTo>
                      <a:pt x="2131" y="1284"/>
                    </a:moveTo>
                    <a:cubicBezTo>
                      <a:pt x="2415" y="1426"/>
                      <a:pt x="2652" y="1552"/>
                      <a:pt x="2794" y="1631"/>
                    </a:cubicBezTo>
                    <a:cubicBezTo>
                      <a:pt x="2620" y="1679"/>
                      <a:pt x="2352" y="1742"/>
                      <a:pt x="2052" y="1805"/>
                    </a:cubicBezTo>
                    <a:cubicBezTo>
                      <a:pt x="2084" y="1631"/>
                      <a:pt x="2100" y="1458"/>
                      <a:pt x="2131" y="1284"/>
                    </a:cubicBezTo>
                    <a:close/>
                    <a:moveTo>
                      <a:pt x="1326" y="905"/>
                    </a:moveTo>
                    <a:cubicBezTo>
                      <a:pt x="1531" y="1000"/>
                      <a:pt x="1736" y="1094"/>
                      <a:pt x="1942" y="1189"/>
                    </a:cubicBezTo>
                    <a:cubicBezTo>
                      <a:pt x="1910" y="1426"/>
                      <a:pt x="1879" y="1647"/>
                      <a:pt x="1847" y="1852"/>
                    </a:cubicBezTo>
                    <a:cubicBezTo>
                      <a:pt x="1610" y="1900"/>
                      <a:pt x="1373" y="1947"/>
                      <a:pt x="1152" y="1978"/>
                    </a:cubicBezTo>
                    <a:cubicBezTo>
                      <a:pt x="1058" y="1805"/>
                      <a:pt x="947" y="1615"/>
                      <a:pt x="852" y="1442"/>
                    </a:cubicBezTo>
                    <a:cubicBezTo>
                      <a:pt x="1026" y="1252"/>
                      <a:pt x="1184" y="1063"/>
                      <a:pt x="1326" y="905"/>
                    </a:cubicBezTo>
                    <a:close/>
                    <a:moveTo>
                      <a:pt x="710" y="1600"/>
                    </a:moveTo>
                    <a:cubicBezTo>
                      <a:pt x="789" y="1742"/>
                      <a:pt x="868" y="1884"/>
                      <a:pt x="947" y="2026"/>
                    </a:cubicBezTo>
                    <a:cubicBezTo>
                      <a:pt x="679" y="2073"/>
                      <a:pt x="442" y="2105"/>
                      <a:pt x="300" y="2105"/>
                    </a:cubicBezTo>
                    <a:cubicBezTo>
                      <a:pt x="442" y="1947"/>
                      <a:pt x="584" y="1773"/>
                      <a:pt x="710" y="1600"/>
                    </a:cubicBezTo>
                    <a:close/>
                    <a:moveTo>
                      <a:pt x="1800" y="2057"/>
                    </a:moveTo>
                    <a:lnTo>
                      <a:pt x="1800" y="2057"/>
                    </a:lnTo>
                    <a:cubicBezTo>
                      <a:pt x="1752" y="2373"/>
                      <a:pt x="1689" y="2626"/>
                      <a:pt x="1642" y="2720"/>
                    </a:cubicBezTo>
                    <a:cubicBezTo>
                      <a:pt x="1563" y="2641"/>
                      <a:pt x="1421" y="2420"/>
                      <a:pt x="1263" y="2168"/>
                    </a:cubicBezTo>
                    <a:cubicBezTo>
                      <a:pt x="1437" y="2121"/>
                      <a:pt x="1626" y="2089"/>
                      <a:pt x="1800" y="2057"/>
                    </a:cubicBezTo>
                    <a:close/>
                    <a:moveTo>
                      <a:pt x="2142" y="1"/>
                    </a:moveTo>
                    <a:cubicBezTo>
                      <a:pt x="2133" y="1"/>
                      <a:pt x="2124" y="2"/>
                      <a:pt x="2115" y="5"/>
                    </a:cubicBezTo>
                    <a:cubicBezTo>
                      <a:pt x="1942" y="5"/>
                      <a:pt x="1626" y="305"/>
                      <a:pt x="1279" y="668"/>
                    </a:cubicBezTo>
                    <a:cubicBezTo>
                      <a:pt x="916" y="510"/>
                      <a:pt x="537" y="353"/>
                      <a:pt x="411" y="337"/>
                    </a:cubicBezTo>
                    <a:cubicBezTo>
                      <a:pt x="400" y="335"/>
                      <a:pt x="390" y="334"/>
                      <a:pt x="381" y="334"/>
                    </a:cubicBezTo>
                    <a:cubicBezTo>
                      <a:pt x="319" y="334"/>
                      <a:pt x="280" y="377"/>
                      <a:pt x="253" y="431"/>
                    </a:cubicBezTo>
                    <a:cubicBezTo>
                      <a:pt x="221" y="558"/>
                      <a:pt x="379" y="968"/>
                      <a:pt x="616" y="1410"/>
                    </a:cubicBezTo>
                    <a:cubicBezTo>
                      <a:pt x="363" y="1726"/>
                      <a:pt x="142" y="1994"/>
                      <a:pt x="47" y="2105"/>
                    </a:cubicBezTo>
                    <a:cubicBezTo>
                      <a:pt x="0" y="2168"/>
                      <a:pt x="16" y="2215"/>
                      <a:pt x="47" y="2263"/>
                    </a:cubicBezTo>
                    <a:cubicBezTo>
                      <a:pt x="70" y="2290"/>
                      <a:pt x="136" y="2302"/>
                      <a:pt x="237" y="2302"/>
                    </a:cubicBezTo>
                    <a:cubicBezTo>
                      <a:pt x="421" y="2302"/>
                      <a:pt x="720" y="2261"/>
                      <a:pt x="1058" y="2199"/>
                    </a:cubicBezTo>
                    <a:cubicBezTo>
                      <a:pt x="1294" y="2578"/>
                      <a:pt x="1515" y="2894"/>
                      <a:pt x="1579" y="2941"/>
                    </a:cubicBezTo>
                    <a:cubicBezTo>
                      <a:pt x="1607" y="2941"/>
                      <a:pt x="1623" y="2955"/>
                      <a:pt x="1650" y="2957"/>
                    </a:cubicBezTo>
                    <a:lnTo>
                      <a:pt x="1650" y="2957"/>
                    </a:lnTo>
                    <a:cubicBezTo>
                      <a:pt x="1676" y="2955"/>
                      <a:pt x="1690" y="2941"/>
                      <a:pt x="1705" y="2941"/>
                    </a:cubicBezTo>
                    <a:cubicBezTo>
                      <a:pt x="1815" y="2878"/>
                      <a:pt x="1926" y="2499"/>
                      <a:pt x="2021" y="2010"/>
                    </a:cubicBezTo>
                    <a:cubicBezTo>
                      <a:pt x="2557" y="1884"/>
                      <a:pt x="2999" y="1773"/>
                      <a:pt x="3015" y="1773"/>
                    </a:cubicBezTo>
                    <a:cubicBezTo>
                      <a:pt x="3047" y="1742"/>
                      <a:pt x="3078" y="1694"/>
                      <a:pt x="3078" y="1647"/>
                    </a:cubicBezTo>
                    <a:cubicBezTo>
                      <a:pt x="3062" y="1600"/>
                      <a:pt x="3047" y="1505"/>
                      <a:pt x="2147" y="1079"/>
                    </a:cubicBezTo>
                    <a:cubicBezTo>
                      <a:pt x="2194" y="731"/>
                      <a:pt x="2242" y="400"/>
                      <a:pt x="2257" y="116"/>
                    </a:cubicBezTo>
                    <a:cubicBezTo>
                      <a:pt x="2273" y="84"/>
                      <a:pt x="2257" y="53"/>
                      <a:pt x="2226" y="37"/>
                    </a:cubicBezTo>
                    <a:cubicBezTo>
                      <a:pt x="2213" y="24"/>
                      <a:pt x="2180" y="1"/>
                      <a:pt x="2142" y="1"/>
                    </a:cubicBezTo>
                    <a:close/>
                    <a:moveTo>
                      <a:pt x="1650" y="2957"/>
                    </a:moveTo>
                    <a:lnTo>
                      <a:pt x="1650" y="2957"/>
                    </a:lnTo>
                    <a:cubicBezTo>
                      <a:pt x="1647" y="2957"/>
                      <a:pt x="1644" y="2957"/>
                      <a:pt x="1642" y="2957"/>
                    </a:cubicBezTo>
                    <a:lnTo>
                      <a:pt x="1658" y="2957"/>
                    </a:lnTo>
                    <a:cubicBezTo>
                      <a:pt x="1655" y="2957"/>
                      <a:pt x="1652" y="2957"/>
                      <a:pt x="1650" y="2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7"/>
            <p:cNvSpPr/>
            <p:nvPr/>
          </p:nvSpPr>
          <p:spPr>
            <a:xfrm>
              <a:off x="198077" y="4439885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7"/>
          <p:cNvGrpSpPr/>
          <p:nvPr/>
        </p:nvGrpSpPr>
        <p:grpSpPr>
          <a:xfrm>
            <a:off x="264112" y="270704"/>
            <a:ext cx="11058737" cy="5873955"/>
            <a:chOff x="198083" y="203028"/>
            <a:chExt cx="8294053" cy="4405466"/>
          </a:xfrm>
        </p:grpSpPr>
        <p:sp>
          <p:nvSpPr>
            <p:cNvPr id="103" name="Google Shape;103;p7"/>
            <p:cNvSpPr/>
            <p:nvPr/>
          </p:nvSpPr>
          <p:spPr>
            <a:xfrm>
              <a:off x="8025736" y="41925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4" name="Google Shape;104;p7"/>
            <p:cNvGrpSpPr/>
            <p:nvPr/>
          </p:nvGrpSpPr>
          <p:grpSpPr>
            <a:xfrm>
              <a:off x="198083" y="203028"/>
              <a:ext cx="576572" cy="663928"/>
              <a:chOff x="2719958" y="3073899"/>
              <a:chExt cx="338324" cy="389606"/>
            </a:xfrm>
          </p:grpSpPr>
          <p:sp>
            <p:nvSpPr>
              <p:cNvPr id="105" name="Google Shape;105;p7"/>
              <p:cNvSpPr/>
              <p:nvPr/>
            </p:nvSpPr>
            <p:spPr>
              <a:xfrm>
                <a:off x="2719958" y="3077271"/>
                <a:ext cx="338324" cy="386234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5498" extrusionOk="0">
                    <a:moveTo>
                      <a:pt x="3129" y="0"/>
                    </a:moveTo>
                    <a:cubicBezTo>
                      <a:pt x="2602" y="0"/>
                      <a:pt x="927" y="1002"/>
                      <a:pt x="632" y="1283"/>
                    </a:cubicBezTo>
                    <a:cubicBezTo>
                      <a:pt x="474" y="1441"/>
                      <a:pt x="253" y="2987"/>
                      <a:pt x="253" y="2987"/>
                    </a:cubicBezTo>
                    <a:cubicBezTo>
                      <a:pt x="1" y="3240"/>
                      <a:pt x="1642" y="5292"/>
                      <a:pt x="1721" y="5482"/>
                    </a:cubicBezTo>
                    <a:cubicBezTo>
                      <a:pt x="1726" y="5493"/>
                      <a:pt x="1740" y="5498"/>
                      <a:pt x="1762" y="5498"/>
                    </a:cubicBezTo>
                    <a:cubicBezTo>
                      <a:pt x="2055" y="5498"/>
                      <a:pt x="3794" y="4584"/>
                      <a:pt x="4279" y="4203"/>
                    </a:cubicBezTo>
                    <a:lnTo>
                      <a:pt x="4294" y="4219"/>
                    </a:lnTo>
                    <a:cubicBezTo>
                      <a:pt x="4294" y="4219"/>
                      <a:pt x="4294" y="4203"/>
                      <a:pt x="4294" y="4187"/>
                    </a:cubicBezTo>
                    <a:cubicBezTo>
                      <a:pt x="4357" y="4140"/>
                      <a:pt x="4405" y="4092"/>
                      <a:pt x="4405" y="4077"/>
                    </a:cubicBezTo>
                    <a:cubicBezTo>
                      <a:pt x="4405" y="4061"/>
                      <a:pt x="4389" y="4029"/>
                      <a:pt x="4373" y="3982"/>
                    </a:cubicBezTo>
                    <a:cubicBezTo>
                      <a:pt x="4515" y="3587"/>
                      <a:pt x="4799" y="2766"/>
                      <a:pt x="4815" y="2325"/>
                    </a:cubicBezTo>
                    <a:cubicBezTo>
                      <a:pt x="4815" y="1851"/>
                      <a:pt x="3474" y="367"/>
                      <a:pt x="3268" y="51"/>
                    </a:cubicBezTo>
                    <a:cubicBezTo>
                      <a:pt x="3244" y="16"/>
                      <a:pt x="3195" y="0"/>
                      <a:pt x="31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7"/>
              <p:cNvSpPr/>
              <p:nvPr/>
            </p:nvSpPr>
            <p:spPr>
              <a:xfrm>
                <a:off x="2731057" y="3073899"/>
                <a:ext cx="306149" cy="29645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4220" extrusionOk="0">
                    <a:moveTo>
                      <a:pt x="3101" y="1"/>
                    </a:moveTo>
                    <a:cubicBezTo>
                      <a:pt x="3063" y="1"/>
                      <a:pt x="3029" y="29"/>
                      <a:pt x="3016" y="68"/>
                    </a:cubicBezTo>
                    <a:lnTo>
                      <a:pt x="2574" y="1536"/>
                    </a:lnTo>
                    <a:cubicBezTo>
                      <a:pt x="2132" y="1552"/>
                      <a:pt x="537" y="2609"/>
                      <a:pt x="48" y="2957"/>
                    </a:cubicBezTo>
                    <a:cubicBezTo>
                      <a:pt x="1" y="2988"/>
                      <a:pt x="1" y="3051"/>
                      <a:pt x="16" y="3099"/>
                    </a:cubicBezTo>
                    <a:cubicBezTo>
                      <a:pt x="34" y="3125"/>
                      <a:pt x="61" y="3136"/>
                      <a:pt x="89" y="3136"/>
                    </a:cubicBezTo>
                    <a:cubicBezTo>
                      <a:pt x="113" y="3136"/>
                      <a:pt x="137" y="3129"/>
                      <a:pt x="158" y="3114"/>
                    </a:cubicBezTo>
                    <a:cubicBezTo>
                      <a:pt x="1153" y="2436"/>
                      <a:pt x="2321" y="1725"/>
                      <a:pt x="2558" y="1725"/>
                    </a:cubicBezTo>
                    <a:lnTo>
                      <a:pt x="2574" y="1725"/>
                    </a:lnTo>
                    <a:cubicBezTo>
                      <a:pt x="2921" y="2246"/>
                      <a:pt x="4152" y="4156"/>
                      <a:pt x="4168" y="4172"/>
                    </a:cubicBezTo>
                    <a:cubicBezTo>
                      <a:pt x="4184" y="4204"/>
                      <a:pt x="4215" y="4219"/>
                      <a:pt x="4247" y="4219"/>
                    </a:cubicBezTo>
                    <a:cubicBezTo>
                      <a:pt x="4263" y="4219"/>
                      <a:pt x="4278" y="4219"/>
                      <a:pt x="4294" y="4204"/>
                    </a:cubicBezTo>
                    <a:cubicBezTo>
                      <a:pt x="4342" y="4172"/>
                      <a:pt x="4357" y="4125"/>
                      <a:pt x="4326" y="4077"/>
                    </a:cubicBezTo>
                    <a:cubicBezTo>
                      <a:pt x="4310" y="4046"/>
                      <a:pt x="3110" y="2183"/>
                      <a:pt x="2747" y="1631"/>
                    </a:cubicBezTo>
                    <a:lnTo>
                      <a:pt x="3205" y="131"/>
                    </a:lnTo>
                    <a:cubicBezTo>
                      <a:pt x="3221" y="84"/>
                      <a:pt x="3189" y="20"/>
                      <a:pt x="3126" y="5"/>
                    </a:cubicBezTo>
                    <a:cubicBezTo>
                      <a:pt x="3118" y="2"/>
                      <a:pt x="3109" y="1"/>
                      <a:pt x="3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2851958" y="3249383"/>
                <a:ext cx="52196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43" extrusionOk="0">
                    <a:moveTo>
                      <a:pt x="379" y="1"/>
                    </a:moveTo>
                    <a:cubicBezTo>
                      <a:pt x="174" y="1"/>
                      <a:pt x="0" y="174"/>
                      <a:pt x="0" y="380"/>
                    </a:cubicBezTo>
                    <a:cubicBezTo>
                      <a:pt x="0" y="585"/>
                      <a:pt x="174" y="743"/>
                      <a:pt x="379" y="743"/>
                    </a:cubicBezTo>
                    <a:cubicBezTo>
                      <a:pt x="584" y="743"/>
                      <a:pt x="742" y="585"/>
                      <a:pt x="742" y="380"/>
                    </a:cubicBezTo>
                    <a:cubicBezTo>
                      <a:pt x="742" y="174"/>
                      <a:pt x="584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7"/>
              <p:cNvSpPr/>
              <p:nvPr/>
            </p:nvSpPr>
            <p:spPr>
              <a:xfrm>
                <a:off x="2971734" y="3188406"/>
                <a:ext cx="52126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43" extrusionOk="0">
                    <a:moveTo>
                      <a:pt x="379" y="1"/>
                    </a:moveTo>
                    <a:cubicBezTo>
                      <a:pt x="174" y="1"/>
                      <a:pt x="0" y="158"/>
                      <a:pt x="0" y="364"/>
                    </a:cubicBezTo>
                    <a:cubicBezTo>
                      <a:pt x="0" y="569"/>
                      <a:pt x="174" y="743"/>
                      <a:pt x="379" y="743"/>
                    </a:cubicBezTo>
                    <a:cubicBezTo>
                      <a:pt x="584" y="743"/>
                      <a:pt x="742" y="569"/>
                      <a:pt x="742" y="364"/>
                    </a:cubicBezTo>
                    <a:cubicBezTo>
                      <a:pt x="742" y="158"/>
                      <a:pt x="584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7"/>
              <p:cNvSpPr/>
              <p:nvPr/>
            </p:nvSpPr>
            <p:spPr>
              <a:xfrm>
                <a:off x="2777633" y="3161782"/>
                <a:ext cx="52196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43" extrusionOk="0">
                    <a:moveTo>
                      <a:pt x="379" y="1"/>
                    </a:moveTo>
                    <a:cubicBezTo>
                      <a:pt x="158" y="1"/>
                      <a:pt x="1" y="174"/>
                      <a:pt x="1" y="380"/>
                    </a:cubicBezTo>
                    <a:cubicBezTo>
                      <a:pt x="1" y="585"/>
                      <a:pt x="158" y="743"/>
                      <a:pt x="379" y="743"/>
                    </a:cubicBezTo>
                    <a:cubicBezTo>
                      <a:pt x="585" y="743"/>
                      <a:pt x="743" y="585"/>
                      <a:pt x="743" y="380"/>
                    </a:cubicBezTo>
                    <a:cubicBezTo>
                      <a:pt x="743" y="174"/>
                      <a:pt x="585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2851958" y="3125181"/>
                <a:ext cx="52196" cy="5332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59" extrusionOk="0">
                    <a:moveTo>
                      <a:pt x="379" y="1"/>
                    </a:moveTo>
                    <a:cubicBezTo>
                      <a:pt x="174" y="1"/>
                      <a:pt x="0" y="174"/>
                      <a:pt x="0" y="380"/>
                    </a:cubicBezTo>
                    <a:cubicBezTo>
                      <a:pt x="0" y="585"/>
                      <a:pt x="174" y="759"/>
                      <a:pt x="379" y="759"/>
                    </a:cubicBezTo>
                    <a:cubicBezTo>
                      <a:pt x="584" y="759"/>
                      <a:pt x="742" y="585"/>
                      <a:pt x="742" y="380"/>
                    </a:cubicBezTo>
                    <a:cubicBezTo>
                      <a:pt x="742" y="174"/>
                      <a:pt x="584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7"/>
              <p:cNvSpPr/>
              <p:nvPr/>
            </p:nvSpPr>
            <p:spPr>
              <a:xfrm>
                <a:off x="2896285" y="3301509"/>
                <a:ext cx="53320" cy="5332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759" extrusionOk="0">
                    <a:moveTo>
                      <a:pt x="379" y="1"/>
                    </a:moveTo>
                    <a:cubicBezTo>
                      <a:pt x="174" y="1"/>
                      <a:pt x="1" y="174"/>
                      <a:pt x="1" y="380"/>
                    </a:cubicBezTo>
                    <a:cubicBezTo>
                      <a:pt x="1" y="585"/>
                      <a:pt x="174" y="758"/>
                      <a:pt x="379" y="758"/>
                    </a:cubicBezTo>
                    <a:cubicBezTo>
                      <a:pt x="585" y="758"/>
                      <a:pt x="758" y="585"/>
                      <a:pt x="758" y="380"/>
                    </a:cubicBezTo>
                    <a:cubicBezTo>
                      <a:pt x="758" y="174"/>
                      <a:pt x="585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7"/>
              <p:cNvSpPr/>
              <p:nvPr/>
            </p:nvSpPr>
            <p:spPr>
              <a:xfrm>
                <a:off x="2783183" y="3293781"/>
                <a:ext cx="52196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58" extrusionOk="0">
                    <a:moveTo>
                      <a:pt x="364" y="0"/>
                    </a:moveTo>
                    <a:cubicBezTo>
                      <a:pt x="158" y="0"/>
                      <a:pt x="1" y="174"/>
                      <a:pt x="1" y="379"/>
                    </a:cubicBezTo>
                    <a:cubicBezTo>
                      <a:pt x="1" y="584"/>
                      <a:pt x="158" y="758"/>
                      <a:pt x="364" y="758"/>
                    </a:cubicBezTo>
                    <a:cubicBezTo>
                      <a:pt x="569" y="758"/>
                      <a:pt x="742" y="584"/>
                      <a:pt x="742" y="379"/>
                    </a:cubicBezTo>
                    <a:cubicBezTo>
                      <a:pt x="742" y="174"/>
                      <a:pt x="569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7"/>
              <p:cNvSpPr/>
              <p:nvPr/>
            </p:nvSpPr>
            <p:spPr>
              <a:xfrm>
                <a:off x="2838610" y="3346961"/>
                <a:ext cx="59994" cy="52758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51" extrusionOk="0">
                    <a:moveTo>
                      <a:pt x="432" y="1"/>
                    </a:moveTo>
                    <a:cubicBezTo>
                      <a:pt x="367" y="1"/>
                      <a:pt x="301" y="17"/>
                      <a:pt x="238" y="48"/>
                    </a:cubicBezTo>
                    <a:cubicBezTo>
                      <a:pt x="64" y="159"/>
                      <a:pt x="1" y="380"/>
                      <a:pt x="111" y="569"/>
                    </a:cubicBezTo>
                    <a:cubicBezTo>
                      <a:pt x="174" y="684"/>
                      <a:pt x="299" y="750"/>
                      <a:pt x="426" y="750"/>
                    </a:cubicBezTo>
                    <a:cubicBezTo>
                      <a:pt x="491" y="750"/>
                      <a:pt x="558" y="733"/>
                      <a:pt x="616" y="695"/>
                    </a:cubicBezTo>
                    <a:cubicBezTo>
                      <a:pt x="790" y="601"/>
                      <a:pt x="853" y="364"/>
                      <a:pt x="758" y="190"/>
                    </a:cubicBezTo>
                    <a:cubicBezTo>
                      <a:pt x="685" y="64"/>
                      <a:pt x="562" y="1"/>
                      <a:pt x="4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0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8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116" name="Google Shape;116;p8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20" name="Google Shape;120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32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/>
          <p:nvPr/>
        </p:nvSpPr>
        <p:spPr>
          <a:xfrm>
            <a:off x="453198" y="6054630"/>
            <a:ext cx="539012" cy="539012"/>
          </a:xfrm>
          <a:custGeom>
            <a:avLst/>
            <a:gdLst/>
            <a:ahLst/>
            <a:cxnLst/>
            <a:rect l="l" t="t" r="r" b="b"/>
            <a:pathLst>
              <a:path w="2211" h="2211" extrusionOk="0">
                <a:moveTo>
                  <a:pt x="1185" y="285"/>
                </a:moveTo>
                <a:cubicBezTo>
                  <a:pt x="1216" y="379"/>
                  <a:pt x="1248" y="506"/>
                  <a:pt x="1264" y="585"/>
                </a:cubicBezTo>
                <a:cubicBezTo>
                  <a:pt x="1327" y="806"/>
                  <a:pt x="1343" y="853"/>
                  <a:pt x="1358" y="884"/>
                </a:cubicBezTo>
                <a:cubicBezTo>
                  <a:pt x="1390" y="932"/>
                  <a:pt x="1421" y="948"/>
                  <a:pt x="1642" y="1026"/>
                </a:cubicBezTo>
                <a:cubicBezTo>
                  <a:pt x="1721" y="1058"/>
                  <a:pt x="1848" y="1090"/>
                  <a:pt x="1927" y="1137"/>
                </a:cubicBezTo>
                <a:cubicBezTo>
                  <a:pt x="1800" y="1184"/>
                  <a:pt x="1611" y="1263"/>
                  <a:pt x="1421" y="1326"/>
                </a:cubicBezTo>
                <a:cubicBezTo>
                  <a:pt x="1406" y="1326"/>
                  <a:pt x="1390" y="1358"/>
                  <a:pt x="1374" y="1374"/>
                </a:cubicBezTo>
                <a:cubicBezTo>
                  <a:pt x="1279" y="1579"/>
                  <a:pt x="1169" y="1816"/>
                  <a:pt x="1106" y="1942"/>
                </a:cubicBezTo>
                <a:cubicBezTo>
                  <a:pt x="1058" y="1800"/>
                  <a:pt x="980" y="1547"/>
                  <a:pt x="932" y="1342"/>
                </a:cubicBezTo>
                <a:cubicBezTo>
                  <a:pt x="916" y="1311"/>
                  <a:pt x="885" y="1279"/>
                  <a:pt x="853" y="1263"/>
                </a:cubicBezTo>
                <a:cubicBezTo>
                  <a:pt x="648" y="1232"/>
                  <a:pt x="411" y="1184"/>
                  <a:pt x="285" y="1137"/>
                </a:cubicBezTo>
                <a:cubicBezTo>
                  <a:pt x="411" y="1058"/>
                  <a:pt x="680" y="948"/>
                  <a:pt x="901" y="853"/>
                </a:cubicBezTo>
                <a:cubicBezTo>
                  <a:pt x="932" y="853"/>
                  <a:pt x="948" y="821"/>
                  <a:pt x="964" y="806"/>
                </a:cubicBezTo>
                <a:cubicBezTo>
                  <a:pt x="1027" y="616"/>
                  <a:pt x="1122" y="395"/>
                  <a:pt x="1185" y="285"/>
                </a:cubicBezTo>
                <a:close/>
                <a:moveTo>
                  <a:pt x="1216" y="0"/>
                </a:moveTo>
                <a:cubicBezTo>
                  <a:pt x="1153" y="0"/>
                  <a:pt x="1058" y="0"/>
                  <a:pt x="790" y="695"/>
                </a:cubicBezTo>
                <a:cubicBezTo>
                  <a:pt x="48" y="995"/>
                  <a:pt x="32" y="1090"/>
                  <a:pt x="17" y="1121"/>
                </a:cubicBezTo>
                <a:cubicBezTo>
                  <a:pt x="1" y="1153"/>
                  <a:pt x="17" y="1200"/>
                  <a:pt x="32" y="1232"/>
                </a:cubicBezTo>
                <a:cubicBezTo>
                  <a:pt x="48" y="1247"/>
                  <a:pt x="111" y="1326"/>
                  <a:pt x="759" y="1453"/>
                </a:cubicBezTo>
                <a:cubicBezTo>
                  <a:pt x="948" y="2210"/>
                  <a:pt x="1011" y="2210"/>
                  <a:pt x="1090" y="2210"/>
                </a:cubicBezTo>
                <a:cubicBezTo>
                  <a:pt x="1153" y="2210"/>
                  <a:pt x="1216" y="2210"/>
                  <a:pt x="1532" y="1500"/>
                </a:cubicBezTo>
                <a:cubicBezTo>
                  <a:pt x="1721" y="1421"/>
                  <a:pt x="2100" y="1295"/>
                  <a:pt x="2179" y="1216"/>
                </a:cubicBezTo>
                <a:cubicBezTo>
                  <a:pt x="2195" y="1200"/>
                  <a:pt x="2211" y="1153"/>
                  <a:pt x="2211" y="1105"/>
                </a:cubicBezTo>
                <a:cubicBezTo>
                  <a:pt x="2195" y="1026"/>
                  <a:pt x="2100" y="979"/>
                  <a:pt x="1706" y="837"/>
                </a:cubicBezTo>
                <a:cubicBezTo>
                  <a:pt x="1642" y="806"/>
                  <a:pt x="1564" y="790"/>
                  <a:pt x="1516" y="758"/>
                </a:cubicBezTo>
                <a:cubicBezTo>
                  <a:pt x="1500" y="727"/>
                  <a:pt x="1485" y="616"/>
                  <a:pt x="1453" y="537"/>
                </a:cubicBezTo>
                <a:cubicBezTo>
                  <a:pt x="1390" y="269"/>
                  <a:pt x="1343" y="111"/>
                  <a:pt x="1295" y="48"/>
                </a:cubicBezTo>
                <a:cubicBezTo>
                  <a:pt x="1279" y="16"/>
                  <a:pt x="1248" y="0"/>
                  <a:pt x="12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9"/>
          <p:cNvSpPr/>
          <p:nvPr/>
        </p:nvSpPr>
        <p:spPr>
          <a:xfrm>
            <a:off x="5612366" y="126458"/>
            <a:ext cx="600764" cy="577185"/>
          </a:xfrm>
          <a:custGeom>
            <a:avLst/>
            <a:gdLst/>
            <a:ahLst/>
            <a:cxnLst/>
            <a:rect l="l" t="t" r="r" b="b"/>
            <a:pathLst>
              <a:path w="3079" h="2958" extrusionOk="0">
                <a:moveTo>
                  <a:pt x="2052" y="226"/>
                </a:moveTo>
                <a:cubicBezTo>
                  <a:pt x="2021" y="479"/>
                  <a:pt x="1989" y="731"/>
                  <a:pt x="1957" y="984"/>
                </a:cubicBezTo>
                <a:cubicBezTo>
                  <a:pt x="1926" y="968"/>
                  <a:pt x="1879" y="937"/>
                  <a:pt x="1831" y="921"/>
                </a:cubicBezTo>
                <a:cubicBezTo>
                  <a:pt x="1721" y="873"/>
                  <a:pt x="1594" y="810"/>
                  <a:pt x="1468" y="747"/>
                </a:cubicBezTo>
                <a:cubicBezTo>
                  <a:pt x="1721" y="495"/>
                  <a:pt x="1942" y="289"/>
                  <a:pt x="2052" y="226"/>
                </a:cubicBezTo>
                <a:close/>
                <a:moveTo>
                  <a:pt x="458" y="542"/>
                </a:moveTo>
                <a:cubicBezTo>
                  <a:pt x="584" y="589"/>
                  <a:pt x="837" y="684"/>
                  <a:pt x="1137" y="826"/>
                </a:cubicBezTo>
                <a:cubicBezTo>
                  <a:pt x="1010" y="968"/>
                  <a:pt x="884" y="1110"/>
                  <a:pt x="758" y="1252"/>
                </a:cubicBezTo>
                <a:cubicBezTo>
                  <a:pt x="600" y="952"/>
                  <a:pt x="474" y="684"/>
                  <a:pt x="458" y="542"/>
                </a:cubicBezTo>
                <a:close/>
                <a:moveTo>
                  <a:pt x="2131" y="1284"/>
                </a:moveTo>
                <a:cubicBezTo>
                  <a:pt x="2415" y="1426"/>
                  <a:pt x="2652" y="1552"/>
                  <a:pt x="2794" y="1631"/>
                </a:cubicBezTo>
                <a:cubicBezTo>
                  <a:pt x="2620" y="1679"/>
                  <a:pt x="2352" y="1742"/>
                  <a:pt x="2052" y="1805"/>
                </a:cubicBezTo>
                <a:cubicBezTo>
                  <a:pt x="2084" y="1631"/>
                  <a:pt x="2100" y="1458"/>
                  <a:pt x="2131" y="1284"/>
                </a:cubicBezTo>
                <a:close/>
                <a:moveTo>
                  <a:pt x="1326" y="905"/>
                </a:moveTo>
                <a:cubicBezTo>
                  <a:pt x="1531" y="1000"/>
                  <a:pt x="1736" y="1094"/>
                  <a:pt x="1942" y="1189"/>
                </a:cubicBezTo>
                <a:cubicBezTo>
                  <a:pt x="1910" y="1426"/>
                  <a:pt x="1879" y="1647"/>
                  <a:pt x="1847" y="1852"/>
                </a:cubicBezTo>
                <a:cubicBezTo>
                  <a:pt x="1610" y="1900"/>
                  <a:pt x="1373" y="1947"/>
                  <a:pt x="1152" y="1978"/>
                </a:cubicBezTo>
                <a:cubicBezTo>
                  <a:pt x="1058" y="1805"/>
                  <a:pt x="947" y="1615"/>
                  <a:pt x="852" y="1442"/>
                </a:cubicBezTo>
                <a:cubicBezTo>
                  <a:pt x="1026" y="1252"/>
                  <a:pt x="1184" y="1063"/>
                  <a:pt x="1326" y="905"/>
                </a:cubicBezTo>
                <a:close/>
                <a:moveTo>
                  <a:pt x="710" y="1600"/>
                </a:moveTo>
                <a:cubicBezTo>
                  <a:pt x="789" y="1742"/>
                  <a:pt x="868" y="1884"/>
                  <a:pt x="947" y="2026"/>
                </a:cubicBezTo>
                <a:cubicBezTo>
                  <a:pt x="679" y="2073"/>
                  <a:pt x="442" y="2105"/>
                  <a:pt x="300" y="2105"/>
                </a:cubicBezTo>
                <a:cubicBezTo>
                  <a:pt x="442" y="1947"/>
                  <a:pt x="584" y="1773"/>
                  <a:pt x="710" y="1600"/>
                </a:cubicBezTo>
                <a:close/>
                <a:moveTo>
                  <a:pt x="1800" y="2057"/>
                </a:moveTo>
                <a:lnTo>
                  <a:pt x="1800" y="2057"/>
                </a:lnTo>
                <a:cubicBezTo>
                  <a:pt x="1752" y="2373"/>
                  <a:pt x="1689" y="2626"/>
                  <a:pt x="1642" y="2720"/>
                </a:cubicBezTo>
                <a:cubicBezTo>
                  <a:pt x="1563" y="2641"/>
                  <a:pt x="1421" y="2420"/>
                  <a:pt x="1263" y="2168"/>
                </a:cubicBezTo>
                <a:cubicBezTo>
                  <a:pt x="1437" y="2121"/>
                  <a:pt x="1626" y="2089"/>
                  <a:pt x="1800" y="2057"/>
                </a:cubicBezTo>
                <a:close/>
                <a:moveTo>
                  <a:pt x="2142" y="1"/>
                </a:moveTo>
                <a:cubicBezTo>
                  <a:pt x="2133" y="1"/>
                  <a:pt x="2124" y="2"/>
                  <a:pt x="2115" y="5"/>
                </a:cubicBezTo>
                <a:cubicBezTo>
                  <a:pt x="1942" y="5"/>
                  <a:pt x="1626" y="305"/>
                  <a:pt x="1279" y="668"/>
                </a:cubicBezTo>
                <a:cubicBezTo>
                  <a:pt x="916" y="510"/>
                  <a:pt x="537" y="353"/>
                  <a:pt x="411" y="337"/>
                </a:cubicBezTo>
                <a:cubicBezTo>
                  <a:pt x="400" y="335"/>
                  <a:pt x="390" y="334"/>
                  <a:pt x="381" y="334"/>
                </a:cubicBezTo>
                <a:cubicBezTo>
                  <a:pt x="319" y="334"/>
                  <a:pt x="280" y="377"/>
                  <a:pt x="253" y="431"/>
                </a:cubicBezTo>
                <a:cubicBezTo>
                  <a:pt x="221" y="558"/>
                  <a:pt x="379" y="968"/>
                  <a:pt x="616" y="1410"/>
                </a:cubicBezTo>
                <a:cubicBezTo>
                  <a:pt x="363" y="1726"/>
                  <a:pt x="142" y="1994"/>
                  <a:pt x="47" y="2105"/>
                </a:cubicBezTo>
                <a:cubicBezTo>
                  <a:pt x="0" y="2168"/>
                  <a:pt x="16" y="2215"/>
                  <a:pt x="47" y="2263"/>
                </a:cubicBezTo>
                <a:cubicBezTo>
                  <a:pt x="70" y="2290"/>
                  <a:pt x="136" y="2302"/>
                  <a:pt x="237" y="2302"/>
                </a:cubicBezTo>
                <a:cubicBezTo>
                  <a:pt x="421" y="2302"/>
                  <a:pt x="720" y="2261"/>
                  <a:pt x="1058" y="2199"/>
                </a:cubicBezTo>
                <a:cubicBezTo>
                  <a:pt x="1294" y="2578"/>
                  <a:pt x="1515" y="2894"/>
                  <a:pt x="1579" y="2941"/>
                </a:cubicBezTo>
                <a:cubicBezTo>
                  <a:pt x="1607" y="2941"/>
                  <a:pt x="1623" y="2955"/>
                  <a:pt x="1650" y="2957"/>
                </a:cubicBezTo>
                <a:lnTo>
                  <a:pt x="1650" y="2957"/>
                </a:lnTo>
                <a:cubicBezTo>
                  <a:pt x="1676" y="2955"/>
                  <a:pt x="1690" y="2941"/>
                  <a:pt x="1705" y="2941"/>
                </a:cubicBezTo>
                <a:cubicBezTo>
                  <a:pt x="1815" y="2878"/>
                  <a:pt x="1926" y="2499"/>
                  <a:pt x="2021" y="2010"/>
                </a:cubicBezTo>
                <a:cubicBezTo>
                  <a:pt x="2557" y="1884"/>
                  <a:pt x="2999" y="1773"/>
                  <a:pt x="3015" y="1773"/>
                </a:cubicBezTo>
                <a:cubicBezTo>
                  <a:pt x="3047" y="1742"/>
                  <a:pt x="3078" y="1694"/>
                  <a:pt x="3078" y="1647"/>
                </a:cubicBezTo>
                <a:cubicBezTo>
                  <a:pt x="3062" y="1600"/>
                  <a:pt x="3047" y="1505"/>
                  <a:pt x="2147" y="1079"/>
                </a:cubicBezTo>
                <a:cubicBezTo>
                  <a:pt x="2194" y="731"/>
                  <a:pt x="2242" y="400"/>
                  <a:pt x="2257" y="116"/>
                </a:cubicBezTo>
                <a:cubicBezTo>
                  <a:pt x="2273" y="84"/>
                  <a:pt x="2257" y="53"/>
                  <a:pt x="2226" y="37"/>
                </a:cubicBezTo>
                <a:cubicBezTo>
                  <a:pt x="2213" y="24"/>
                  <a:pt x="2180" y="1"/>
                  <a:pt x="2142" y="1"/>
                </a:cubicBezTo>
                <a:close/>
                <a:moveTo>
                  <a:pt x="1650" y="2957"/>
                </a:moveTo>
                <a:lnTo>
                  <a:pt x="1650" y="2957"/>
                </a:lnTo>
                <a:cubicBezTo>
                  <a:pt x="1647" y="2957"/>
                  <a:pt x="1644" y="2957"/>
                  <a:pt x="1642" y="2957"/>
                </a:cubicBezTo>
                <a:lnTo>
                  <a:pt x="1658" y="2957"/>
                </a:lnTo>
                <a:cubicBezTo>
                  <a:pt x="1655" y="2957"/>
                  <a:pt x="1652" y="2957"/>
                  <a:pt x="1650" y="29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11641959" y="248662"/>
            <a:ext cx="358123" cy="332769"/>
          </a:xfrm>
          <a:custGeom>
            <a:avLst/>
            <a:gdLst/>
            <a:ahLst/>
            <a:cxnLst/>
            <a:rect l="l" t="t" r="r" b="b"/>
            <a:pathLst>
              <a:path w="1469" h="1365" extrusionOk="0">
                <a:moveTo>
                  <a:pt x="770" y="198"/>
                </a:moveTo>
                <a:cubicBezTo>
                  <a:pt x="875" y="198"/>
                  <a:pt x="981" y="232"/>
                  <a:pt x="1074" y="304"/>
                </a:cubicBezTo>
                <a:lnTo>
                  <a:pt x="1058" y="304"/>
                </a:lnTo>
                <a:cubicBezTo>
                  <a:pt x="1169" y="383"/>
                  <a:pt x="1232" y="494"/>
                  <a:pt x="1247" y="620"/>
                </a:cubicBezTo>
                <a:cubicBezTo>
                  <a:pt x="1263" y="746"/>
                  <a:pt x="1232" y="873"/>
                  <a:pt x="1153" y="983"/>
                </a:cubicBezTo>
                <a:cubicBezTo>
                  <a:pt x="1052" y="1103"/>
                  <a:pt x="908" y="1169"/>
                  <a:pt x="765" y="1169"/>
                </a:cubicBezTo>
                <a:cubicBezTo>
                  <a:pt x="662" y="1169"/>
                  <a:pt x="560" y="1135"/>
                  <a:pt x="474" y="1062"/>
                </a:cubicBezTo>
                <a:cubicBezTo>
                  <a:pt x="253" y="904"/>
                  <a:pt x="221" y="588"/>
                  <a:pt x="379" y="383"/>
                </a:cubicBezTo>
                <a:cubicBezTo>
                  <a:pt x="480" y="264"/>
                  <a:pt x="624" y="198"/>
                  <a:pt x="770" y="198"/>
                </a:cubicBezTo>
                <a:close/>
                <a:moveTo>
                  <a:pt x="767" y="1"/>
                </a:moveTo>
                <a:cubicBezTo>
                  <a:pt x="564" y="1"/>
                  <a:pt x="366" y="91"/>
                  <a:pt x="237" y="257"/>
                </a:cubicBezTo>
                <a:cubicBezTo>
                  <a:pt x="0" y="557"/>
                  <a:pt x="48" y="983"/>
                  <a:pt x="348" y="1220"/>
                </a:cubicBezTo>
                <a:cubicBezTo>
                  <a:pt x="471" y="1318"/>
                  <a:pt x="617" y="1364"/>
                  <a:pt x="761" y="1364"/>
                </a:cubicBezTo>
                <a:cubicBezTo>
                  <a:pt x="967" y="1364"/>
                  <a:pt x="1172" y="1270"/>
                  <a:pt x="1311" y="1094"/>
                </a:cubicBezTo>
                <a:cubicBezTo>
                  <a:pt x="1421" y="951"/>
                  <a:pt x="1468" y="778"/>
                  <a:pt x="1453" y="588"/>
                </a:cubicBezTo>
                <a:cubicBezTo>
                  <a:pt x="1421" y="415"/>
                  <a:pt x="1326" y="257"/>
                  <a:pt x="1184" y="146"/>
                </a:cubicBezTo>
                <a:cubicBezTo>
                  <a:pt x="1059" y="48"/>
                  <a:pt x="912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48989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2988733" y="1798333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93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9A4A0-32DF-FC91-2F2E-1669F2D8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C8E4F-8ACC-A730-C33F-EF189B573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3BB4F-1782-3D07-DFFD-609583295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625DB-E74D-E2F0-128A-F88A4A2B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8A47-15E5-4141-AD8D-F007803DF80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0D3DE-3FE3-BA39-5882-123BF50FE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56E72-DD90-A5D8-E3E4-D0CC7899C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A2CE-5D5E-47A3-B41F-65918A08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81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0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130" name="Google Shape;130;p10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" name="Google Shape;133;p10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55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1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137" name="Google Shape;137;p11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11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41" name="Google Shape;14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42" name="Google Shape;142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3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hasCustomPrompt="1"/>
          </p:nvPr>
        </p:nvSpPr>
        <p:spPr>
          <a:xfrm>
            <a:off x="1622000" y="2101347"/>
            <a:ext cx="19676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2" hasCustomPrompt="1"/>
          </p:nvPr>
        </p:nvSpPr>
        <p:spPr>
          <a:xfrm>
            <a:off x="1622000" y="4469031"/>
            <a:ext cx="19676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1"/>
          </p:nvPr>
        </p:nvSpPr>
        <p:spPr>
          <a:xfrm>
            <a:off x="3792800" y="1941400"/>
            <a:ext cx="6777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4"/>
          </p:nvPr>
        </p:nvSpPr>
        <p:spPr>
          <a:xfrm>
            <a:off x="3792800" y="4389033"/>
            <a:ext cx="6777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1" name="Google Shape;151;p13"/>
          <p:cNvGrpSpPr/>
          <p:nvPr/>
        </p:nvGrpSpPr>
        <p:grpSpPr>
          <a:xfrm>
            <a:off x="199630" y="158708"/>
            <a:ext cx="11669981" cy="865405"/>
            <a:chOff x="149722" y="119031"/>
            <a:chExt cx="8752486" cy="649054"/>
          </a:xfrm>
        </p:grpSpPr>
        <p:sp>
          <p:nvSpPr>
            <p:cNvPr id="152" name="Google Shape;152;p13"/>
            <p:cNvSpPr/>
            <p:nvPr/>
          </p:nvSpPr>
          <p:spPr>
            <a:xfrm>
              <a:off x="2019636" y="1190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3" name="Google Shape;153;p13"/>
            <p:cNvGrpSpPr/>
            <p:nvPr/>
          </p:nvGrpSpPr>
          <p:grpSpPr>
            <a:xfrm>
              <a:off x="7860469" y="169056"/>
              <a:ext cx="1041740" cy="599029"/>
              <a:chOff x="2396800" y="1168500"/>
              <a:chExt cx="454650" cy="261425"/>
            </a:xfrm>
          </p:grpSpPr>
          <p:sp>
            <p:nvSpPr>
              <p:cNvPr id="154" name="Google Shape;154;p13"/>
              <p:cNvSpPr/>
              <p:nvPr/>
            </p:nvSpPr>
            <p:spPr>
              <a:xfrm>
                <a:off x="2396800" y="1271500"/>
                <a:ext cx="141700" cy="992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969" extrusionOk="0">
                    <a:moveTo>
                      <a:pt x="3416" y="1"/>
                    </a:moveTo>
                    <a:cubicBezTo>
                      <a:pt x="3404" y="1"/>
                      <a:pt x="3391" y="3"/>
                      <a:pt x="3379" y="7"/>
                    </a:cubicBezTo>
                    <a:cubicBezTo>
                      <a:pt x="3236" y="101"/>
                      <a:pt x="1" y="2106"/>
                      <a:pt x="727" y="3353"/>
                    </a:cubicBezTo>
                    <a:cubicBezTo>
                      <a:pt x="1011" y="3827"/>
                      <a:pt x="1800" y="3969"/>
                      <a:pt x="2652" y="3969"/>
                    </a:cubicBezTo>
                    <a:cubicBezTo>
                      <a:pt x="3978" y="3969"/>
                      <a:pt x="5478" y="3622"/>
                      <a:pt x="5588" y="3590"/>
                    </a:cubicBezTo>
                    <a:cubicBezTo>
                      <a:pt x="5636" y="3590"/>
                      <a:pt x="5667" y="3527"/>
                      <a:pt x="5652" y="3479"/>
                    </a:cubicBezTo>
                    <a:cubicBezTo>
                      <a:pt x="5636" y="3432"/>
                      <a:pt x="5588" y="3401"/>
                      <a:pt x="5541" y="3401"/>
                    </a:cubicBezTo>
                    <a:cubicBezTo>
                      <a:pt x="4920" y="3551"/>
                      <a:pt x="3699" y="3767"/>
                      <a:pt x="2655" y="3767"/>
                    </a:cubicBezTo>
                    <a:cubicBezTo>
                      <a:pt x="1842" y="3767"/>
                      <a:pt x="1135" y="3637"/>
                      <a:pt x="900" y="3243"/>
                    </a:cubicBezTo>
                    <a:cubicBezTo>
                      <a:pt x="364" y="2359"/>
                      <a:pt x="2574" y="733"/>
                      <a:pt x="3473" y="180"/>
                    </a:cubicBezTo>
                    <a:cubicBezTo>
                      <a:pt x="3521" y="149"/>
                      <a:pt x="3536" y="86"/>
                      <a:pt x="3505" y="38"/>
                    </a:cubicBezTo>
                    <a:cubicBezTo>
                      <a:pt x="3482" y="15"/>
                      <a:pt x="3450" y="1"/>
                      <a:pt x="3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13"/>
              <p:cNvSpPr/>
              <p:nvPr/>
            </p:nvSpPr>
            <p:spPr>
              <a:xfrm>
                <a:off x="2471000" y="1305875"/>
                <a:ext cx="72225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31" extrusionOk="0">
                    <a:moveTo>
                      <a:pt x="1358" y="1"/>
                    </a:moveTo>
                    <a:cubicBezTo>
                      <a:pt x="1348" y="1"/>
                      <a:pt x="1337" y="2"/>
                      <a:pt x="1326" y="5"/>
                    </a:cubicBezTo>
                    <a:cubicBezTo>
                      <a:pt x="1279" y="21"/>
                      <a:pt x="0" y="400"/>
                      <a:pt x="79" y="1331"/>
                    </a:cubicBezTo>
                    <a:cubicBezTo>
                      <a:pt x="79" y="1378"/>
                      <a:pt x="95" y="1442"/>
                      <a:pt x="174" y="1505"/>
                    </a:cubicBezTo>
                    <a:cubicBezTo>
                      <a:pt x="300" y="1599"/>
                      <a:pt x="568" y="1631"/>
                      <a:pt x="884" y="1631"/>
                    </a:cubicBezTo>
                    <a:cubicBezTo>
                      <a:pt x="1626" y="1631"/>
                      <a:pt x="2652" y="1442"/>
                      <a:pt x="2810" y="1410"/>
                    </a:cubicBezTo>
                    <a:cubicBezTo>
                      <a:pt x="2857" y="1410"/>
                      <a:pt x="2889" y="1347"/>
                      <a:pt x="2889" y="1299"/>
                    </a:cubicBezTo>
                    <a:cubicBezTo>
                      <a:pt x="2876" y="1247"/>
                      <a:pt x="2841" y="1216"/>
                      <a:pt x="2794" y="1216"/>
                    </a:cubicBezTo>
                    <a:cubicBezTo>
                      <a:pt x="2784" y="1216"/>
                      <a:pt x="2773" y="1218"/>
                      <a:pt x="2763" y="1221"/>
                    </a:cubicBezTo>
                    <a:cubicBezTo>
                      <a:pt x="2220" y="1327"/>
                      <a:pt x="1413" y="1440"/>
                      <a:pt x="861" y="1440"/>
                    </a:cubicBezTo>
                    <a:cubicBezTo>
                      <a:pt x="594" y="1440"/>
                      <a:pt x="388" y="1414"/>
                      <a:pt x="300" y="1347"/>
                    </a:cubicBezTo>
                    <a:cubicBezTo>
                      <a:pt x="268" y="1331"/>
                      <a:pt x="268" y="1315"/>
                      <a:pt x="268" y="1315"/>
                    </a:cubicBezTo>
                    <a:cubicBezTo>
                      <a:pt x="205" y="542"/>
                      <a:pt x="1373" y="194"/>
                      <a:pt x="1389" y="194"/>
                    </a:cubicBezTo>
                    <a:cubicBezTo>
                      <a:pt x="1437" y="179"/>
                      <a:pt x="1468" y="131"/>
                      <a:pt x="1452" y="68"/>
                    </a:cubicBezTo>
                    <a:cubicBezTo>
                      <a:pt x="1439" y="29"/>
                      <a:pt x="1405" y="1"/>
                      <a:pt x="1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13"/>
              <p:cNvSpPr/>
              <p:nvPr/>
            </p:nvSpPr>
            <p:spPr>
              <a:xfrm>
                <a:off x="2736175" y="1241025"/>
                <a:ext cx="71075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536" extrusionOk="0">
                    <a:moveTo>
                      <a:pt x="1715" y="0"/>
                    </a:moveTo>
                    <a:cubicBezTo>
                      <a:pt x="1389" y="0"/>
                      <a:pt x="1113" y="42"/>
                      <a:pt x="1090" y="42"/>
                    </a:cubicBezTo>
                    <a:cubicBezTo>
                      <a:pt x="1043" y="42"/>
                      <a:pt x="1011" y="105"/>
                      <a:pt x="1011" y="152"/>
                    </a:cubicBezTo>
                    <a:cubicBezTo>
                      <a:pt x="1024" y="205"/>
                      <a:pt x="1059" y="235"/>
                      <a:pt x="1097" y="235"/>
                    </a:cubicBezTo>
                    <a:cubicBezTo>
                      <a:pt x="1105" y="235"/>
                      <a:pt x="1113" y="234"/>
                      <a:pt x="1122" y="231"/>
                    </a:cubicBezTo>
                    <a:cubicBezTo>
                      <a:pt x="1247" y="211"/>
                      <a:pt x="1463" y="189"/>
                      <a:pt x="1694" y="189"/>
                    </a:cubicBezTo>
                    <a:cubicBezTo>
                      <a:pt x="2016" y="189"/>
                      <a:pt x="2368" y="233"/>
                      <a:pt x="2542" y="389"/>
                    </a:cubicBezTo>
                    <a:cubicBezTo>
                      <a:pt x="2605" y="452"/>
                      <a:pt x="2653" y="531"/>
                      <a:pt x="2653" y="626"/>
                    </a:cubicBezTo>
                    <a:cubicBezTo>
                      <a:pt x="2653" y="1115"/>
                      <a:pt x="1074" y="1936"/>
                      <a:pt x="80" y="2346"/>
                    </a:cubicBezTo>
                    <a:cubicBezTo>
                      <a:pt x="32" y="2362"/>
                      <a:pt x="1" y="2425"/>
                      <a:pt x="32" y="2473"/>
                    </a:cubicBezTo>
                    <a:cubicBezTo>
                      <a:pt x="48" y="2504"/>
                      <a:pt x="80" y="2536"/>
                      <a:pt x="111" y="2536"/>
                    </a:cubicBezTo>
                    <a:lnTo>
                      <a:pt x="127" y="2536"/>
                    </a:lnTo>
                    <a:cubicBezTo>
                      <a:pt x="127" y="2536"/>
                      <a:pt x="143" y="2520"/>
                      <a:pt x="159" y="2520"/>
                    </a:cubicBezTo>
                    <a:cubicBezTo>
                      <a:pt x="427" y="2410"/>
                      <a:pt x="2842" y="1415"/>
                      <a:pt x="2842" y="626"/>
                    </a:cubicBezTo>
                    <a:cubicBezTo>
                      <a:pt x="2842" y="468"/>
                      <a:pt x="2779" y="326"/>
                      <a:pt x="2669" y="231"/>
                    </a:cubicBezTo>
                    <a:cubicBezTo>
                      <a:pt x="2451" y="46"/>
                      <a:pt x="2056" y="0"/>
                      <a:pt x="17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13"/>
              <p:cNvSpPr/>
              <p:nvPr/>
            </p:nvSpPr>
            <p:spPr>
              <a:xfrm>
                <a:off x="2750000" y="1204550"/>
                <a:ext cx="10145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4058" h="5179" extrusionOk="0">
                    <a:moveTo>
                      <a:pt x="887" y="1"/>
                    </a:moveTo>
                    <a:cubicBezTo>
                      <a:pt x="834" y="1"/>
                      <a:pt x="800" y="1"/>
                      <a:pt x="790" y="1"/>
                    </a:cubicBezTo>
                    <a:cubicBezTo>
                      <a:pt x="726" y="1"/>
                      <a:pt x="695" y="49"/>
                      <a:pt x="695" y="112"/>
                    </a:cubicBezTo>
                    <a:cubicBezTo>
                      <a:pt x="695" y="159"/>
                      <a:pt x="742" y="206"/>
                      <a:pt x="790" y="206"/>
                    </a:cubicBezTo>
                    <a:cubicBezTo>
                      <a:pt x="793" y="206"/>
                      <a:pt x="825" y="206"/>
                      <a:pt x="881" y="206"/>
                    </a:cubicBezTo>
                    <a:cubicBezTo>
                      <a:pt x="1308" y="206"/>
                      <a:pt x="3114" y="255"/>
                      <a:pt x="3631" y="1122"/>
                    </a:cubicBezTo>
                    <a:cubicBezTo>
                      <a:pt x="3820" y="1406"/>
                      <a:pt x="3852" y="1722"/>
                      <a:pt x="3741" y="2053"/>
                    </a:cubicBezTo>
                    <a:cubicBezTo>
                      <a:pt x="3268" y="3553"/>
                      <a:pt x="95" y="4989"/>
                      <a:pt x="63" y="4989"/>
                    </a:cubicBezTo>
                    <a:cubicBezTo>
                      <a:pt x="16" y="5021"/>
                      <a:pt x="0" y="5084"/>
                      <a:pt x="16" y="5131"/>
                    </a:cubicBezTo>
                    <a:cubicBezTo>
                      <a:pt x="32" y="5163"/>
                      <a:pt x="79" y="5179"/>
                      <a:pt x="111" y="5179"/>
                    </a:cubicBezTo>
                    <a:lnTo>
                      <a:pt x="142" y="5179"/>
                    </a:lnTo>
                    <a:cubicBezTo>
                      <a:pt x="284" y="5116"/>
                      <a:pt x="3426" y="3711"/>
                      <a:pt x="3931" y="2116"/>
                    </a:cubicBezTo>
                    <a:cubicBezTo>
                      <a:pt x="4057" y="1722"/>
                      <a:pt x="4010" y="1359"/>
                      <a:pt x="3805" y="1011"/>
                    </a:cubicBezTo>
                    <a:cubicBezTo>
                      <a:pt x="3225" y="51"/>
                      <a:pt x="1345" y="1"/>
                      <a:pt x="8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13"/>
              <p:cNvSpPr/>
              <p:nvPr/>
            </p:nvSpPr>
            <p:spPr>
              <a:xfrm>
                <a:off x="2461125" y="1168500"/>
                <a:ext cx="323225" cy="210925"/>
              </a:xfrm>
              <a:custGeom>
                <a:avLst/>
                <a:gdLst/>
                <a:ahLst/>
                <a:cxnLst/>
                <a:rect l="l" t="t" r="r" b="b"/>
                <a:pathLst>
                  <a:path w="12929" h="8437" extrusionOk="0">
                    <a:moveTo>
                      <a:pt x="9524" y="1"/>
                    </a:moveTo>
                    <a:cubicBezTo>
                      <a:pt x="9420" y="1"/>
                      <a:pt x="9312" y="3"/>
                      <a:pt x="9203" y="7"/>
                    </a:cubicBezTo>
                    <a:cubicBezTo>
                      <a:pt x="9203" y="7"/>
                      <a:pt x="6725" y="1506"/>
                      <a:pt x="6488" y="1522"/>
                    </a:cubicBezTo>
                    <a:lnTo>
                      <a:pt x="3236" y="1238"/>
                    </a:lnTo>
                    <a:cubicBezTo>
                      <a:pt x="2889" y="1380"/>
                      <a:pt x="2305" y="1680"/>
                      <a:pt x="2210" y="1822"/>
                    </a:cubicBezTo>
                    <a:cubicBezTo>
                      <a:pt x="1" y="5390"/>
                      <a:pt x="7719" y="8436"/>
                      <a:pt x="7719" y="8436"/>
                    </a:cubicBezTo>
                    <a:cubicBezTo>
                      <a:pt x="7719" y="8436"/>
                      <a:pt x="12929" y="4332"/>
                      <a:pt x="11003" y="322"/>
                    </a:cubicBezTo>
                    <a:cubicBezTo>
                      <a:pt x="10892" y="101"/>
                      <a:pt x="10272" y="1"/>
                      <a:pt x="95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13"/>
              <p:cNvSpPr/>
              <p:nvPr/>
            </p:nvSpPr>
            <p:spPr>
              <a:xfrm>
                <a:off x="2513600" y="1173200"/>
                <a:ext cx="2013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8052" h="2092" extrusionOk="0">
                    <a:moveTo>
                      <a:pt x="7939" y="0"/>
                    </a:moveTo>
                    <a:cubicBezTo>
                      <a:pt x="7913" y="0"/>
                      <a:pt x="7886" y="8"/>
                      <a:pt x="7862" y="24"/>
                    </a:cubicBezTo>
                    <a:cubicBezTo>
                      <a:pt x="6422" y="1512"/>
                      <a:pt x="4443" y="1877"/>
                      <a:pt x="2850" y="1877"/>
                    </a:cubicBezTo>
                    <a:cubicBezTo>
                      <a:pt x="1334" y="1877"/>
                      <a:pt x="166" y="1547"/>
                      <a:pt x="143" y="1539"/>
                    </a:cubicBezTo>
                    <a:cubicBezTo>
                      <a:pt x="135" y="1537"/>
                      <a:pt x="127" y="1535"/>
                      <a:pt x="119" y="1535"/>
                    </a:cubicBezTo>
                    <a:cubicBezTo>
                      <a:pt x="80" y="1535"/>
                      <a:pt x="46" y="1566"/>
                      <a:pt x="33" y="1618"/>
                    </a:cubicBezTo>
                    <a:cubicBezTo>
                      <a:pt x="1" y="1666"/>
                      <a:pt x="33" y="1713"/>
                      <a:pt x="96" y="1729"/>
                    </a:cubicBezTo>
                    <a:cubicBezTo>
                      <a:pt x="111" y="1745"/>
                      <a:pt x="1311" y="2092"/>
                      <a:pt x="2858" y="2092"/>
                    </a:cubicBezTo>
                    <a:lnTo>
                      <a:pt x="2937" y="2092"/>
                    </a:lnTo>
                    <a:cubicBezTo>
                      <a:pt x="4421" y="2076"/>
                      <a:pt x="6489" y="1729"/>
                      <a:pt x="8004" y="166"/>
                    </a:cubicBezTo>
                    <a:cubicBezTo>
                      <a:pt x="8051" y="134"/>
                      <a:pt x="8051" y="71"/>
                      <a:pt x="8004" y="24"/>
                    </a:cubicBezTo>
                    <a:cubicBezTo>
                      <a:pt x="7988" y="8"/>
                      <a:pt x="7965" y="0"/>
                      <a:pt x="79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13"/>
              <p:cNvSpPr/>
              <p:nvPr/>
            </p:nvSpPr>
            <p:spPr>
              <a:xfrm>
                <a:off x="2651725" y="1376625"/>
                <a:ext cx="1187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132" extrusionOk="0">
                    <a:moveTo>
                      <a:pt x="95" y="1"/>
                    </a:moveTo>
                    <a:cubicBezTo>
                      <a:pt x="32" y="16"/>
                      <a:pt x="1" y="64"/>
                      <a:pt x="1" y="111"/>
                    </a:cubicBezTo>
                    <a:lnTo>
                      <a:pt x="269" y="2053"/>
                    </a:lnTo>
                    <a:cubicBezTo>
                      <a:pt x="269" y="2100"/>
                      <a:pt x="316" y="2132"/>
                      <a:pt x="364" y="2132"/>
                    </a:cubicBezTo>
                    <a:lnTo>
                      <a:pt x="380" y="2132"/>
                    </a:lnTo>
                    <a:cubicBezTo>
                      <a:pt x="427" y="2132"/>
                      <a:pt x="474" y="2084"/>
                      <a:pt x="459" y="2021"/>
                    </a:cubicBezTo>
                    <a:lnTo>
                      <a:pt x="206" y="95"/>
                    </a:lnTo>
                    <a:cubicBezTo>
                      <a:pt x="190" y="32"/>
                      <a:pt x="143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13"/>
              <p:cNvSpPr/>
              <p:nvPr/>
            </p:nvSpPr>
            <p:spPr>
              <a:xfrm>
                <a:off x="2520725" y="1228150"/>
                <a:ext cx="224550" cy="61300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2452" extrusionOk="0">
                    <a:moveTo>
                      <a:pt x="8879" y="0"/>
                    </a:moveTo>
                    <a:cubicBezTo>
                      <a:pt x="8856" y="0"/>
                      <a:pt x="8832" y="12"/>
                      <a:pt x="8808" y="36"/>
                    </a:cubicBezTo>
                    <a:cubicBezTo>
                      <a:pt x="6878" y="1945"/>
                      <a:pt x="3623" y="2254"/>
                      <a:pt x="1694" y="2254"/>
                    </a:cubicBezTo>
                    <a:cubicBezTo>
                      <a:pt x="767" y="2254"/>
                      <a:pt x="147" y="2183"/>
                      <a:pt x="126" y="2183"/>
                    </a:cubicBezTo>
                    <a:cubicBezTo>
                      <a:pt x="120" y="2181"/>
                      <a:pt x="113" y="2180"/>
                      <a:pt x="107" y="2180"/>
                    </a:cubicBezTo>
                    <a:cubicBezTo>
                      <a:pt x="63" y="2180"/>
                      <a:pt x="16" y="2221"/>
                      <a:pt x="16" y="2262"/>
                    </a:cubicBezTo>
                    <a:cubicBezTo>
                      <a:pt x="0" y="2325"/>
                      <a:pt x="47" y="2372"/>
                      <a:pt x="95" y="2372"/>
                    </a:cubicBezTo>
                    <a:cubicBezTo>
                      <a:pt x="111" y="2372"/>
                      <a:pt x="742" y="2451"/>
                      <a:pt x="1689" y="2451"/>
                    </a:cubicBezTo>
                    <a:cubicBezTo>
                      <a:pt x="3646" y="2451"/>
                      <a:pt x="6961" y="2135"/>
                      <a:pt x="8950" y="178"/>
                    </a:cubicBezTo>
                    <a:cubicBezTo>
                      <a:pt x="8982" y="131"/>
                      <a:pt x="8982" y="67"/>
                      <a:pt x="8950" y="36"/>
                    </a:cubicBezTo>
                    <a:cubicBezTo>
                      <a:pt x="8927" y="12"/>
                      <a:pt x="8903" y="0"/>
                      <a:pt x="8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13"/>
              <p:cNvSpPr/>
              <p:nvPr/>
            </p:nvSpPr>
            <p:spPr>
              <a:xfrm>
                <a:off x="2542025" y="1168650"/>
                <a:ext cx="149200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1717" extrusionOk="0">
                    <a:moveTo>
                      <a:pt x="5866" y="0"/>
                    </a:moveTo>
                    <a:cubicBezTo>
                      <a:pt x="3157" y="0"/>
                      <a:pt x="0" y="1232"/>
                      <a:pt x="0" y="1232"/>
                    </a:cubicBezTo>
                    <a:cubicBezTo>
                      <a:pt x="0" y="1232"/>
                      <a:pt x="851" y="1716"/>
                      <a:pt x="2293" y="1716"/>
                    </a:cubicBezTo>
                    <a:cubicBezTo>
                      <a:pt x="2598" y="1716"/>
                      <a:pt x="2929" y="1695"/>
                      <a:pt x="3284" y="1642"/>
                    </a:cubicBezTo>
                    <a:cubicBezTo>
                      <a:pt x="5336" y="1343"/>
                      <a:pt x="5967" y="1"/>
                      <a:pt x="5967" y="1"/>
                    </a:cubicBezTo>
                    <a:cubicBezTo>
                      <a:pt x="5934" y="0"/>
                      <a:pt x="5900" y="0"/>
                      <a:pt x="5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13"/>
              <p:cNvSpPr/>
              <p:nvPr/>
            </p:nvSpPr>
            <p:spPr>
              <a:xfrm>
                <a:off x="2552275" y="1235750"/>
                <a:ext cx="221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901" extrusionOk="0">
                    <a:moveTo>
                      <a:pt x="443" y="0"/>
                    </a:moveTo>
                    <a:cubicBezTo>
                      <a:pt x="206" y="0"/>
                      <a:pt x="1" y="205"/>
                      <a:pt x="1" y="442"/>
                    </a:cubicBezTo>
                    <a:cubicBezTo>
                      <a:pt x="1" y="695"/>
                      <a:pt x="206" y="900"/>
                      <a:pt x="443" y="900"/>
                    </a:cubicBezTo>
                    <a:cubicBezTo>
                      <a:pt x="695" y="900"/>
                      <a:pt x="885" y="695"/>
                      <a:pt x="885" y="442"/>
                    </a:cubicBezTo>
                    <a:cubicBezTo>
                      <a:pt x="885" y="205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2598450" y="1239300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43" y="0"/>
                    </a:moveTo>
                    <a:cubicBezTo>
                      <a:pt x="206" y="0"/>
                      <a:pt x="1" y="206"/>
                      <a:pt x="1" y="442"/>
                    </a:cubicBezTo>
                    <a:cubicBezTo>
                      <a:pt x="1" y="695"/>
                      <a:pt x="206" y="900"/>
                      <a:pt x="443" y="900"/>
                    </a:cubicBezTo>
                    <a:cubicBezTo>
                      <a:pt x="695" y="900"/>
                      <a:pt x="901" y="695"/>
                      <a:pt x="901" y="442"/>
                    </a:cubicBezTo>
                    <a:cubicBezTo>
                      <a:pt x="901" y="206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2649750" y="1224700"/>
                <a:ext cx="22525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85" extrusionOk="0">
                    <a:moveTo>
                      <a:pt x="443" y="0"/>
                    </a:moveTo>
                    <a:cubicBezTo>
                      <a:pt x="206" y="0"/>
                      <a:pt x="1" y="190"/>
                      <a:pt x="1" y="442"/>
                    </a:cubicBezTo>
                    <a:cubicBezTo>
                      <a:pt x="1" y="695"/>
                      <a:pt x="206" y="884"/>
                      <a:pt x="443" y="884"/>
                    </a:cubicBezTo>
                    <a:cubicBezTo>
                      <a:pt x="695" y="884"/>
                      <a:pt x="901" y="695"/>
                      <a:pt x="901" y="442"/>
                    </a:cubicBezTo>
                    <a:cubicBezTo>
                      <a:pt x="901" y="190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>
                <a:off x="2692775" y="1204975"/>
                <a:ext cx="225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84" extrusionOk="0">
                    <a:moveTo>
                      <a:pt x="442" y="0"/>
                    </a:moveTo>
                    <a:cubicBezTo>
                      <a:pt x="206" y="0"/>
                      <a:pt x="0" y="189"/>
                      <a:pt x="0" y="442"/>
                    </a:cubicBezTo>
                    <a:cubicBezTo>
                      <a:pt x="0" y="679"/>
                      <a:pt x="206" y="884"/>
                      <a:pt x="442" y="884"/>
                    </a:cubicBezTo>
                    <a:cubicBezTo>
                      <a:pt x="695" y="884"/>
                      <a:pt x="900" y="679"/>
                      <a:pt x="900" y="442"/>
                    </a:cubicBezTo>
                    <a:cubicBezTo>
                      <a:pt x="900" y="189"/>
                      <a:pt x="695" y="0"/>
                      <a:pt x="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13"/>
              <p:cNvSpPr/>
              <p:nvPr/>
            </p:nvSpPr>
            <p:spPr>
              <a:xfrm>
                <a:off x="2579900" y="1310175"/>
                <a:ext cx="13815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1428" extrusionOk="0">
                    <a:moveTo>
                      <a:pt x="5405" y="1"/>
                    </a:moveTo>
                    <a:cubicBezTo>
                      <a:pt x="5393" y="1"/>
                      <a:pt x="5380" y="3"/>
                      <a:pt x="5368" y="7"/>
                    </a:cubicBezTo>
                    <a:cubicBezTo>
                      <a:pt x="3469" y="1045"/>
                      <a:pt x="1787" y="1226"/>
                      <a:pt x="862" y="1226"/>
                    </a:cubicBezTo>
                    <a:cubicBezTo>
                      <a:pt x="395" y="1226"/>
                      <a:pt x="122" y="1180"/>
                      <a:pt x="111" y="1175"/>
                    </a:cubicBezTo>
                    <a:cubicBezTo>
                      <a:pt x="64" y="1175"/>
                      <a:pt x="17" y="1206"/>
                      <a:pt x="1" y="1254"/>
                    </a:cubicBezTo>
                    <a:cubicBezTo>
                      <a:pt x="1" y="1317"/>
                      <a:pt x="32" y="1364"/>
                      <a:pt x="80" y="1380"/>
                    </a:cubicBezTo>
                    <a:cubicBezTo>
                      <a:pt x="96" y="1380"/>
                      <a:pt x="380" y="1427"/>
                      <a:pt x="869" y="1427"/>
                    </a:cubicBezTo>
                    <a:cubicBezTo>
                      <a:pt x="1816" y="1427"/>
                      <a:pt x="3537" y="1238"/>
                      <a:pt x="5463" y="180"/>
                    </a:cubicBezTo>
                    <a:cubicBezTo>
                      <a:pt x="5510" y="165"/>
                      <a:pt x="5526" y="101"/>
                      <a:pt x="5494" y="54"/>
                    </a:cubicBezTo>
                    <a:cubicBezTo>
                      <a:pt x="5482" y="19"/>
                      <a:pt x="5444" y="1"/>
                      <a:pt x="5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" name="Google Shape;168;p13"/>
            <p:cNvGrpSpPr/>
            <p:nvPr/>
          </p:nvGrpSpPr>
          <p:grpSpPr>
            <a:xfrm>
              <a:off x="149722" y="169042"/>
              <a:ext cx="819059" cy="484429"/>
              <a:chOff x="1179586" y="3966425"/>
              <a:chExt cx="501444" cy="296596"/>
            </a:xfrm>
          </p:grpSpPr>
          <p:sp>
            <p:nvSpPr>
              <p:cNvPr id="169" name="Google Shape;169;p13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13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1" name="Google Shape;171;p13"/>
          <p:cNvGrpSpPr/>
          <p:nvPr/>
        </p:nvGrpSpPr>
        <p:grpSpPr>
          <a:xfrm>
            <a:off x="-313861" y="66742"/>
            <a:ext cx="12254809" cy="7228772"/>
            <a:chOff x="-235396" y="50056"/>
            <a:chExt cx="9191107" cy="5421579"/>
          </a:xfrm>
        </p:grpSpPr>
        <p:grpSp>
          <p:nvGrpSpPr>
            <p:cNvPr id="172" name="Google Shape;172;p13"/>
            <p:cNvGrpSpPr/>
            <p:nvPr/>
          </p:nvGrpSpPr>
          <p:grpSpPr>
            <a:xfrm>
              <a:off x="3" y="50056"/>
              <a:ext cx="8955707" cy="5069864"/>
              <a:chOff x="3" y="50056"/>
              <a:chExt cx="8955707" cy="5069864"/>
            </a:xfrm>
          </p:grpSpPr>
          <p:sp>
            <p:nvSpPr>
              <p:cNvPr id="173" name="Google Shape;173;p13"/>
              <p:cNvSpPr/>
              <p:nvPr/>
            </p:nvSpPr>
            <p:spPr>
              <a:xfrm>
                <a:off x="6321249" y="50056"/>
                <a:ext cx="450573" cy="432889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958" extrusionOk="0">
                    <a:moveTo>
                      <a:pt x="2052" y="226"/>
                    </a:moveTo>
                    <a:cubicBezTo>
                      <a:pt x="2021" y="479"/>
                      <a:pt x="1989" y="731"/>
                      <a:pt x="1957" y="984"/>
                    </a:cubicBezTo>
                    <a:cubicBezTo>
                      <a:pt x="1926" y="968"/>
                      <a:pt x="1879" y="937"/>
                      <a:pt x="1831" y="921"/>
                    </a:cubicBezTo>
                    <a:cubicBezTo>
                      <a:pt x="1721" y="873"/>
                      <a:pt x="1594" y="810"/>
                      <a:pt x="1468" y="747"/>
                    </a:cubicBezTo>
                    <a:cubicBezTo>
                      <a:pt x="1721" y="495"/>
                      <a:pt x="1942" y="289"/>
                      <a:pt x="2052" y="226"/>
                    </a:cubicBezTo>
                    <a:close/>
                    <a:moveTo>
                      <a:pt x="458" y="542"/>
                    </a:moveTo>
                    <a:cubicBezTo>
                      <a:pt x="584" y="589"/>
                      <a:pt x="837" y="684"/>
                      <a:pt x="1137" y="826"/>
                    </a:cubicBezTo>
                    <a:cubicBezTo>
                      <a:pt x="1010" y="968"/>
                      <a:pt x="884" y="1110"/>
                      <a:pt x="758" y="1252"/>
                    </a:cubicBezTo>
                    <a:cubicBezTo>
                      <a:pt x="600" y="952"/>
                      <a:pt x="474" y="684"/>
                      <a:pt x="458" y="542"/>
                    </a:cubicBezTo>
                    <a:close/>
                    <a:moveTo>
                      <a:pt x="2131" y="1284"/>
                    </a:moveTo>
                    <a:cubicBezTo>
                      <a:pt x="2415" y="1426"/>
                      <a:pt x="2652" y="1552"/>
                      <a:pt x="2794" y="1631"/>
                    </a:cubicBezTo>
                    <a:cubicBezTo>
                      <a:pt x="2620" y="1679"/>
                      <a:pt x="2352" y="1742"/>
                      <a:pt x="2052" y="1805"/>
                    </a:cubicBezTo>
                    <a:cubicBezTo>
                      <a:pt x="2084" y="1631"/>
                      <a:pt x="2100" y="1458"/>
                      <a:pt x="2131" y="1284"/>
                    </a:cubicBezTo>
                    <a:close/>
                    <a:moveTo>
                      <a:pt x="1326" y="905"/>
                    </a:moveTo>
                    <a:cubicBezTo>
                      <a:pt x="1531" y="1000"/>
                      <a:pt x="1736" y="1094"/>
                      <a:pt x="1942" y="1189"/>
                    </a:cubicBezTo>
                    <a:cubicBezTo>
                      <a:pt x="1910" y="1426"/>
                      <a:pt x="1879" y="1647"/>
                      <a:pt x="1847" y="1852"/>
                    </a:cubicBezTo>
                    <a:cubicBezTo>
                      <a:pt x="1610" y="1900"/>
                      <a:pt x="1373" y="1947"/>
                      <a:pt x="1152" y="1978"/>
                    </a:cubicBezTo>
                    <a:cubicBezTo>
                      <a:pt x="1058" y="1805"/>
                      <a:pt x="947" y="1615"/>
                      <a:pt x="852" y="1442"/>
                    </a:cubicBezTo>
                    <a:cubicBezTo>
                      <a:pt x="1026" y="1252"/>
                      <a:pt x="1184" y="1063"/>
                      <a:pt x="1326" y="905"/>
                    </a:cubicBezTo>
                    <a:close/>
                    <a:moveTo>
                      <a:pt x="710" y="1600"/>
                    </a:moveTo>
                    <a:cubicBezTo>
                      <a:pt x="789" y="1742"/>
                      <a:pt x="868" y="1884"/>
                      <a:pt x="947" y="2026"/>
                    </a:cubicBezTo>
                    <a:cubicBezTo>
                      <a:pt x="679" y="2073"/>
                      <a:pt x="442" y="2105"/>
                      <a:pt x="300" y="2105"/>
                    </a:cubicBezTo>
                    <a:cubicBezTo>
                      <a:pt x="442" y="1947"/>
                      <a:pt x="584" y="1773"/>
                      <a:pt x="710" y="1600"/>
                    </a:cubicBezTo>
                    <a:close/>
                    <a:moveTo>
                      <a:pt x="1800" y="2057"/>
                    </a:moveTo>
                    <a:lnTo>
                      <a:pt x="1800" y="2057"/>
                    </a:lnTo>
                    <a:cubicBezTo>
                      <a:pt x="1752" y="2373"/>
                      <a:pt x="1689" y="2626"/>
                      <a:pt x="1642" y="2720"/>
                    </a:cubicBezTo>
                    <a:cubicBezTo>
                      <a:pt x="1563" y="2641"/>
                      <a:pt x="1421" y="2420"/>
                      <a:pt x="1263" y="2168"/>
                    </a:cubicBezTo>
                    <a:cubicBezTo>
                      <a:pt x="1437" y="2121"/>
                      <a:pt x="1626" y="2089"/>
                      <a:pt x="1800" y="2057"/>
                    </a:cubicBezTo>
                    <a:close/>
                    <a:moveTo>
                      <a:pt x="2142" y="1"/>
                    </a:moveTo>
                    <a:cubicBezTo>
                      <a:pt x="2133" y="1"/>
                      <a:pt x="2124" y="2"/>
                      <a:pt x="2115" y="5"/>
                    </a:cubicBezTo>
                    <a:cubicBezTo>
                      <a:pt x="1942" y="5"/>
                      <a:pt x="1626" y="305"/>
                      <a:pt x="1279" y="668"/>
                    </a:cubicBezTo>
                    <a:cubicBezTo>
                      <a:pt x="916" y="510"/>
                      <a:pt x="537" y="353"/>
                      <a:pt x="411" y="337"/>
                    </a:cubicBezTo>
                    <a:cubicBezTo>
                      <a:pt x="400" y="335"/>
                      <a:pt x="390" y="334"/>
                      <a:pt x="381" y="334"/>
                    </a:cubicBezTo>
                    <a:cubicBezTo>
                      <a:pt x="319" y="334"/>
                      <a:pt x="280" y="377"/>
                      <a:pt x="253" y="431"/>
                    </a:cubicBezTo>
                    <a:cubicBezTo>
                      <a:pt x="221" y="558"/>
                      <a:pt x="379" y="968"/>
                      <a:pt x="616" y="1410"/>
                    </a:cubicBezTo>
                    <a:cubicBezTo>
                      <a:pt x="363" y="1726"/>
                      <a:pt x="142" y="1994"/>
                      <a:pt x="47" y="2105"/>
                    </a:cubicBezTo>
                    <a:cubicBezTo>
                      <a:pt x="0" y="2168"/>
                      <a:pt x="16" y="2215"/>
                      <a:pt x="47" y="2263"/>
                    </a:cubicBezTo>
                    <a:cubicBezTo>
                      <a:pt x="70" y="2290"/>
                      <a:pt x="136" y="2302"/>
                      <a:pt x="237" y="2302"/>
                    </a:cubicBezTo>
                    <a:cubicBezTo>
                      <a:pt x="421" y="2302"/>
                      <a:pt x="720" y="2261"/>
                      <a:pt x="1058" y="2199"/>
                    </a:cubicBezTo>
                    <a:cubicBezTo>
                      <a:pt x="1294" y="2578"/>
                      <a:pt x="1515" y="2894"/>
                      <a:pt x="1579" y="2941"/>
                    </a:cubicBezTo>
                    <a:cubicBezTo>
                      <a:pt x="1607" y="2941"/>
                      <a:pt x="1623" y="2955"/>
                      <a:pt x="1650" y="2957"/>
                    </a:cubicBezTo>
                    <a:lnTo>
                      <a:pt x="1650" y="2957"/>
                    </a:lnTo>
                    <a:cubicBezTo>
                      <a:pt x="1676" y="2955"/>
                      <a:pt x="1690" y="2941"/>
                      <a:pt x="1705" y="2941"/>
                    </a:cubicBezTo>
                    <a:cubicBezTo>
                      <a:pt x="1815" y="2878"/>
                      <a:pt x="1926" y="2499"/>
                      <a:pt x="2021" y="2010"/>
                    </a:cubicBezTo>
                    <a:cubicBezTo>
                      <a:pt x="2557" y="1884"/>
                      <a:pt x="2999" y="1773"/>
                      <a:pt x="3015" y="1773"/>
                    </a:cubicBezTo>
                    <a:cubicBezTo>
                      <a:pt x="3047" y="1742"/>
                      <a:pt x="3078" y="1694"/>
                      <a:pt x="3078" y="1647"/>
                    </a:cubicBezTo>
                    <a:cubicBezTo>
                      <a:pt x="3062" y="1600"/>
                      <a:pt x="3047" y="1505"/>
                      <a:pt x="2147" y="1079"/>
                    </a:cubicBezTo>
                    <a:cubicBezTo>
                      <a:pt x="2194" y="731"/>
                      <a:pt x="2242" y="400"/>
                      <a:pt x="2257" y="116"/>
                    </a:cubicBezTo>
                    <a:cubicBezTo>
                      <a:pt x="2273" y="84"/>
                      <a:pt x="2257" y="53"/>
                      <a:pt x="2226" y="37"/>
                    </a:cubicBezTo>
                    <a:cubicBezTo>
                      <a:pt x="2213" y="24"/>
                      <a:pt x="2180" y="1"/>
                      <a:pt x="2142" y="1"/>
                    </a:cubicBezTo>
                    <a:close/>
                    <a:moveTo>
                      <a:pt x="1650" y="2957"/>
                    </a:moveTo>
                    <a:lnTo>
                      <a:pt x="1650" y="2957"/>
                    </a:lnTo>
                    <a:cubicBezTo>
                      <a:pt x="1647" y="2957"/>
                      <a:pt x="1644" y="2957"/>
                      <a:pt x="1642" y="2957"/>
                    </a:cubicBezTo>
                    <a:lnTo>
                      <a:pt x="1658" y="2957"/>
                    </a:lnTo>
                    <a:cubicBezTo>
                      <a:pt x="1655" y="2957"/>
                      <a:pt x="1652" y="2957"/>
                      <a:pt x="1650" y="2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13"/>
              <p:cNvSpPr/>
              <p:nvPr/>
            </p:nvSpPr>
            <p:spPr>
              <a:xfrm>
                <a:off x="3" y="1456045"/>
                <a:ext cx="329112" cy="340814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864" extrusionOk="0">
                    <a:moveTo>
                      <a:pt x="979" y="0"/>
                    </a:moveTo>
                    <a:cubicBezTo>
                      <a:pt x="916" y="0"/>
                      <a:pt x="884" y="48"/>
                      <a:pt x="869" y="95"/>
                    </a:cubicBezTo>
                    <a:lnTo>
                      <a:pt x="869" y="663"/>
                    </a:lnTo>
                    <a:lnTo>
                      <a:pt x="537" y="300"/>
                    </a:lnTo>
                    <a:cubicBezTo>
                      <a:pt x="511" y="283"/>
                      <a:pt x="480" y="270"/>
                      <a:pt x="453" y="270"/>
                    </a:cubicBezTo>
                    <a:cubicBezTo>
                      <a:pt x="430" y="270"/>
                      <a:pt x="409" y="279"/>
                      <a:pt x="395" y="300"/>
                    </a:cubicBezTo>
                    <a:cubicBezTo>
                      <a:pt x="348" y="332"/>
                      <a:pt x="348" y="395"/>
                      <a:pt x="379" y="442"/>
                    </a:cubicBezTo>
                    <a:lnTo>
                      <a:pt x="726" y="805"/>
                    </a:lnTo>
                    <a:lnTo>
                      <a:pt x="95" y="805"/>
                    </a:lnTo>
                    <a:cubicBezTo>
                      <a:pt x="48" y="805"/>
                      <a:pt x="0" y="853"/>
                      <a:pt x="0" y="900"/>
                    </a:cubicBezTo>
                    <a:cubicBezTo>
                      <a:pt x="0" y="963"/>
                      <a:pt x="48" y="1011"/>
                      <a:pt x="95" y="1011"/>
                    </a:cubicBezTo>
                    <a:lnTo>
                      <a:pt x="679" y="1011"/>
                    </a:lnTo>
                    <a:lnTo>
                      <a:pt x="221" y="1311"/>
                    </a:lnTo>
                    <a:cubicBezTo>
                      <a:pt x="174" y="1342"/>
                      <a:pt x="158" y="1405"/>
                      <a:pt x="190" y="1453"/>
                    </a:cubicBezTo>
                    <a:cubicBezTo>
                      <a:pt x="221" y="1468"/>
                      <a:pt x="253" y="1484"/>
                      <a:pt x="284" y="1484"/>
                    </a:cubicBezTo>
                    <a:cubicBezTo>
                      <a:pt x="300" y="1484"/>
                      <a:pt x="316" y="1484"/>
                      <a:pt x="332" y="1468"/>
                    </a:cubicBezTo>
                    <a:lnTo>
                      <a:pt x="853" y="1121"/>
                    </a:lnTo>
                    <a:lnTo>
                      <a:pt x="853" y="1753"/>
                    </a:lnTo>
                    <a:cubicBezTo>
                      <a:pt x="853" y="1816"/>
                      <a:pt x="884" y="1863"/>
                      <a:pt x="947" y="1863"/>
                    </a:cubicBezTo>
                    <a:cubicBezTo>
                      <a:pt x="995" y="1863"/>
                      <a:pt x="1042" y="1816"/>
                      <a:pt x="1042" y="1768"/>
                    </a:cubicBezTo>
                    <a:lnTo>
                      <a:pt x="1058" y="1153"/>
                    </a:lnTo>
                    <a:lnTo>
                      <a:pt x="1405" y="1547"/>
                    </a:lnTo>
                    <a:cubicBezTo>
                      <a:pt x="1437" y="1563"/>
                      <a:pt x="1453" y="1579"/>
                      <a:pt x="1484" y="1579"/>
                    </a:cubicBezTo>
                    <a:cubicBezTo>
                      <a:pt x="1500" y="1579"/>
                      <a:pt x="1532" y="1563"/>
                      <a:pt x="1547" y="1547"/>
                    </a:cubicBezTo>
                    <a:cubicBezTo>
                      <a:pt x="1595" y="1516"/>
                      <a:pt x="1595" y="1453"/>
                      <a:pt x="1563" y="1405"/>
                    </a:cubicBezTo>
                    <a:lnTo>
                      <a:pt x="1184" y="1011"/>
                    </a:lnTo>
                    <a:lnTo>
                      <a:pt x="1689" y="1011"/>
                    </a:lnTo>
                    <a:cubicBezTo>
                      <a:pt x="1753" y="1011"/>
                      <a:pt x="1800" y="963"/>
                      <a:pt x="1800" y="916"/>
                    </a:cubicBezTo>
                    <a:cubicBezTo>
                      <a:pt x="1800" y="853"/>
                      <a:pt x="1753" y="805"/>
                      <a:pt x="1689" y="805"/>
                    </a:cubicBezTo>
                    <a:lnTo>
                      <a:pt x="1311" y="805"/>
                    </a:lnTo>
                    <a:lnTo>
                      <a:pt x="1721" y="537"/>
                    </a:lnTo>
                    <a:cubicBezTo>
                      <a:pt x="1768" y="505"/>
                      <a:pt x="1768" y="442"/>
                      <a:pt x="1737" y="395"/>
                    </a:cubicBezTo>
                    <a:cubicBezTo>
                      <a:pt x="1719" y="369"/>
                      <a:pt x="1692" y="357"/>
                      <a:pt x="1666" y="357"/>
                    </a:cubicBezTo>
                    <a:cubicBezTo>
                      <a:pt x="1645" y="357"/>
                      <a:pt x="1625" y="365"/>
                      <a:pt x="1610" y="379"/>
                    </a:cubicBezTo>
                    <a:lnTo>
                      <a:pt x="1058" y="742"/>
                    </a:lnTo>
                    <a:lnTo>
                      <a:pt x="1074" y="111"/>
                    </a:lnTo>
                    <a:cubicBezTo>
                      <a:pt x="1074" y="48"/>
                      <a:pt x="1026" y="0"/>
                      <a:pt x="97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13"/>
              <p:cNvSpPr/>
              <p:nvPr/>
            </p:nvSpPr>
            <p:spPr>
              <a:xfrm>
                <a:off x="4369873" y="4715660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13"/>
              <p:cNvSpPr/>
              <p:nvPr/>
            </p:nvSpPr>
            <p:spPr>
              <a:xfrm>
                <a:off x="8687119" y="4792996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" name="Google Shape;177;p13"/>
            <p:cNvSpPr/>
            <p:nvPr/>
          </p:nvSpPr>
          <p:spPr>
            <a:xfrm>
              <a:off x="7823602" y="3935747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3"/>
            <p:cNvSpPr/>
            <p:nvPr/>
          </p:nvSpPr>
          <p:spPr>
            <a:xfrm rot="-10602819" flipH="1">
              <a:off x="-162698" y="2880693"/>
              <a:ext cx="989968" cy="2564675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5571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4"/>
          <p:cNvGrpSpPr/>
          <p:nvPr/>
        </p:nvGrpSpPr>
        <p:grpSpPr>
          <a:xfrm>
            <a:off x="338692" y="122114"/>
            <a:ext cx="10407421" cy="6599745"/>
            <a:chOff x="254019" y="91585"/>
            <a:chExt cx="7805566" cy="4949809"/>
          </a:xfrm>
        </p:grpSpPr>
        <p:sp>
          <p:nvSpPr>
            <p:cNvPr id="181" name="Google Shape;181;p14"/>
            <p:cNvSpPr/>
            <p:nvPr/>
          </p:nvSpPr>
          <p:spPr>
            <a:xfrm>
              <a:off x="254019" y="2446959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4563973" y="91585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7609012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" name="Google Shape;184;p14"/>
          <p:cNvSpPr/>
          <p:nvPr/>
        </p:nvSpPr>
        <p:spPr>
          <a:xfrm>
            <a:off x="608800" y="525400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4"/>
          <p:cNvSpPr txBox="1">
            <a:spLocks noGrp="1"/>
          </p:cNvSpPr>
          <p:nvPr>
            <p:ph type="title"/>
          </p:nvPr>
        </p:nvSpPr>
        <p:spPr>
          <a:xfrm>
            <a:off x="949221" y="3532900"/>
            <a:ext cx="5241600" cy="15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title" idx="2" hasCustomPrompt="1"/>
          </p:nvPr>
        </p:nvSpPr>
        <p:spPr>
          <a:xfrm>
            <a:off x="1996168" y="1714467"/>
            <a:ext cx="314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14"/>
          <p:cNvSpPr/>
          <p:nvPr/>
        </p:nvSpPr>
        <p:spPr>
          <a:xfrm rot="527642">
            <a:off x="310293" y="-580719"/>
            <a:ext cx="1092075" cy="3019009"/>
          </a:xfrm>
          <a:custGeom>
            <a:avLst/>
            <a:gdLst/>
            <a:ahLst/>
            <a:cxnLst/>
            <a:rect l="l" t="t" r="r" b="b"/>
            <a:pathLst>
              <a:path w="4768" h="13181" extrusionOk="0">
                <a:moveTo>
                  <a:pt x="4089" y="0"/>
                </a:moveTo>
                <a:cubicBezTo>
                  <a:pt x="4025" y="0"/>
                  <a:pt x="3994" y="48"/>
                  <a:pt x="3994" y="111"/>
                </a:cubicBezTo>
                <a:cubicBezTo>
                  <a:pt x="3994" y="158"/>
                  <a:pt x="4025" y="205"/>
                  <a:pt x="4089" y="205"/>
                </a:cubicBezTo>
                <a:cubicBezTo>
                  <a:pt x="4310" y="205"/>
                  <a:pt x="4467" y="221"/>
                  <a:pt x="4467" y="221"/>
                </a:cubicBezTo>
                <a:lnTo>
                  <a:pt x="4483" y="221"/>
                </a:lnTo>
                <a:cubicBezTo>
                  <a:pt x="4531" y="221"/>
                  <a:pt x="4562" y="190"/>
                  <a:pt x="4578" y="142"/>
                </a:cubicBezTo>
                <a:cubicBezTo>
                  <a:pt x="4578" y="95"/>
                  <a:pt x="4546" y="48"/>
                  <a:pt x="4499" y="32"/>
                </a:cubicBezTo>
                <a:cubicBezTo>
                  <a:pt x="4483" y="32"/>
                  <a:pt x="4325" y="0"/>
                  <a:pt x="4089" y="0"/>
                </a:cubicBezTo>
                <a:close/>
                <a:moveTo>
                  <a:pt x="3703" y="29"/>
                </a:moveTo>
                <a:cubicBezTo>
                  <a:pt x="3695" y="29"/>
                  <a:pt x="3687" y="30"/>
                  <a:pt x="3678" y="32"/>
                </a:cubicBezTo>
                <a:cubicBezTo>
                  <a:pt x="3536" y="48"/>
                  <a:pt x="3410" y="79"/>
                  <a:pt x="3283" y="111"/>
                </a:cubicBezTo>
                <a:cubicBezTo>
                  <a:pt x="3220" y="126"/>
                  <a:pt x="3189" y="174"/>
                  <a:pt x="3205" y="237"/>
                </a:cubicBezTo>
                <a:cubicBezTo>
                  <a:pt x="3220" y="269"/>
                  <a:pt x="3268" y="300"/>
                  <a:pt x="3299" y="300"/>
                </a:cubicBezTo>
                <a:lnTo>
                  <a:pt x="3331" y="300"/>
                </a:lnTo>
                <a:cubicBezTo>
                  <a:pt x="3441" y="269"/>
                  <a:pt x="3568" y="237"/>
                  <a:pt x="3710" y="221"/>
                </a:cubicBezTo>
                <a:cubicBezTo>
                  <a:pt x="3757" y="221"/>
                  <a:pt x="3804" y="174"/>
                  <a:pt x="3789" y="111"/>
                </a:cubicBezTo>
                <a:cubicBezTo>
                  <a:pt x="3789" y="70"/>
                  <a:pt x="3753" y="29"/>
                  <a:pt x="3703" y="29"/>
                </a:cubicBezTo>
                <a:close/>
                <a:moveTo>
                  <a:pt x="2927" y="263"/>
                </a:moveTo>
                <a:cubicBezTo>
                  <a:pt x="2914" y="263"/>
                  <a:pt x="2901" y="265"/>
                  <a:pt x="2889" y="269"/>
                </a:cubicBezTo>
                <a:cubicBezTo>
                  <a:pt x="2763" y="347"/>
                  <a:pt x="2652" y="442"/>
                  <a:pt x="2573" y="537"/>
                </a:cubicBezTo>
                <a:cubicBezTo>
                  <a:pt x="2526" y="584"/>
                  <a:pt x="2526" y="647"/>
                  <a:pt x="2573" y="679"/>
                </a:cubicBezTo>
                <a:cubicBezTo>
                  <a:pt x="2589" y="695"/>
                  <a:pt x="2621" y="711"/>
                  <a:pt x="2636" y="711"/>
                </a:cubicBezTo>
                <a:cubicBezTo>
                  <a:pt x="2668" y="711"/>
                  <a:pt x="2699" y="695"/>
                  <a:pt x="2715" y="663"/>
                </a:cubicBezTo>
                <a:cubicBezTo>
                  <a:pt x="2794" y="584"/>
                  <a:pt x="2889" y="505"/>
                  <a:pt x="2999" y="442"/>
                </a:cubicBezTo>
                <a:cubicBezTo>
                  <a:pt x="3047" y="411"/>
                  <a:pt x="3062" y="363"/>
                  <a:pt x="3031" y="316"/>
                </a:cubicBezTo>
                <a:cubicBezTo>
                  <a:pt x="3007" y="280"/>
                  <a:pt x="2966" y="263"/>
                  <a:pt x="2927" y="263"/>
                </a:cubicBezTo>
                <a:close/>
                <a:moveTo>
                  <a:pt x="2434" y="847"/>
                </a:moveTo>
                <a:cubicBezTo>
                  <a:pt x="2393" y="847"/>
                  <a:pt x="2360" y="864"/>
                  <a:pt x="2336" y="900"/>
                </a:cubicBezTo>
                <a:cubicBezTo>
                  <a:pt x="2289" y="1026"/>
                  <a:pt x="2257" y="1168"/>
                  <a:pt x="2242" y="1310"/>
                </a:cubicBezTo>
                <a:cubicBezTo>
                  <a:pt x="2242" y="1374"/>
                  <a:pt x="2289" y="1421"/>
                  <a:pt x="2336" y="1421"/>
                </a:cubicBezTo>
                <a:cubicBezTo>
                  <a:pt x="2400" y="1421"/>
                  <a:pt x="2431" y="1389"/>
                  <a:pt x="2447" y="1326"/>
                </a:cubicBezTo>
                <a:cubicBezTo>
                  <a:pt x="2463" y="1200"/>
                  <a:pt x="2478" y="1089"/>
                  <a:pt x="2526" y="979"/>
                </a:cubicBezTo>
                <a:cubicBezTo>
                  <a:pt x="2542" y="932"/>
                  <a:pt x="2526" y="868"/>
                  <a:pt x="2478" y="853"/>
                </a:cubicBezTo>
                <a:cubicBezTo>
                  <a:pt x="2463" y="849"/>
                  <a:pt x="2448" y="847"/>
                  <a:pt x="2434" y="847"/>
                </a:cubicBezTo>
                <a:close/>
                <a:moveTo>
                  <a:pt x="2336" y="1610"/>
                </a:moveTo>
                <a:cubicBezTo>
                  <a:pt x="2289" y="1626"/>
                  <a:pt x="2242" y="1673"/>
                  <a:pt x="2242" y="1721"/>
                </a:cubicBezTo>
                <a:cubicBezTo>
                  <a:pt x="2257" y="1847"/>
                  <a:pt x="2273" y="1989"/>
                  <a:pt x="2305" y="2131"/>
                </a:cubicBezTo>
                <a:cubicBezTo>
                  <a:pt x="2319" y="2175"/>
                  <a:pt x="2361" y="2205"/>
                  <a:pt x="2404" y="2210"/>
                </a:cubicBezTo>
                <a:lnTo>
                  <a:pt x="2404" y="2210"/>
                </a:lnTo>
                <a:cubicBezTo>
                  <a:pt x="2416" y="2207"/>
                  <a:pt x="2417" y="2194"/>
                  <a:pt x="2431" y="2194"/>
                </a:cubicBezTo>
                <a:cubicBezTo>
                  <a:pt x="2478" y="2194"/>
                  <a:pt x="2510" y="2131"/>
                  <a:pt x="2510" y="2084"/>
                </a:cubicBezTo>
                <a:cubicBezTo>
                  <a:pt x="2478" y="1958"/>
                  <a:pt x="2447" y="1831"/>
                  <a:pt x="2447" y="1705"/>
                </a:cubicBezTo>
                <a:cubicBezTo>
                  <a:pt x="2431" y="1658"/>
                  <a:pt x="2384" y="1610"/>
                  <a:pt x="2336" y="1610"/>
                </a:cubicBezTo>
                <a:close/>
                <a:moveTo>
                  <a:pt x="2404" y="2210"/>
                </a:moveTo>
                <a:cubicBezTo>
                  <a:pt x="2403" y="2210"/>
                  <a:pt x="2401" y="2210"/>
                  <a:pt x="2400" y="2210"/>
                </a:cubicBezTo>
                <a:lnTo>
                  <a:pt x="2415" y="2210"/>
                </a:lnTo>
                <a:cubicBezTo>
                  <a:pt x="2412" y="2210"/>
                  <a:pt x="2408" y="2210"/>
                  <a:pt x="2404" y="2210"/>
                </a:cubicBezTo>
                <a:close/>
                <a:moveTo>
                  <a:pt x="2514" y="2394"/>
                </a:moveTo>
                <a:cubicBezTo>
                  <a:pt x="2502" y="2394"/>
                  <a:pt x="2490" y="2396"/>
                  <a:pt x="2478" y="2400"/>
                </a:cubicBezTo>
                <a:cubicBezTo>
                  <a:pt x="2431" y="2415"/>
                  <a:pt x="2400" y="2463"/>
                  <a:pt x="2415" y="2510"/>
                </a:cubicBezTo>
                <a:cubicBezTo>
                  <a:pt x="2447" y="2652"/>
                  <a:pt x="2494" y="2778"/>
                  <a:pt x="2542" y="2889"/>
                </a:cubicBezTo>
                <a:cubicBezTo>
                  <a:pt x="2557" y="2936"/>
                  <a:pt x="2589" y="2952"/>
                  <a:pt x="2636" y="2952"/>
                </a:cubicBezTo>
                <a:lnTo>
                  <a:pt x="2668" y="2952"/>
                </a:lnTo>
                <a:cubicBezTo>
                  <a:pt x="2715" y="2936"/>
                  <a:pt x="2747" y="2873"/>
                  <a:pt x="2731" y="2826"/>
                </a:cubicBezTo>
                <a:cubicBezTo>
                  <a:pt x="2684" y="2715"/>
                  <a:pt x="2636" y="2589"/>
                  <a:pt x="2605" y="2463"/>
                </a:cubicBezTo>
                <a:cubicBezTo>
                  <a:pt x="2593" y="2414"/>
                  <a:pt x="2553" y="2394"/>
                  <a:pt x="2514" y="2394"/>
                </a:cubicBezTo>
                <a:close/>
                <a:moveTo>
                  <a:pt x="3362" y="3615"/>
                </a:moveTo>
                <a:cubicBezTo>
                  <a:pt x="3315" y="3615"/>
                  <a:pt x="3268" y="3662"/>
                  <a:pt x="3268" y="3726"/>
                </a:cubicBezTo>
                <a:cubicBezTo>
                  <a:pt x="3268" y="3773"/>
                  <a:pt x="3315" y="3820"/>
                  <a:pt x="3378" y="3820"/>
                </a:cubicBezTo>
                <a:lnTo>
                  <a:pt x="3410" y="3820"/>
                </a:lnTo>
                <a:cubicBezTo>
                  <a:pt x="3536" y="3820"/>
                  <a:pt x="3647" y="3820"/>
                  <a:pt x="3757" y="3836"/>
                </a:cubicBezTo>
                <a:cubicBezTo>
                  <a:pt x="3804" y="3836"/>
                  <a:pt x="3852" y="3804"/>
                  <a:pt x="3868" y="3757"/>
                </a:cubicBezTo>
                <a:cubicBezTo>
                  <a:pt x="3868" y="3694"/>
                  <a:pt x="3820" y="3647"/>
                  <a:pt x="3773" y="3647"/>
                </a:cubicBezTo>
                <a:cubicBezTo>
                  <a:pt x="3662" y="3631"/>
                  <a:pt x="3536" y="3615"/>
                  <a:pt x="3410" y="3615"/>
                </a:cubicBezTo>
                <a:close/>
                <a:moveTo>
                  <a:pt x="2789" y="3129"/>
                </a:moveTo>
                <a:cubicBezTo>
                  <a:pt x="2774" y="3129"/>
                  <a:pt x="2760" y="3133"/>
                  <a:pt x="2747" y="3141"/>
                </a:cubicBezTo>
                <a:cubicBezTo>
                  <a:pt x="2699" y="3157"/>
                  <a:pt x="2668" y="3220"/>
                  <a:pt x="2699" y="3268"/>
                </a:cubicBezTo>
                <a:cubicBezTo>
                  <a:pt x="2747" y="3394"/>
                  <a:pt x="2810" y="3505"/>
                  <a:pt x="2889" y="3615"/>
                </a:cubicBezTo>
                <a:cubicBezTo>
                  <a:pt x="2889" y="3631"/>
                  <a:pt x="2905" y="3647"/>
                  <a:pt x="2905" y="3647"/>
                </a:cubicBezTo>
                <a:cubicBezTo>
                  <a:pt x="2794" y="3678"/>
                  <a:pt x="2684" y="3694"/>
                  <a:pt x="2557" y="3726"/>
                </a:cubicBezTo>
                <a:cubicBezTo>
                  <a:pt x="2510" y="3741"/>
                  <a:pt x="2478" y="3789"/>
                  <a:pt x="2494" y="3852"/>
                </a:cubicBezTo>
                <a:cubicBezTo>
                  <a:pt x="2510" y="3883"/>
                  <a:pt x="2542" y="3915"/>
                  <a:pt x="2589" y="3915"/>
                </a:cubicBezTo>
                <a:lnTo>
                  <a:pt x="2621" y="3915"/>
                </a:lnTo>
                <a:cubicBezTo>
                  <a:pt x="2731" y="3883"/>
                  <a:pt x="2857" y="3852"/>
                  <a:pt x="2984" y="3836"/>
                </a:cubicBezTo>
                <a:cubicBezTo>
                  <a:pt x="3047" y="3836"/>
                  <a:pt x="3078" y="3789"/>
                  <a:pt x="3078" y="3726"/>
                </a:cubicBezTo>
                <a:cubicBezTo>
                  <a:pt x="3062" y="3694"/>
                  <a:pt x="3047" y="3662"/>
                  <a:pt x="3015" y="3662"/>
                </a:cubicBezTo>
                <a:cubicBezTo>
                  <a:pt x="3062" y="3631"/>
                  <a:pt x="3078" y="3568"/>
                  <a:pt x="3047" y="3520"/>
                </a:cubicBezTo>
                <a:cubicBezTo>
                  <a:pt x="2984" y="3410"/>
                  <a:pt x="2936" y="3299"/>
                  <a:pt x="2873" y="3189"/>
                </a:cubicBezTo>
                <a:cubicBezTo>
                  <a:pt x="2862" y="3155"/>
                  <a:pt x="2826" y="3129"/>
                  <a:pt x="2789" y="3129"/>
                </a:cubicBezTo>
                <a:close/>
                <a:moveTo>
                  <a:pt x="4151" y="3721"/>
                </a:moveTo>
                <a:cubicBezTo>
                  <a:pt x="4104" y="3721"/>
                  <a:pt x="4070" y="3750"/>
                  <a:pt x="4057" y="3789"/>
                </a:cubicBezTo>
                <a:cubicBezTo>
                  <a:pt x="4041" y="3836"/>
                  <a:pt x="4073" y="3899"/>
                  <a:pt x="4120" y="3915"/>
                </a:cubicBezTo>
                <a:cubicBezTo>
                  <a:pt x="4246" y="3947"/>
                  <a:pt x="4357" y="4010"/>
                  <a:pt x="4436" y="4073"/>
                </a:cubicBezTo>
                <a:cubicBezTo>
                  <a:pt x="4467" y="4073"/>
                  <a:pt x="4483" y="4089"/>
                  <a:pt x="4499" y="4089"/>
                </a:cubicBezTo>
                <a:cubicBezTo>
                  <a:pt x="4531" y="4089"/>
                  <a:pt x="4562" y="4073"/>
                  <a:pt x="4578" y="4041"/>
                </a:cubicBezTo>
                <a:cubicBezTo>
                  <a:pt x="4609" y="4010"/>
                  <a:pt x="4609" y="3947"/>
                  <a:pt x="4562" y="3915"/>
                </a:cubicBezTo>
                <a:cubicBezTo>
                  <a:pt x="4467" y="3836"/>
                  <a:pt x="4341" y="3773"/>
                  <a:pt x="4183" y="3726"/>
                </a:cubicBezTo>
                <a:cubicBezTo>
                  <a:pt x="4172" y="3723"/>
                  <a:pt x="4161" y="3721"/>
                  <a:pt x="4151" y="3721"/>
                </a:cubicBezTo>
                <a:close/>
                <a:moveTo>
                  <a:pt x="2214" y="3846"/>
                </a:moveTo>
                <a:cubicBezTo>
                  <a:pt x="2202" y="3846"/>
                  <a:pt x="2190" y="3848"/>
                  <a:pt x="2179" y="3852"/>
                </a:cubicBezTo>
                <a:cubicBezTo>
                  <a:pt x="2052" y="3915"/>
                  <a:pt x="1926" y="3978"/>
                  <a:pt x="1815" y="4041"/>
                </a:cubicBezTo>
                <a:cubicBezTo>
                  <a:pt x="1768" y="4073"/>
                  <a:pt x="1752" y="4136"/>
                  <a:pt x="1784" y="4168"/>
                </a:cubicBezTo>
                <a:cubicBezTo>
                  <a:pt x="1800" y="4199"/>
                  <a:pt x="1831" y="4215"/>
                  <a:pt x="1863" y="4215"/>
                </a:cubicBezTo>
                <a:cubicBezTo>
                  <a:pt x="1879" y="4215"/>
                  <a:pt x="1894" y="4215"/>
                  <a:pt x="1910" y="4199"/>
                </a:cubicBezTo>
                <a:cubicBezTo>
                  <a:pt x="2021" y="4152"/>
                  <a:pt x="2131" y="4089"/>
                  <a:pt x="2257" y="4041"/>
                </a:cubicBezTo>
                <a:cubicBezTo>
                  <a:pt x="2305" y="4010"/>
                  <a:pt x="2321" y="3962"/>
                  <a:pt x="2305" y="3915"/>
                </a:cubicBezTo>
                <a:cubicBezTo>
                  <a:pt x="2293" y="3867"/>
                  <a:pt x="2253" y="3846"/>
                  <a:pt x="2214" y="3846"/>
                </a:cubicBezTo>
                <a:close/>
                <a:moveTo>
                  <a:pt x="3180" y="3804"/>
                </a:moveTo>
                <a:cubicBezTo>
                  <a:pt x="3161" y="3804"/>
                  <a:pt x="3142" y="3809"/>
                  <a:pt x="3126" y="3820"/>
                </a:cubicBezTo>
                <a:cubicBezTo>
                  <a:pt x="3078" y="3852"/>
                  <a:pt x="3078" y="3915"/>
                  <a:pt x="3110" y="3962"/>
                </a:cubicBezTo>
                <a:cubicBezTo>
                  <a:pt x="3189" y="4073"/>
                  <a:pt x="3268" y="4183"/>
                  <a:pt x="3362" y="4278"/>
                </a:cubicBezTo>
                <a:cubicBezTo>
                  <a:pt x="3378" y="4294"/>
                  <a:pt x="3410" y="4310"/>
                  <a:pt x="3441" y="4310"/>
                </a:cubicBezTo>
                <a:cubicBezTo>
                  <a:pt x="3457" y="4310"/>
                  <a:pt x="3489" y="4294"/>
                  <a:pt x="3504" y="4278"/>
                </a:cubicBezTo>
                <a:cubicBezTo>
                  <a:pt x="3552" y="4246"/>
                  <a:pt x="3552" y="4183"/>
                  <a:pt x="3504" y="4136"/>
                </a:cubicBezTo>
                <a:cubicBezTo>
                  <a:pt x="3426" y="4057"/>
                  <a:pt x="3347" y="3947"/>
                  <a:pt x="3268" y="3852"/>
                </a:cubicBezTo>
                <a:cubicBezTo>
                  <a:pt x="3247" y="3821"/>
                  <a:pt x="3214" y="3804"/>
                  <a:pt x="3180" y="3804"/>
                </a:cubicBezTo>
                <a:close/>
                <a:moveTo>
                  <a:pt x="1540" y="4256"/>
                </a:moveTo>
                <a:cubicBezTo>
                  <a:pt x="1519" y="4256"/>
                  <a:pt x="1498" y="4264"/>
                  <a:pt x="1484" y="4278"/>
                </a:cubicBezTo>
                <a:cubicBezTo>
                  <a:pt x="1373" y="4357"/>
                  <a:pt x="1279" y="4467"/>
                  <a:pt x="1184" y="4562"/>
                </a:cubicBezTo>
                <a:cubicBezTo>
                  <a:pt x="1152" y="4610"/>
                  <a:pt x="1152" y="4673"/>
                  <a:pt x="1200" y="4704"/>
                </a:cubicBezTo>
                <a:cubicBezTo>
                  <a:pt x="1216" y="4720"/>
                  <a:pt x="1247" y="4720"/>
                  <a:pt x="1263" y="4720"/>
                </a:cubicBezTo>
                <a:cubicBezTo>
                  <a:pt x="1295" y="4720"/>
                  <a:pt x="1326" y="4720"/>
                  <a:pt x="1342" y="4688"/>
                </a:cubicBezTo>
                <a:cubicBezTo>
                  <a:pt x="1421" y="4594"/>
                  <a:pt x="1516" y="4499"/>
                  <a:pt x="1610" y="4420"/>
                </a:cubicBezTo>
                <a:cubicBezTo>
                  <a:pt x="1642" y="4389"/>
                  <a:pt x="1658" y="4325"/>
                  <a:pt x="1610" y="4294"/>
                </a:cubicBezTo>
                <a:cubicBezTo>
                  <a:pt x="1593" y="4268"/>
                  <a:pt x="1566" y="4256"/>
                  <a:pt x="1540" y="4256"/>
                </a:cubicBezTo>
                <a:close/>
                <a:moveTo>
                  <a:pt x="3734" y="4356"/>
                </a:moveTo>
                <a:cubicBezTo>
                  <a:pt x="3700" y="4356"/>
                  <a:pt x="3667" y="4374"/>
                  <a:pt x="3647" y="4404"/>
                </a:cubicBezTo>
                <a:cubicBezTo>
                  <a:pt x="3615" y="4452"/>
                  <a:pt x="3631" y="4515"/>
                  <a:pt x="3678" y="4546"/>
                </a:cubicBezTo>
                <a:cubicBezTo>
                  <a:pt x="3804" y="4625"/>
                  <a:pt x="3931" y="4704"/>
                  <a:pt x="4057" y="4736"/>
                </a:cubicBezTo>
                <a:lnTo>
                  <a:pt x="4089" y="4736"/>
                </a:lnTo>
                <a:cubicBezTo>
                  <a:pt x="4120" y="4736"/>
                  <a:pt x="4167" y="4720"/>
                  <a:pt x="4183" y="4673"/>
                </a:cubicBezTo>
                <a:cubicBezTo>
                  <a:pt x="4199" y="4625"/>
                  <a:pt x="4167" y="4562"/>
                  <a:pt x="4120" y="4546"/>
                </a:cubicBezTo>
                <a:cubicBezTo>
                  <a:pt x="4010" y="4515"/>
                  <a:pt x="3899" y="4452"/>
                  <a:pt x="3789" y="4373"/>
                </a:cubicBezTo>
                <a:cubicBezTo>
                  <a:pt x="3772" y="4362"/>
                  <a:pt x="3753" y="4356"/>
                  <a:pt x="3734" y="4356"/>
                </a:cubicBezTo>
                <a:close/>
                <a:moveTo>
                  <a:pt x="4673" y="4215"/>
                </a:moveTo>
                <a:cubicBezTo>
                  <a:pt x="4625" y="4215"/>
                  <a:pt x="4578" y="4262"/>
                  <a:pt x="4562" y="4310"/>
                </a:cubicBezTo>
                <a:cubicBezTo>
                  <a:pt x="4562" y="4436"/>
                  <a:pt x="4515" y="4515"/>
                  <a:pt x="4420" y="4546"/>
                </a:cubicBezTo>
                <a:cubicBezTo>
                  <a:pt x="4373" y="4578"/>
                  <a:pt x="4357" y="4625"/>
                  <a:pt x="4373" y="4688"/>
                </a:cubicBezTo>
                <a:cubicBezTo>
                  <a:pt x="4388" y="4720"/>
                  <a:pt x="4436" y="4736"/>
                  <a:pt x="4467" y="4736"/>
                </a:cubicBezTo>
                <a:cubicBezTo>
                  <a:pt x="4483" y="4736"/>
                  <a:pt x="4499" y="4736"/>
                  <a:pt x="4515" y="4720"/>
                </a:cubicBezTo>
                <a:cubicBezTo>
                  <a:pt x="4657" y="4657"/>
                  <a:pt x="4752" y="4515"/>
                  <a:pt x="4767" y="4325"/>
                </a:cubicBezTo>
                <a:cubicBezTo>
                  <a:pt x="4767" y="4278"/>
                  <a:pt x="4736" y="4231"/>
                  <a:pt x="4673" y="4215"/>
                </a:cubicBezTo>
                <a:close/>
                <a:moveTo>
                  <a:pt x="1052" y="4856"/>
                </a:moveTo>
                <a:cubicBezTo>
                  <a:pt x="1012" y="4856"/>
                  <a:pt x="971" y="4874"/>
                  <a:pt x="947" y="4909"/>
                </a:cubicBezTo>
                <a:cubicBezTo>
                  <a:pt x="884" y="5020"/>
                  <a:pt x="821" y="5146"/>
                  <a:pt x="774" y="5272"/>
                </a:cubicBezTo>
                <a:cubicBezTo>
                  <a:pt x="758" y="5320"/>
                  <a:pt x="789" y="5383"/>
                  <a:pt x="837" y="5399"/>
                </a:cubicBezTo>
                <a:lnTo>
                  <a:pt x="868" y="5399"/>
                </a:lnTo>
                <a:cubicBezTo>
                  <a:pt x="900" y="5399"/>
                  <a:pt x="947" y="5383"/>
                  <a:pt x="963" y="5336"/>
                </a:cubicBezTo>
                <a:cubicBezTo>
                  <a:pt x="1010" y="5225"/>
                  <a:pt x="1058" y="5115"/>
                  <a:pt x="1121" y="5004"/>
                </a:cubicBezTo>
                <a:cubicBezTo>
                  <a:pt x="1152" y="4957"/>
                  <a:pt x="1137" y="4894"/>
                  <a:pt x="1089" y="4862"/>
                </a:cubicBezTo>
                <a:cubicBezTo>
                  <a:pt x="1078" y="4858"/>
                  <a:pt x="1065" y="4856"/>
                  <a:pt x="1052" y="4856"/>
                </a:cubicBezTo>
                <a:close/>
                <a:moveTo>
                  <a:pt x="749" y="5584"/>
                </a:moveTo>
                <a:cubicBezTo>
                  <a:pt x="711" y="5584"/>
                  <a:pt x="676" y="5615"/>
                  <a:pt x="663" y="5667"/>
                </a:cubicBezTo>
                <a:cubicBezTo>
                  <a:pt x="632" y="5793"/>
                  <a:pt x="616" y="5920"/>
                  <a:pt x="600" y="6062"/>
                </a:cubicBezTo>
                <a:cubicBezTo>
                  <a:pt x="600" y="6125"/>
                  <a:pt x="632" y="6172"/>
                  <a:pt x="695" y="6172"/>
                </a:cubicBezTo>
                <a:cubicBezTo>
                  <a:pt x="758" y="6172"/>
                  <a:pt x="789" y="6141"/>
                  <a:pt x="805" y="6078"/>
                </a:cubicBezTo>
                <a:cubicBezTo>
                  <a:pt x="805" y="5951"/>
                  <a:pt x="821" y="5825"/>
                  <a:pt x="853" y="5699"/>
                </a:cubicBezTo>
                <a:cubicBezTo>
                  <a:pt x="868" y="5651"/>
                  <a:pt x="837" y="5604"/>
                  <a:pt x="774" y="5588"/>
                </a:cubicBezTo>
                <a:cubicBezTo>
                  <a:pt x="766" y="5585"/>
                  <a:pt x="757" y="5584"/>
                  <a:pt x="749" y="5584"/>
                </a:cubicBezTo>
                <a:close/>
                <a:moveTo>
                  <a:pt x="695" y="6362"/>
                </a:moveTo>
                <a:cubicBezTo>
                  <a:pt x="632" y="6377"/>
                  <a:pt x="584" y="6409"/>
                  <a:pt x="584" y="6472"/>
                </a:cubicBezTo>
                <a:cubicBezTo>
                  <a:pt x="600" y="6614"/>
                  <a:pt x="600" y="6741"/>
                  <a:pt x="616" y="6867"/>
                </a:cubicBezTo>
                <a:cubicBezTo>
                  <a:pt x="632" y="6930"/>
                  <a:pt x="679" y="6962"/>
                  <a:pt x="726" y="6962"/>
                </a:cubicBezTo>
                <a:lnTo>
                  <a:pt x="742" y="6962"/>
                </a:lnTo>
                <a:cubicBezTo>
                  <a:pt x="789" y="6946"/>
                  <a:pt x="821" y="6898"/>
                  <a:pt x="821" y="6851"/>
                </a:cubicBezTo>
                <a:cubicBezTo>
                  <a:pt x="805" y="6725"/>
                  <a:pt x="789" y="6598"/>
                  <a:pt x="789" y="6472"/>
                </a:cubicBezTo>
                <a:cubicBezTo>
                  <a:pt x="789" y="6409"/>
                  <a:pt x="742" y="6377"/>
                  <a:pt x="695" y="6362"/>
                </a:cubicBezTo>
                <a:close/>
                <a:moveTo>
                  <a:pt x="2474" y="7334"/>
                </a:moveTo>
                <a:cubicBezTo>
                  <a:pt x="2379" y="7334"/>
                  <a:pt x="2279" y="7345"/>
                  <a:pt x="2179" y="7356"/>
                </a:cubicBezTo>
                <a:cubicBezTo>
                  <a:pt x="2131" y="7372"/>
                  <a:pt x="2100" y="7419"/>
                  <a:pt x="2100" y="7467"/>
                </a:cubicBezTo>
                <a:cubicBezTo>
                  <a:pt x="2100" y="7514"/>
                  <a:pt x="2147" y="7561"/>
                  <a:pt x="2194" y="7561"/>
                </a:cubicBezTo>
                <a:lnTo>
                  <a:pt x="2194" y="7546"/>
                </a:lnTo>
                <a:lnTo>
                  <a:pt x="2210" y="7546"/>
                </a:lnTo>
                <a:cubicBezTo>
                  <a:pt x="2336" y="7530"/>
                  <a:pt x="2463" y="7530"/>
                  <a:pt x="2589" y="7530"/>
                </a:cubicBezTo>
                <a:cubicBezTo>
                  <a:pt x="2636" y="7530"/>
                  <a:pt x="2684" y="7498"/>
                  <a:pt x="2684" y="7435"/>
                </a:cubicBezTo>
                <a:cubicBezTo>
                  <a:pt x="2699" y="7388"/>
                  <a:pt x="2652" y="7340"/>
                  <a:pt x="2589" y="7340"/>
                </a:cubicBezTo>
                <a:cubicBezTo>
                  <a:pt x="2552" y="7336"/>
                  <a:pt x="2514" y="7334"/>
                  <a:pt x="2474" y="7334"/>
                </a:cubicBezTo>
                <a:close/>
                <a:moveTo>
                  <a:pt x="806" y="7147"/>
                </a:moveTo>
                <a:cubicBezTo>
                  <a:pt x="796" y="7147"/>
                  <a:pt x="785" y="7148"/>
                  <a:pt x="774" y="7151"/>
                </a:cubicBezTo>
                <a:cubicBezTo>
                  <a:pt x="726" y="7167"/>
                  <a:pt x="695" y="7230"/>
                  <a:pt x="710" y="7277"/>
                </a:cubicBezTo>
                <a:cubicBezTo>
                  <a:pt x="758" y="7419"/>
                  <a:pt x="821" y="7546"/>
                  <a:pt x="884" y="7656"/>
                </a:cubicBezTo>
                <a:cubicBezTo>
                  <a:pt x="900" y="7688"/>
                  <a:pt x="931" y="7703"/>
                  <a:pt x="979" y="7703"/>
                </a:cubicBezTo>
                <a:cubicBezTo>
                  <a:pt x="995" y="7703"/>
                  <a:pt x="1010" y="7703"/>
                  <a:pt x="1026" y="7688"/>
                </a:cubicBezTo>
                <a:cubicBezTo>
                  <a:pt x="1074" y="7656"/>
                  <a:pt x="1089" y="7593"/>
                  <a:pt x="1058" y="7546"/>
                </a:cubicBezTo>
                <a:cubicBezTo>
                  <a:pt x="995" y="7451"/>
                  <a:pt x="947" y="7340"/>
                  <a:pt x="900" y="7214"/>
                </a:cubicBezTo>
                <a:cubicBezTo>
                  <a:pt x="887" y="7175"/>
                  <a:pt x="853" y="7147"/>
                  <a:pt x="806" y="7147"/>
                </a:cubicBezTo>
                <a:close/>
                <a:moveTo>
                  <a:pt x="1810" y="7447"/>
                </a:moveTo>
                <a:cubicBezTo>
                  <a:pt x="1801" y="7447"/>
                  <a:pt x="1792" y="7448"/>
                  <a:pt x="1784" y="7451"/>
                </a:cubicBezTo>
                <a:cubicBezTo>
                  <a:pt x="1658" y="7482"/>
                  <a:pt x="1531" y="7546"/>
                  <a:pt x="1405" y="7609"/>
                </a:cubicBezTo>
                <a:cubicBezTo>
                  <a:pt x="1358" y="7625"/>
                  <a:pt x="1342" y="7688"/>
                  <a:pt x="1358" y="7735"/>
                </a:cubicBezTo>
                <a:cubicBezTo>
                  <a:pt x="1373" y="7767"/>
                  <a:pt x="1405" y="7782"/>
                  <a:pt x="1452" y="7782"/>
                </a:cubicBezTo>
                <a:lnTo>
                  <a:pt x="1452" y="7798"/>
                </a:lnTo>
                <a:cubicBezTo>
                  <a:pt x="1468" y="7798"/>
                  <a:pt x="1484" y="7782"/>
                  <a:pt x="1500" y="7782"/>
                </a:cubicBezTo>
                <a:cubicBezTo>
                  <a:pt x="1610" y="7719"/>
                  <a:pt x="1721" y="7672"/>
                  <a:pt x="1847" y="7640"/>
                </a:cubicBezTo>
                <a:cubicBezTo>
                  <a:pt x="1894" y="7625"/>
                  <a:pt x="1926" y="7561"/>
                  <a:pt x="1910" y="7514"/>
                </a:cubicBezTo>
                <a:cubicBezTo>
                  <a:pt x="1897" y="7475"/>
                  <a:pt x="1852" y="7447"/>
                  <a:pt x="1810" y="7447"/>
                </a:cubicBezTo>
                <a:close/>
                <a:moveTo>
                  <a:pt x="2989" y="7399"/>
                </a:moveTo>
                <a:cubicBezTo>
                  <a:pt x="2947" y="7399"/>
                  <a:pt x="2902" y="7428"/>
                  <a:pt x="2889" y="7467"/>
                </a:cubicBezTo>
                <a:cubicBezTo>
                  <a:pt x="2873" y="7514"/>
                  <a:pt x="2889" y="7577"/>
                  <a:pt x="2952" y="7593"/>
                </a:cubicBezTo>
                <a:cubicBezTo>
                  <a:pt x="3062" y="7625"/>
                  <a:pt x="3126" y="7688"/>
                  <a:pt x="3141" y="7751"/>
                </a:cubicBezTo>
                <a:cubicBezTo>
                  <a:pt x="3157" y="7751"/>
                  <a:pt x="3157" y="7767"/>
                  <a:pt x="3157" y="7767"/>
                </a:cubicBezTo>
                <a:cubicBezTo>
                  <a:pt x="3157" y="7814"/>
                  <a:pt x="3205" y="7861"/>
                  <a:pt x="3252" y="7861"/>
                </a:cubicBezTo>
                <a:lnTo>
                  <a:pt x="3268" y="7861"/>
                </a:lnTo>
                <a:cubicBezTo>
                  <a:pt x="3315" y="7846"/>
                  <a:pt x="3362" y="7798"/>
                  <a:pt x="3347" y="7735"/>
                </a:cubicBezTo>
                <a:cubicBezTo>
                  <a:pt x="3347" y="7719"/>
                  <a:pt x="3347" y="7703"/>
                  <a:pt x="3331" y="7688"/>
                </a:cubicBezTo>
                <a:cubicBezTo>
                  <a:pt x="3299" y="7561"/>
                  <a:pt x="3189" y="7467"/>
                  <a:pt x="3015" y="7404"/>
                </a:cubicBezTo>
                <a:cubicBezTo>
                  <a:pt x="3007" y="7401"/>
                  <a:pt x="2998" y="7399"/>
                  <a:pt x="2989" y="7399"/>
                </a:cubicBezTo>
                <a:close/>
                <a:moveTo>
                  <a:pt x="1113" y="7790"/>
                </a:moveTo>
                <a:cubicBezTo>
                  <a:pt x="1093" y="7790"/>
                  <a:pt x="1074" y="7798"/>
                  <a:pt x="1058" y="7814"/>
                </a:cubicBezTo>
                <a:cubicBezTo>
                  <a:pt x="947" y="7893"/>
                  <a:pt x="837" y="7988"/>
                  <a:pt x="742" y="8082"/>
                </a:cubicBezTo>
                <a:cubicBezTo>
                  <a:pt x="695" y="8114"/>
                  <a:pt x="695" y="8177"/>
                  <a:pt x="742" y="8209"/>
                </a:cubicBezTo>
                <a:cubicBezTo>
                  <a:pt x="758" y="8240"/>
                  <a:pt x="789" y="8240"/>
                  <a:pt x="805" y="8240"/>
                </a:cubicBezTo>
                <a:cubicBezTo>
                  <a:pt x="837" y="8240"/>
                  <a:pt x="853" y="8240"/>
                  <a:pt x="868" y="8209"/>
                </a:cubicBezTo>
                <a:cubicBezTo>
                  <a:pt x="963" y="8130"/>
                  <a:pt x="1058" y="8051"/>
                  <a:pt x="1152" y="7988"/>
                </a:cubicBezTo>
                <a:cubicBezTo>
                  <a:pt x="1263" y="8082"/>
                  <a:pt x="1373" y="8161"/>
                  <a:pt x="1500" y="8224"/>
                </a:cubicBezTo>
                <a:cubicBezTo>
                  <a:pt x="1512" y="8228"/>
                  <a:pt x="1524" y="8230"/>
                  <a:pt x="1537" y="8230"/>
                </a:cubicBezTo>
                <a:cubicBezTo>
                  <a:pt x="1576" y="8230"/>
                  <a:pt x="1614" y="8213"/>
                  <a:pt x="1626" y="8177"/>
                </a:cubicBezTo>
                <a:cubicBezTo>
                  <a:pt x="1658" y="8130"/>
                  <a:pt x="1642" y="8066"/>
                  <a:pt x="1579" y="8035"/>
                </a:cubicBezTo>
                <a:cubicBezTo>
                  <a:pt x="1468" y="7988"/>
                  <a:pt x="1373" y="7909"/>
                  <a:pt x="1279" y="7830"/>
                </a:cubicBezTo>
                <a:cubicBezTo>
                  <a:pt x="1270" y="7811"/>
                  <a:pt x="1249" y="7804"/>
                  <a:pt x="1225" y="7804"/>
                </a:cubicBezTo>
                <a:cubicBezTo>
                  <a:pt x="1207" y="7804"/>
                  <a:pt x="1188" y="7807"/>
                  <a:pt x="1168" y="7814"/>
                </a:cubicBezTo>
                <a:cubicBezTo>
                  <a:pt x="1152" y="7798"/>
                  <a:pt x="1133" y="7790"/>
                  <a:pt x="1113" y="7790"/>
                </a:cubicBezTo>
                <a:close/>
                <a:moveTo>
                  <a:pt x="3054" y="7971"/>
                </a:moveTo>
                <a:cubicBezTo>
                  <a:pt x="3035" y="7971"/>
                  <a:pt x="3016" y="7976"/>
                  <a:pt x="2999" y="7988"/>
                </a:cubicBezTo>
                <a:cubicBezTo>
                  <a:pt x="2905" y="8051"/>
                  <a:pt x="2794" y="8098"/>
                  <a:pt x="2668" y="8145"/>
                </a:cubicBezTo>
                <a:cubicBezTo>
                  <a:pt x="2621" y="8145"/>
                  <a:pt x="2589" y="8209"/>
                  <a:pt x="2605" y="8256"/>
                </a:cubicBezTo>
                <a:cubicBezTo>
                  <a:pt x="2605" y="8303"/>
                  <a:pt x="2652" y="8335"/>
                  <a:pt x="2699" y="8335"/>
                </a:cubicBezTo>
                <a:lnTo>
                  <a:pt x="2715" y="8335"/>
                </a:lnTo>
                <a:cubicBezTo>
                  <a:pt x="2873" y="8287"/>
                  <a:pt x="2999" y="8224"/>
                  <a:pt x="3110" y="8161"/>
                </a:cubicBezTo>
                <a:cubicBezTo>
                  <a:pt x="3157" y="8130"/>
                  <a:pt x="3173" y="8066"/>
                  <a:pt x="3141" y="8019"/>
                </a:cubicBezTo>
                <a:cubicBezTo>
                  <a:pt x="3121" y="7989"/>
                  <a:pt x="3087" y="7971"/>
                  <a:pt x="3054" y="7971"/>
                </a:cubicBezTo>
                <a:close/>
                <a:moveTo>
                  <a:pt x="1902" y="8157"/>
                </a:moveTo>
                <a:cubicBezTo>
                  <a:pt x="1863" y="8157"/>
                  <a:pt x="1829" y="8188"/>
                  <a:pt x="1815" y="8240"/>
                </a:cubicBezTo>
                <a:cubicBezTo>
                  <a:pt x="1800" y="8287"/>
                  <a:pt x="1847" y="8351"/>
                  <a:pt x="1894" y="8351"/>
                </a:cubicBezTo>
                <a:cubicBezTo>
                  <a:pt x="2005" y="8382"/>
                  <a:pt x="2131" y="8382"/>
                  <a:pt x="2257" y="8382"/>
                </a:cubicBezTo>
                <a:lnTo>
                  <a:pt x="2305" y="8382"/>
                </a:lnTo>
                <a:cubicBezTo>
                  <a:pt x="2368" y="8382"/>
                  <a:pt x="2400" y="8335"/>
                  <a:pt x="2400" y="8287"/>
                </a:cubicBezTo>
                <a:cubicBezTo>
                  <a:pt x="2400" y="8224"/>
                  <a:pt x="2352" y="8193"/>
                  <a:pt x="2305" y="8193"/>
                </a:cubicBezTo>
                <a:lnTo>
                  <a:pt x="2257" y="8193"/>
                </a:lnTo>
                <a:cubicBezTo>
                  <a:pt x="2147" y="8193"/>
                  <a:pt x="2036" y="8177"/>
                  <a:pt x="1926" y="8161"/>
                </a:cubicBezTo>
                <a:cubicBezTo>
                  <a:pt x="1918" y="8159"/>
                  <a:pt x="1910" y="8157"/>
                  <a:pt x="1902" y="8157"/>
                </a:cubicBezTo>
                <a:close/>
                <a:moveTo>
                  <a:pt x="562" y="8350"/>
                </a:moveTo>
                <a:cubicBezTo>
                  <a:pt x="528" y="8350"/>
                  <a:pt x="494" y="8367"/>
                  <a:pt x="474" y="8398"/>
                </a:cubicBezTo>
                <a:cubicBezTo>
                  <a:pt x="395" y="8508"/>
                  <a:pt x="332" y="8619"/>
                  <a:pt x="269" y="8745"/>
                </a:cubicBezTo>
                <a:cubicBezTo>
                  <a:pt x="253" y="8793"/>
                  <a:pt x="269" y="8856"/>
                  <a:pt x="316" y="8887"/>
                </a:cubicBezTo>
                <a:lnTo>
                  <a:pt x="363" y="8887"/>
                </a:lnTo>
                <a:cubicBezTo>
                  <a:pt x="395" y="8887"/>
                  <a:pt x="426" y="8872"/>
                  <a:pt x="442" y="8840"/>
                </a:cubicBezTo>
                <a:cubicBezTo>
                  <a:pt x="505" y="8714"/>
                  <a:pt x="568" y="8603"/>
                  <a:pt x="632" y="8508"/>
                </a:cubicBezTo>
                <a:cubicBezTo>
                  <a:pt x="663" y="8461"/>
                  <a:pt x="663" y="8398"/>
                  <a:pt x="616" y="8366"/>
                </a:cubicBezTo>
                <a:cubicBezTo>
                  <a:pt x="599" y="8355"/>
                  <a:pt x="580" y="8350"/>
                  <a:pt x="562" y="8350"/>
                </a:cubicBezTo>
                <a:close/>
                <a:moveTo>
                  <a:pt x="222" y="9057"/>
                </a:moveTo>
                <a:cubicBezTo>
                  <a:pt x="174" y="9057"/>
                  <a:pt x="140" y="9088"/>
                  <a:pt x="126" y="9140"/>
                </a:cubicBezTo>
                <a:cubicBezTo>
                  <a:pt x="95" y="9266"/>
                  <a:pt x="63" y="9392"/>
                  <a:pt x="48" y="9535"/>
                </a:cubicBezTo>
                <a:cubicBezTo>
                  <a:pt x="32" y="9582"/>
                  <a:pt x="63" y="9629"/>
                  <a:pt x="126" y="9645"/>
                </a:cubicBezTo>
                <a:lnTo>
                  <a:pt x="142" y="9645"/>
                </a:lnTo>
                <a:cubicBezTo>
                  <a:pt x="190" y="9645"/>
                  <a:pt x="221" y="9613"/>
                  <a:pt x="237" y="9566"/>
                </a:cubicBezTo>
                <a:cubicBezTo>
                  <a:pt x="253" y="9440"/>
                  <a:pt x="284" y="9298"/>
                  <a:pt x="316" y="9187"/>
                </a:cubicBezTo>
                <a:cubicBezTo>
                  <a:pt x="332" y="9140"/>
                  <a:pt x="300" y="9077"/>
                  <a:pt x="253" y="9061"/>
                </a:cubicBezTo>
                <a:cubicBezTo>
                  <a:pt x="242" y="9058"/>
                  <a:pt x="232" y="9057"/>
                  <a:pt x="222" y="9057"/>
                </a:cubicBezTo>
                <a:close/>
                <a:moveTo>
                  <a:pt x="111" y="9834"/>
                </a:moveTo>
                <a:cubicBezTo>
                  <a:pt x="48" y="9834"/>
                  <a:pt x="0" y="9882"/>
                  <a:pt x="0" y="9929"/>
                </a:cubicBezTo>
                <a:lnTo>
                  <a:pt x="0" y="10040"/>
                </a:lnTo>
                <a:cubicBezTo>
                  <a:pt x="0" y="10134"/>
                  <a:pt x="0" y="10229"/>
                  <a:pt x="16" y="10340"/>
                </a:cubicBezTo>
                <a:cubicBezTo>
                  <a:pt x="16" y="10387"/>
                  <a:pt x="63" y="10434"/>
                  <a:pt x="111" y="10434"/>
                </a:cubicBezTo>
                <a:lnTo>
                  <a:pt x="126" y="10434"/>
                </a:lnTo>
                <a:cubicBezTo>
                  <a:pt x="174" y="10419"/>
                  <a:pt x="221" y="10387"/>
                  <a:pt x="205" y="10324"/>
                </a:cubicBezTo>
                <a:cubicBezTo>
                  <a:pt x="205" y="10229"/>
                  <a:pt x="205" y="10134"/>
                  <a:pt x="205" y="10040"/>
                </a:cubicBezTo>
                <a:lnTo>
                  <a:pt x="205" y="9945"/>
                </a:lnTo>
                <a:cubicBezTo>
                  <a:pt x="205" y="9882"/>
                  <a:pt x="158" y="9834"/>
                  <a:pt x="111" y="9834"/>
                </a:cubicBezTo>
                <a:close/>
                <a:moveTo>
                  <a:pt x="142" y="10624"/>
                </a:moveTo>
                <a:cubicBezTo>
                  <a:pt x="95" y="10640"/>
                  <a:pt x="48" y="10687"/>
                  <a:pt x="63" y="10734"/>
                </a:cubicBezTo>
                <a:cubicBezTo>
                  <a:pt x="79" y="10876"/>
                  <a:pt x="111" y="11003"/>
                  <a:pt x="126" y="11129"/>
                </a:cubicBezTo>
                <a:cubicBezTo>
                  <a:pt x="142" y="11176"/>
                  <a:pt x="190" y="11208"/>
                  <a:pt x="237" y="11208"/>
                </a:cubicBezTo>
                <a:lnTo>
                  <a:pt x="253" y="11208"/>
                </a:lnTo>
                <a:cubicBezTo>
                  <a:pt x="300" y="11192"/>
                  <a:pt x="332" y="11145"/>
                  <a:pt x="332" y="11081"/>
                </a:cubicBezTo>
                <a:cubicBezTo>
                  <a:pt x="300" y="10971"/>
                  <a:pt x="269" y="10845"/>
                  <a:pt x="253" y="10703"/>
                </a:cubicBezTo>
                <a:cubicBezTo>
                  <a:pt x="253" y="10655"/>
                  <a:pt x="190" y="10624"/>
                  <a:pt x="142" y="10624"/>
                </a:cubicBezTo>
                <a:close/>
                <a:moveTo>
                  <a:pt x="332" y="11393"/>
                </a:moveTo>
                <a:cubicBezTo>
                  <a:pt x="322" y="11393"/>
                  <a:pt x="311" y="11394"/>
                  <a:pt x="300" y="11397"/>
                </a:cubicBezTo>
                <a:cubicBezTo>
                  <a:pt x="253" y="11413"/>
                  <a:pt x="221" y="11476"/>
                  <a:pt x="237" y="11523"/>
                </a:cubicBezTo>
                <a:cubicBezTo>
                  <a:pt x="284" y="11650"/>
                  <a:pt x="347" y="11776"/>
                  <a:pt x="395" y="11902"/>
                </a:cubicBezTo>
                <a:cubicBezTo>
                  <a:pt x="411" y="11934"/>
                  <a:pt x="458" y="11950"/>
                  <a:pt x="490" y="11950"/>
                </a:cubicBezTo>
                <a:lnTo>
                  <a:pt x="537" y="11950"/>
                </a:lnTo>
                <a:cubicBezTo>
                  <a:pt x="584" y="11918"/>
                  <a:pt x="600" y="11855"/>
                  <a:pt x="584" y="11808"/>
                </a:cubicBezTo>
                <a:cubicBezTo>
                  <a:pt x="521" y="11697"/>
                  <a:pt x="474" y="11587"/>
                  <a:pt x="426" y="11460"/>
                </a:cubicBezTo>
                <a:cubicBezTo>
                  <a:pt x="413" y="11421"/>
                  <a:pt x="379" y="11393"/>
                  <a:pt x="332" y="11393"/>
                </a:cubicBezTo>
                <a:close/>
                <a:moveTo>
                  <a:pt x="686" y="12091"/>
                </a:moveTo>
                <a:cubicBezTo>
                  <a:pt x="667" y="12091"/>
                  <a:pt x="648" y="12096"/>
                  <a:pt x="632" y="12108"/>
                </a:cubicBezTo>
                <a:cubicBezTo>
                  <a:pt x="584" y="12139"/>
                  <a:pt x="584" y="12202"/>
                  <a:pt x="616" y="12250"/>
                </a:cubicBezTo>
                <a:cubicBezTo>
                  <a:pt x="695" y="12360"/>
                  <a:pt x="774" y="12471"/>
                  <a:pt x="868" y="12565"/>
                </a:cubicBezTo>
                <a:cubicBezTo>
                  <a:pt x="900" y="12581"/>
                  <a:pt x="916" y="12597"/>
                  <a:pt x="947" y="12597"/>
                </a:cubicBezTo>
                <a:cubicBezTo>
                  <a:pt x="963" y="12597"/>
                  <a:pt x="995" y="12581"/>
                  <a:pt x="1010" y="12565"/>
                </a:cubicBezTo>
                <a:cubicBezTo>
                  <a:pt x="1058" y="12534"/>
                  <a:pt x="1058" y="12471"/>
                  <a:pt x="1010" y="12423"/>
                </a:cubicBezTo>
                <a:cubicBezTo>
                  <a:pt x="931" y="12344"/>
                  <a:pt x="837" y="12250"/>
                  <a:pt x="774" y="12139"/>
                </a:cubicBezTo>
                <a:cubicBezTo>
                  <a:pt x="753" y="12109"/>
                  <a:pt x="720" y="12091"/>
                  <a:pt x="686" y="12091"/>
                </a:cubicBezTo>
                <a:close/>
                <a:moveTo>
                  <a:pt x="1252" y="12644"/>
                </a:moveTo>
                <a:cubicBezTo>
                  <a:pt x="1222" y="12644"/>
                  <a:pt x="1189" y="12661"/>
                  <a:pt x="1168" y="12692"/>
                </a:cubicBezTo>
                <a:cubicBezTo>
                  <a:pt x="1137" y="12739"/>
                  <a:pt x="1152" y="12802"/>
                  <a:pt x="1200" y="12834"/>
                </a:cubicBezTo>
                <a:cubicBezTo>
                  <a:pt x="1310" y="12897"/>
                  <a:pt x="1437" y="12960"/>
                  <a:pt x="1563" y="13023"/>
                </a:cubicBezTo>
                <a:lnTo>
                  <a:pt x="1594" y="13023"/>
                </a:lnTo>
                <a:cubicBezTo>
                  <a:pt x="1626" y="13023"/>
                  <a:pt x="1673" y="13007"/>
                  <a:pt x="1689" y="12960"/>
                </a:cubicBezTo>
                <a:cubicBezTo>
                  <a:pt x="1705" y="12913"/>
                  <a:pt x="1689" y="12849"/>
                  <a:pt x="1626" y="12834"/>
                </a:cubicBezTo>
                <a:cubicBezTo>
                  <a:pt x="1516" y="12786"/>
                  <a:pt x="1405" y="12739"/>
                  <a:pt x="1295" y="12660"/>
                </a:cubicBezTo>
                <a:cubicBezTo>
                  <a:pt x="1283" y="12649"/>
                  <a:pt x="1268" y="12644"/>
                  <a:pt x="1252" y="12644"/>
                </a:cubicBezTo>
                <a:close/>
                <a:moveTo>
                  <a:pt x="1969" y="12941"/>
                </a:moveTo>
                <a:cubicBezTo>
                  <a:pt x="1926" y="12941"/>
                  <a:pt x="1879" y="12982"/>
                  <a:pt x="1879" y="13023"/>
                </a:cubicBezTo>
                <a:cubicBezTo>
                  <a:pt x="1863" y="13070"/>
                  <a:pt x="1894" y="13134"/>
                  <a:pt x="1958" y="13134"/>
                </a:cubicBezTo>
                <a:cubicBezTo>
                  <a:pt x="2084" y="13165"/>
                  <a:pt x="2226" y="13181"/>
                  <a:pt x="2368" y="13181"/>
                </a:cubicBezTo>
                <a:cubicBezTo>
                  <a:pt x="2415" y="13181"/>
                  <a:pt x="2463" y="13149"/>
                  <a:pt x="2463" y="13086"/>
                </a:cubicBezTo>
                <a:cubicBezTo>
                  <a:pt x="2463" y="13039"/>
                  <a:pt x="2415" y="12992"/>
                  <a:pt x="2368" y="12992"/>
                </a:cubicBezTo>
                <a:cubicBezTo>
                  <a:pt x="2242" y="12992"/>
                  <a:pt x="2115" y="12976"/>
                  <a:pt x="1989" y="12944"/>
                </a:cubicBezTo>
                <a:cubicBezTo>
                  <a:pt x="1983" y="12942"/>
                  <a:pt x="1976" y="12941"/>
                  <a:pt x="1969" y="129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8" name="Google Shape;188;p14"/>
          <p:cNvGrpSpPr/>
          <p:nvPr/>
        </p:nvGrpSpPr>
        <p:grpSpPr>
          <a:xfrm>
            <a:off x="545415" y="326357"/>
            <a:ext cx="11158328" cy="6095620"/>
            <a:chOff x="409061" y="244767"/>
            <a:chExt cx="8368746" cy="4571715"/>
          </a:xfrm>
        </p:grpSpPr>
        <p:sp>
          <p:nvSpPr>
            <p:cNvPr id="189" name="Google Shape;189;p14"/>
            <p:cNvSpPr/>
            <p:nvPr/>
          </p:nvSpPr>
          <p:spPr>
            <a:xfrm>
              <a:off x="409061" y="4400519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0" name="Google Shape;190;p14"/>
            <p:cNvGrpSpPr/>
            <p:nvPr/>
          </p:nvGrpSpPr>
          <p:grpSpPr>
            <a:xfrm>
              <a:off x="7958747" y="244767"/>
              <a:ext cx="819059" cy="484429"/>
              <a:chOff x="1179586" y="3966425"/>
              <a:chExt cx="501444" cy="296596"/>
            </a:xfrm>
          </p:grpSpPr>
          <p:sp>
            <p:nvSpPr>
              <p:cNvPr id="191" name="Google Shape;191;p14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4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286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5"/>
          <p:cNvGrpSpPr/>
          <p:nvPr/>
        </p:nvGrpSpPr>
        <p:grpSpPr>
          <a:xfrm>
            <a:off x="316738" y="54347"/>
            <a:ext cx="11723705" cy="6702000"/>
            <a:chOff x="237553" y="40760"/>
            <a:chExt cx="8792779" cy="5026500"/>
          </a:xfrm>
        </p:grpSpPr>
        <p:sp>
          <p:nvSpPr>
            <p:cNvPr id="195" name="Google Shape;195;p15"/>
            <p:cNvSpPr/>
            <p:nvPr/>
          </p:nvSpPr>
          <p:spPr>
            <a:xfrm>
              <a:off x="489824" y="45123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862607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5723344" y="481768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237553" y="194195"/>
              <a:ext cx="329112" cy="340814"/>
            </a:xfrm>
            <a:custGeom>
              <a:avLst/>
              <a:gdLst/>
              <a:ahLst/>
              <a:cxnLst/>
              <a:rect l="l" t="t" r="r" b="b"/>
              <a:pathLst>
                <a:path w="1800" h="1864" extrusionOk="0">
                  <a:moveTo>
                    <a:pt x="979" y="0"/>
                  </a:moveTo>
                  <a:cubicBezTo>
                    <a:pt x="916" y="0"/>
                    <a:pt x="884" y="48"/>
                    <a:pt x="869" y="95"/>
                  </a:cubicBezTo>
                  <a:lnTo>
                    <a:pt x="869" y="663"/>
                  </a:lnTo>
                  <a:lnTo>
                    <a:pt x="537" y="300"/>
                  </a:lnTo>
                  <a:cubicBezTo>
                    <a:pt x="511" y="283"/>
                    <a:pt x="480" y="270"/>
                    <a:pt x="453" y="270"/>
                  </a:cubicBezTo>
                  <a:cubicBezTo>
                    <a:pt x="430" y="270"/>
                    <a:pt x="409" y="279"/>
                    <a:pt x="395" y="300"/>
                  </a:cubicBezTo>
                  <a:cubicBezTo>
                    <a:pt x="348" y="332"/>
                    <a:pt x="348" y="395"/>
                    <a:pt x="379" y="442"/>
                  </a:cubicBezTo>
                  <a:lnTo>
                    <a:pt x="726" y="805"/>
                  </a:lnTo>
                  <a:lnTo>
                    <a:pt x="95" y="805"/>
                  </a:lnTo>
                  <a:cubicBezTo>
                    <a:pt x="48" y="805"/>
                    <a:pt x="0" y="853"/>
                    <a:pt x="0" y="900"/>
                  </a:cubicBezTo>
                  <a:cubicBezTo>
                    <a:pt x="0" y="963"/>
                    <a:pt x="48" y="1011"/>
                    <a:pt x="95" y="1011"/>
                  </a:cubicBezTo>
                  <a:lnTo>
                    <a:pt x="679" y="1011"/>
                  </a:lnTo>
                  <a:lnTo>
                    <a:pt x="221" y="1311"/>
                  </a:lnTo>
                  <a:cubicBezTo>
                    <a:pt x="174" y="1342"/>
                    <a:pt x="158" y="1405"/>
                    <a:pt x="190" y="1453"/>
                  </a:cubicBezTo>
                  <a:cubicBezTo>
                    <a:pt x="221" y="1468"/>
                    <a:pt x="253" y="1484"/>
                    <a:pt x="284" y="1484"/>
                  </a:cubicBezTo>
                  <a:cubicBezTo>
                    <a:pt x="300" y="1484"/>
                    <a:pt x="316" y="1484"/>
                    <a:pt x="332" y="1468"/>
                  </a:cubicBezTo>
                  <a:lnTo>
                    <a:pt x="853" y="1121"/>
                  </a:lnTo>
                  <a:lnTo>
                    <a:pt x="853" y="1753"/>
                  </a:lnTo>
                  <a:cubicBezTo>
                    <a:pt x="853" y="1816"/>
                    <a:pt x="884" y="1863"/>
                    <a:pt x="947" y="1863"/>
                  </a:cubicBezTo>
                  <a:cubicBezTo>
                    <a:pt x="995" y="1863"/>
                    <a:pt x="1042" y="1816"/>
                    <a:pt x="1042" y="1768"/>
                  </a:cubicBezTo>
                  <a:lnTo>
                    <a:pt x="1058" y="1153"/>
                  </a:lnTo>
                  <a:lnTo>
                    <a:pt x="1405" y="1547"/>
                  </a:lnTo>
                  <a:cubicBezTo>
                    <a:pt x="1437" y="1563"/>
                    <a:pt x="1453" y="1579"/>
                    <a:pt x="1484" y="1579"/>
                  </a:cubicBezTo>
                  <a:cubicBezTo>
                    <a:pt x="1500" y="1579"/>
                    <a:pt x="1532" y="1563"/>
                    <a:pt x="1547" y="1547"/>
                  </a:cubicBezTo>
                  <a:cubicBezTo>
                    <a:pt x="1595" y="1516"/>
                    <a:pt x="1595" y="1453"/>
                    <a:pt x="1563" y="1405"/>
                  </a:cubicBezTo>
                  <a:lnTo>
                    <a:pt x="1184" y="1011"/>
                  </a:lnTo>
                  <a:lnTo>
                    <a:pt x="1689" y="1011"/>
                  </a:lnTo>
                  <a:cubicBezTo>
                    <a:pt x="1753" y="1011"/>
                    <a:pt x="1800" y="963"/>
                    <a:pt x="1800" y="916"/>
                  </a:cubicBezTo>
                  <a:cubicBezTo>
                    <a:pt x="1800" y="853"/>
                    <a:pt x="1753" y="805"/>
                    <a:pt x="1689" y="805"/>
                  </a:cubicBezTo>
                  <a:lnTo>
                    <a:pt x="1311" y="805"/>
                  </a:lnTo>
                  <a:lnTo>
                    <a:pt x="1721" y="537"/>
                  </a:lnTo>
                  <a:cubicBezTo>
                    <a:pt x="1768" y="505"/>
                    <a:pt x="1768" y="442"/>
                    <a:pt x="1737" y="395"/>
                  </a:cubicBezTo>
                  <a:cubicBezTo>
                    <a:pt x="1719" y="369"/>
                    <a:pt x="1692" y="357"/>
                    <a:pt x="1666" y="357"/>
                  </a:cubicBezTo>
                  <a:cubicBezTo>
                    <a:pt x="1645" y="357"/>
                    <a:pt x="1625" y="365"/>
                    <a:pt x="1610" y="379"/>
                  </a:cubicBezTo>
                  <a:lnTo>
                    <a:pt x="1058" y="742"/>
                  </a:lnTo>
                  <a:lnTo>
                    <a:pt x="1074" y="111"/>
                  </a:lnTo>
                  <a:cubicBezTo>
                    <a:pt x="1074" y="48"/>
                    <a:pt x="1026" y="0"/>
                    <a:pt x="9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15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5"/>
          <p:cNvSpPr txBox="1">
            <a:spLocks noGrp="1"/>
          </p:cNvSpPr>
          <p:nvPr>
            <p:ph type="subTitle" idx="1"/>
          </p:nvPr>
        </p:nvSpPr>
        <p:spPr>
          <a:xfrm>
            <a:off x="960000" y="1687067"/>
            <a:ext cx="5560800" cy="44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5"/>
          <p:cNvSpPr>
            <a:spLocks noGrp="1"/>
          </p:cNvSpPr>
          <p:nvPr>
            <p:ph type="pic" idx="2"/>
          </p:nvPr>
        </p:nvSpPr>
        <p:spPr>
          <a:xfrm>
            <a:off x="7332800" y="1860167"/>
            <a:ext cx="3899200" cy="3899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3" name="Google Shape;203;p15"/>
          <p:cNvSpPr/>
          <p:nvPr/>
        </p:nvSpPr>
        <p:spPr>
          <a:xfrm rot="-10602819" flipH="1">
            <a:off x="-807231" y="4250007"/>
            <a:ext cx="1319957" cy="3419567"/>
          </a:xfrm>
          <a:custGeom>
            <a:avLst/>
            <a:gdLst/>
            <a:ahLst/>
            <a:cxnLst/>
            <a:rect l="l" t="t" r="r" b="b"/>
            <a:pathLst>
              <a:path w="5763" h="14930" extrusionOk="0">
                <a:moveTo>
                  <a:pt x="1076" y="1"/>
                </a:moveTo>
                <a:cubicBezTo>
                  <a:pt x="1011" y="1"/>
                  <a:pt x="948" y="4"/>
                  <a:pt x="885" y="12"/>
                </a:cubicBezTo>
                <a:cubicBezTo>
                  <a:pt x="822" y="12"/>
                  <a:pt x="790" y="60"/>
                  <a:pt x="790" y="107"/>
                </a:cubicBezTo>
                <a:cubicBezTo>
                  <a:pt x="790" y="154"/>
                  <a:pt x="837" y="202"/>
                  <a:pt x="885" y="202"/>
                </a:cubicBezTo>
                <a:lnTo>
                  <a:pt x="1279" y="202"/>
                </a:lnTo>
                <a:cubicBezTo>
                  <a:pt x="1327" y="202"/>
                  <a:pt x="1374" y="170"/>
                  <a:pt x="1374" y="107"/>
                </a:cubicBezTo>
                <a:cubicBezTo>
                  <a:pt x="1374" y="60"/>
                  <a:pt x="1342" y="12"/>
                  <a:pt x="1279" y="12"/>
                </a:cubicBezTo>
                <a:cubicBezTo>
                  <a:pt x="1208" y="4"/>
                  <a:pt x="1141" y="1"/>
                  <a:pt x="1076" y="1"/>
                </a:cubicBezTo>
                <a:close/>
                <a:moveTo>
                  <a:pt x="490" y="28"/>
                </a:moveTo>
                <a:cubicBezTo>
                  <a:pt x="237" y="60"/>
                  <a:pt x="80" y="91"/>
                  <a:pt x="80" y="91"/>
                </a:cubicBezTo>
                <a:cubicBezTo>
                  <a:pt x="32" y="107"/>
                  <a:pt x="1" y="170"/>
                  <a:pt x="1" y="218"/>
                </a:cubicBezTo>
                <a:cubicBezTo>
                  <a:pt x="16" y="265"/>
                  <a:pt x="64" y="296"/>
                  <a:pt x="111" y="296"/>
                </a:cubicBezTo>
                <a:lnTo>
                  <a:pt x="127" y="296"/>
                </a:lnTo>
                <a:cubicBezTo>
                  <a:pt x="127" y="296"/>
                  <a:pt x="269" y="249"/>
                  <a:pt x="506" y="233"/>
                </a:cubicBezTo>
                <a:cubicBezTo>
                  <a:pt x="553" y="218"/>
                  <a:pt x="601" y="170"/>
                  <a:pt x="585" y="123"/>
                </a:cubicBezTo>
                <a:cubicBezTo>
                  <a:pt x="585" y="75"/>
                  <a:pt x="537" y="28"/>
                  <a:pt x="490" y="28"/>
                </a:cubicBezTo>
                <a:close/>
                <a:moveTo>
                  <a:pt x="1690" y="44"/>
                </a:moveTo>
                <a:cubicBezTo>
                  <a:pt x="1627" y="44"/>
                  <a:pt x="1579" y="75"/>
                  <a:pt x="1579" y="139"/>
                </a:cubicBezTo>
                <a:cubicBezTo>
                  <a:pt x="1563" y="186"/>
                  <a:pt x="1611" y="233"/>
                  <a:pt x="1658" y="249"/>
                </a:cubicBezTo>
                <a:cubicBezTo>
                  <a:pt x="1784" y="265"/>
                  <a:pt x="1911" y="281"/>
                  <a:pt x="2037" y="312"/>
                </a:cubicBezTo>
                <a:lnTo>
                  <a:pt x="2053" y="312"/>
                </a:lnTo>
                <a:cubicBezTo>
                  <a:pt x="2100" y="312"/>
                  <a:pt x="2147" y="281"/>
                  <a:pt x="2163" y="249"/>
                </a:cubicBezTo>
                <a:cubicBezTo>
                  <a:pt x="2163" y="186"/>
                  <a:pt x="2132" y="139"/>
                  <a:pt x="2084" y="123"/>
                </a:cubicBezTo>
                <a:cubicBezTo>
                  <a:pt x="1958" y="91"/>
                  <a:pt x="1816" y="75"/>
                  <a:pt x="1690" y="44"/>
                </a:cubicBezTo>
                <a:close/>
                <a:moveTo>
                  <a:pt x="2453" y="229"/>
                </a:moveTo>
                <a:cubicBezTo>
                  <a:pt x="2411" y="229"/>
                  <a:pt x="2366" y="258"/>
                  <a:pt x="2353" y="296"/>
                </a:cubicBezTo>
                <a:cubicBezTo>
                  <a:pt x="2337" y="344"/>
                  <a:pt x="2353" y="407"/>
                  <a:pt x="2416" y="423"/>
                </a:cubicBezTo>
                <a:cubicBezTo>
                  <a:pt x="2526" y="470"/>
                  <a:pt x="2653" y="517"/>
                  <a:pt x="2763" y="581"/>
                </a:cubicBezTo>
                <a:lnTo>
                  <a:pt x="2810" y="581"/>
                </a:lnTo>
                <a:cubicBezTo>
                  <a:pt x="2842" y="581"/>
                  <a:pt x="2874" y="565"/>
                  <a:pt x="2889" y="533"/>
                </a:cubicBezTo>
                <a:cubicBezTo>
                  <a:pt x="2921" y="486"/>
                  <a:pt x="2905" y="423"/>
                  <a:pt x="2842" y="407"/>
                </a:cubicBezTo>
                <a:cubicBezTo>
                  <a:pt x="2732" y="344"/>
                  <a:pt x="2605" y="281"/>
                  <a:pt x="2479" y="233"/>
                </a:cubicBezTo>
                <a:cubicBezTo>
                  <a:pt x="2471" y="231"/>
                  <a:pt x="2462" y="229"/>
                  <a:pt x="2453" y="229"/>
                </a:cubicBezTo>
                <a:close/>
                <a:moveTo>
                  <a:pt x="3136" y="590"/>
                </a:moveTo>
                <a:cubicBezTo>
                  <a:pt x="3107" y="590"/>
                  <a:pt x="3080" y="602"/>
                  <a:pt x="3063" y="628"/>
                </a:cubicBezTo>
                <a:cubicBezTo>
                  <a:pt x="3031" y="675"/>
                  <a:pt x="3047" y="738"/>
                  <a:pt x="3095" y="770"/>
                </a:cubicBezTo>
                <a:cubicBezTo>
                  <a:pt x="3189" y="833"/>
                  <a:pt x="3300" y="912"/>
                  <a:pt x="3395" y="1007"/>
                </a:cubicBezTo>
                <a:cubicBezTo>
                  <a:pt x="3410" y="1023"/>
                  <a:pt x="3426" y="1023"/>
                  <a:pt x="3458" y="1023"/>
                </a:cubicBezTo>
                <a:cubicBezTo>
                  <a:pt x="3473" y="1023"/>
                  <a:pt x="3505" y="1023"/>
                  <a:pt x="3521" y="991"/>
                </a:cubicBezTo>
                <a:cubicBezTo>
                  <a:pt x="3568" y="959"/>
                  <a:pt x="3568" y="896"/>
                  <a:pt x="3521" y="849"/>
                </a:cubicBezTo>
                <a:cubicBezTo>
                  <a:pt x="3426" y="770"/>
                  <a:pt x="3316" y="675"/>
                  <a:pt x="3205" y="612"/>
                </a:cubicBezTo>
                <a:cubicBezTo>
                  <a:pt x="3184" y="598"/>
                  <a:pt x="3159" y="590"/>
                  <a:pt x="3136" y="590"/>
                </a:cubicBezTo>
                <a:close/>
                <a:moveTo>
                  <a:pt x="3732" y="1111"/>
                </a:moveTo>
                <a:cubicBezTo>
                  <a:pt x="3709" y="1111"/>
                  <a:pt x="3684" y="1119"/>
                  <a:pt x="3663" y="1133"/>
                </a:cubicBezTo>
                <a:cubicBezTo>
                  <a:pt x="3631" y="1165"/>
                  <a:pt x="3616" y="1228"/>
                  <a:pt x="3663" y="1275"/>
                </a:cubicBezTo>
                <a:cubicBezTo>
                  <a:pt x="3742" y="1370"/>
                  <a:pt x="3821" y="1465"/>
                  <a:pt x="3884" y="1575"/>
                </a:cubicBezTo>
                <a:cubicBezTo>
                  <a:pt x="3915" y="1607"/>
                  <a:pt x="3931" y="1622"/>
                  <a:pt x="3963" y="1622"/>
                </a:cubicBezTo>
                <a:lnTo>
                  <a:pt x="3979" y="1622"/>
                </a:lnTo>
                <a:cubicBezTo>
                  <a:pt x="3994" y="1622"/>
                  <a:pt x="4010" y="1607"/>
                  <a:pt x="4026" y="1607"/>
                </a:cubicBezTo>
                <a:cubicBezTo>
                  <a:pt x="4073" y="1575"/>
                  <a:pt x="4089" y="1512"/>
                  <a:pt x="4058" y="1465"/>
                </a:cubicBezTo>
                <a:cubicBezTo>
                  <a:pt x="3979" y="1354"/>
                  <a:pt x="3900" y="1244"/>
                  <a:pt x="3805" y="1149"/>
                </a:cubicBezTo>
                <a:cubicBezTo>
                  <a:pt x="3788" y="1123"/>
                  <a:pt x="3761" y="1111"/>
                  <a:pt x="3732" y="1111"/>
                </a:cubicBezTo>
                <a:close/>
                <a:moveTo>
                  <a:pt x="4158" y="1759"/>
                </a:moveTo>
                <a:cubicBezTo>
                  <a:pt x="4145" y="1759"/>
                  <a:pt x="4132" y="1761"/>
                  <a:pt x="4121" y="1765"/>
                </a:cubicBezTo>
                <a:cubicBezTo>
                  <a:pt x="4073" y="1796"/>
                  <a:pt x="4058" y="1859"/>
                  <a:pt x="4073" y="1907"/>
                </a:cubicBezTo>
                <a:cubicBezTo>
                  <a:pt x="4136" y="2017"/>
                  <a:pt x="4200" y="2128"/>
                  <a:pt x="4247" y="2254"/>
                </a:cubicBezTo>
                <a:cubicBezTo>
                  <a:pt x="4263" y="2301"/>
                  <a:pt x="4294" y="2317"/>
                  <a:pt x="4326" y="2317"/>
                </a:cubicBezTo>
                <a:lnTo>
                  <a:pt x="4373" y="2317"/>
                </a:lnTo>
                <a:cubicBezTo>
                  <a:pt x="4421" y="2285"/>
                  <a:pt x="4436" y="2238"/>
                  <a:pt x="4421" y="2191"/>
                </a:cubicBezTo>
                <a:cubicBezTo>
                  <a:pt x="4373" y="2049"/>
                  <a:pt x="4310" y="1938"/>
                  <a:pt x="4263" y="1812"/>
                </a:cubicBezTo>
                <a:cubicBezTo>
                  <a:pt x="4239" y="1776"/>
                  <a:pt x="4198" y="1759"/>
                  <a:pt x="4158" y="1759"/>
                </a:cubicBezTo>
                <a:close/>
                <a:moveTo>
                  <a:pt x="4436" y="2491"/>
                </a:moveTo>
                <a:cubicBezTo>
                  <a:pt x="4373" y="2506"/>
                  <a:pt x="4342" y="2570"/>
                  <a:pt x="4357" y="2617"/>
                </a:cubicBezTo>
                <a:cubicBezTo>
                  <a:pt x="4405" y="2743"/>
                  <a:pt x="4421" y="2869"/>
                  <a:pt x="4436" y="2996"/>
                </a:cubicBezTo>
                <a:cubicBezTo>
                  <a:pt x="4452" y="3043"/>
                  <a:pt x="4484" y="3075"/>
                  <a:pt x="4531" y="3075"/>
                </a:cubicBezTo>
                <a:lnTo>
                  <a:pt x="4547" y="3075"/>
                </a:lnTo>
                <a:cubicBezTo>
                  <a:pt x="4594" y="3075"/>
                  <a:pt x="4642" y="3027"/>
                  <a:pt x="4626" y="2964"/>
                </a:cubicBezTo>
                <a:cubicBezTo>
                  <a:pt x="4610" y="2838"/>
                  <a:pt x="4594" y="2696"/>
                  <a:pt x="4547" y="2570"/>
                </a:cubicBezTo>
                <a:cubicBezTo>
                  <a:pt x="4531" y="2506"/>
                  <a:pt x="4484" y="2491"/>
                  <a:pt x="4436" y="2491"/>
                </a:cubicBezTo>
                <a:close/>
                <a:moveTo>
                  <a:pt x="4563" y="3280"/>
                </a:moveTo>
                <a:cubicBezTo>
                  <a:pt x="4500" y="3280"/>
                  <a:pt x="4452" y="3311"/>
                  <a:pt x="4452" y="3375"/>
                </a:cubicBezTo>
                <a:cubicBezTo>
                  <a:pt x="4452" y="3501"/>
                  <a:pt x="4436" y="3627"/>
                  <a:pt x="4405" y="3738"/>
                </a:cubicBezTo>
                <a:cubicBezTo>
                  <a:pt x="4389" y="3801"/>
                  <a:pt x="4421" y="3848"/>
                  <a:pt x="4484" y="3864"/>
                </a:cubicBezTo>
                <a:lnTo>
                  <a:pt x="4500" y="3864"/>
                </a:lnTo>
                <a:cubicBezTo>
                  <a:pt x="4547" y="3864"/>
                  <a:pt x="4594" y="3832"/>
                  <a:pt x="4594" y="3785"/>
                </a:cubicBezTo>
                <a:cubicBezTo>
                  <a:pt x="4626" y="3659"/>
                  <a:pt x="4642" y="3517"/>
                  <a:pt x="4657" y="3375"/>
                </a:cubicBezTo>
                <a:cubicBezTo>
                  <a:pt x="4657" y="3327"/>
                  <a:pt x="4610" y="3280"/>
                  <a:pt x="4563" y="3280"/>
                </a:cubicBezTo>
                <a:close/>
                <a:moveTo>
                  <a:pt x="4378" y="4032"/>
                </a:moveTo>
                <a:cubicBezTo>
                  <a:pt x="4336" y="4032"/>
                  <a:pt x="4303" y="4053"/>
                  <a:pt x="4279" y="4101"/>
                </a:cubicBezTo>
                <a:cubicBezTo>
                  <a:pt x="4231" y="4211"/>
                  <a:pt x="4168" y="4322"/>
                  <a:pt x="4105" y="4416"/>
                </a:cubicBezTo>
                <a:cubicBezTo>
                  <a:pt x="4073" y="4464"/>
                  <a:pt x="4073" y="4527"/>
                  <a:pt x="4121" y="4559"/>
                </a:cubicBezTo>
                <a:cubicBezTo>
                  <a:pt x="4136" y="4574"/>
                  <a:pt x="4168" y="4574"/>
                  <a:pt x="4184" y="4574"/>
                </a:cubicBezTo>
                <a:cubicBezTo>
                  <a:pt x="4215" y="4574"/>
                  <a:pt x="4247" y="4559"/>
                  <a:pt x="4263" y="4527"/>
                </a:cubicBezTo>
                <a:cubicBezTo>
                  <a:pt x="4342" y="4416"/>
                  <a:pt x="4405" y="4306"/>
                  <a:pt x="4468" y="4180"/>
                </a:cubicBezTo>
                <a:cubicBezTo>
                  <a:pt x="4484" y="4132"/>
                  <a:pt x="4468" y="4069"/>
                  <a:pt x="4421" y="4038"/>
                </a:cubicBezTo>
                <a:cubicBezTo>
                  <a:pt x="4406" y="4034"/>
                  <a:pt x="4392" y="4032"/>
                  <a:pt x="4378" y="4032"/>
                </a:cubicBezTo>
                <a:close/>
                <a:moveTo>
                  <a:pt x="2337" y="4622"/>
                </a:moveTo>
                <a:cubicBezTo>
                  <a:pt x="2274" y="4622"/>
                  <a:pt x="2242" y="4669"/>
                  <a:pt x="2242" y="4716"/>
                </a:cubicBezTo>
                <a:cubicBezTo>
                  <a:pt x="2242" y="4780"/>
                  <a:pt x="2290" y="4811"/>
                  <a:pt x="2337" y="4811"/>
                </a:cubicBezTo>
                <a:lnTo>
                  <a:pt x="2384" y="4811"/>
                </a:lnTo>
                <a:cubicBezTo>
                  <a:pt x="2495" y="4811"/>
                  <a:pt x="2605" y="4827"/>
                  <a:pt x="2716" y="4843"/>
                </a:cubicBezTo>
                <a:lnTo>
                  <a:pt x="2732" y="4843"/>
                </a:lnTo>
                <a:cubicBezTo>
                  <a:pt x="2779" y="4843"/>
                  <a:pt x="2826" y="4811"/>
                  <a:pt x="2826" y="4764"/>
                </a:cubicBezTo>
                <a:cubicBezTo>
                  <a:pt x="2842" y="4716"/>
                  <a:pt x="2795" y="4669"/>
                  <a:pt x="2747" y="4653"/>
                </a:cubicBezTo>
                <a:cubicBezTo>
                  <a:pt x="2637" y="4637"/>
                  <a:pt x="2511" y="4622"/>
                  <a:pt x="2384" y="4622"/>
                </a:cubicBezTo>
                <a:close/>
                <a:moveTo>
                  <a:pt x="1951" y="4665"/>
                </a:moveTo>
                <a:cubicBezTo>
                  <a:pt x="1943" y="4665"/>
                  <a:pt x="1935" y="4666"/>
                  <a:pt x="1927" y="4669"/>
                </a:cubicBezTo>
                <a:cubicBezTo>
                  <a:pt x="1784" y="4716"/>
                  <a:pt x="1642" y="4764"/>
                  <a:pt x="1532" y="4827"/>
                </a:cubicBezTo>
                <a:cubicBezTo>
                  <a:pt x="1485" y="4858"/>
                  <a:pt x="1469" y="4922"/>
                  <a:pt x="1485" y="4969"/>
                </a:cubicBezTo>
                <a:cubicBezTo>
                  <a:pt x="1516" y="5001"/>
                  <a:pt x="1548" y="5016"/>
                  <a:pt x="1579" y="5016"/>
                </a:cubicBezTo>
                <a:cubicBezTo>
                  <a:pt x="1595" y="5016"/>
                  <a:pt x="1611" y="5001"/>
                  <a:pt x="1627" y="5001"/>
                </a:cubicBezTo>
                <a:cubicBezTo>
                  <a:pt x="1721" y="4937"/>
                  <a:pt x="1848" y="4890"/>
                  <a:pt x="1974" y="4858"/>
                </a:cubicBezTo>
                <a:cubicBezTo>
                  <a:pt x="2021" y="4858"/>
                  <a:pt x="2053" y="4795"/>
                  <a:pt x="2037" y="4748"/>
                </a:cubicBezTo>
                <a:cubicBezTo>
                  <a:pt x="2024" y="4696"/>
                  <a:pt x="1989" y="4665"/>
                  <a:pt x="1951" y="4665"/>
                </a:cubicBezTo>
                <a:close/>
                <a:moveTo>
                  <a:pt x="3941" y="4686"/>
                </a:moveTo>
                <a:cubicBezTo>
                  <a:pt x="3912" y="4686"/>
                  <a:pt x="3885" y="4699"/>
                  <a:pt x="3868" y="4716"/>
                </a:cubicBezTo>
                <a:cubicBezTo>
                  <a:pt x="3773" y="4811"/>
                  <a:pt x="3679" y="4890"/>
                  <a:pt x="3584" y="4969"/>
                </a:cubicBezTo>
                <a:cubicBezTo>
                  <a:pt x="3568" y="4985"/>
                  <a:pt x="3568" y="5001"/>
                  <a:pt x="3552" y="5001"/>
                </a:cubicBezTo>
                <a:cubicBezTo>
                  <a:pt x="3552" y="4985"/>
                  <a:pt x="3537" y="4953"/>
                  <a:pt x="3521" y="4937"/>
                </a:cubicBezTo>
                <a:cubicBezTo>
                  <a:pt x="3395" y="4874"/>
                  <a:pt x="3268" y="4811"/>
                  <a:pt x="3142" y="4764"/>
                </a:cubicBezTo>
                <a:cubicBezTo>
                  <a:pt x="3129" y="4755"/>
                  <a:pt x="3114" y="4751"/>
                  <a:pt x="3100" y="4751"/>
                </a:cubicBezTo>
                <a:cubicBezTo>
                  <a:pt x="3063" y="4751"/>
                  <a:pt x="3027" y="4777"/>
                  <a:pt x="3016" y="4811"/>
                </a:cubicBezTo>
                <a:cubicBezTo>
                  <a:pt x="3000" y="4858"/>
                  <a:pt x="3016" y="4922"/>
                  <a:pt x="3063" y="4937"/>
                </a:cubicBezTo>
                <a:cubicBezTo>
                  <a:pt x="3189" y="4985"/>
                  <a:pt x="3300" y="5048"/>
                  <a:pt x="3410" y="5111"/>
                </a:cubicBezTo>
                <a:cubicBezTo>
                  <a:pt x="3427" y="5122"/>
                  <a:pt x="3444" y="5127"/>
                  <a:pt x="3460" y="5127"/>
                </a:cubicBezTo>
                <a:cubicBezTo>
                  <a:pt x="3489" y="5127"/>
                  <a:pt x="3516" y="5110"/>
                  <a:pt x="3537" y="5079"/>
                </a:cubicBezTo>
                <a:lnTo>
                  <a:pt x="3552" y="5079"/>
                </a:lnTo>
                <a:cubicBezTo>
                  <a:pt x="3552" y="5095"/>
                  <a:pt x="3552" y="5095"/>
                  <a:pt x="3568" y="5111"/>
                </a:cubicBezTo>
                <a:cubicBezTo>
                  <a:pt x="3584" y="5143"/>
                  <a:pt x="3616" y="5158"/>
                  <a:pt x="3647" y="5158"/>
                </a:cubicBezTo>
                <a:cubicBezTo>
                  <a:pt x="3663" y="5158"/>
                  <a:pt x="3694" y="5143"/>
                  <a:pt x="3710" y="5127"/>
                </a:cubicBezTo>
                <a:cubicBezTo>
                  <a:pt x="3821" y="5048"/>
                  <a:pt x="3915" y="4953"/>
                  <a:pt x="4010" y="4858"/>
                </a:cubicBezTo>
                <a:cubicBezTo>
                  <a:pt x="4042" y="4811"/>
                  <a:pt x="4042" y="4748"/>
                  <a:pt x="4010" y="4716"/>
                </a:cubicBezTo>
                <a:cubicBezTo>
                  <a:pt x="3989" y="4695"/>
                  <a:pt x="3964" y="4686"/>
                  <a:pt x="3941" y="4686"/>
                </a:cubicBezTo>
                <a:close/>
                <a:moveTo>
                  <a:pt x="3322" y="5174"/>
                </a:moveTo>
                <a:cubicBezTo>
                  <a:pt x="3304" y="5174"/>
                  <a:pt x="3285" y="5179"/>
                  <a:pt x="3268" y="5190"/>
                </a:cubicBezTo>
                <a:cubicBezTo>
                  <a:pt x="3158" y="5269"/>
                  <a:pt x="3047" y="5316"/>
                  <a:pt x="2937" y="5379"/>
                </a:cubicBezTo>
                <a:cubicBezTo>
                  <a:pt x="2889" y="5395"/>
                  <a:pt x="2858" y="5458"/>
                  <a:pt x="2889" y="5506"/>
                </a:cubicBezTo>
                <a:cubicBezTo>
                  <a:pt x="2905" y="5553"/>
                  <a:pt x="2937" y="5569"/>
                  <a:pt x="2968" y="5569"/>
                </a:cubicBezTo>
                <a:lnTo>
                  <a:pt x="2984" y="5569"/>
                </a:lnTo>
                <a:cubicBezTo>
                  <a:pt x="2984" y="5569"/>
                  <a:pt x="3000" y="5569"/>
                  <a:pt x="3016" y="5553"/>
                </a:cubicBezTo>
                <a:cubicBezTo>
                  <a:pt x="3142" y="5506"/>
                  <a:pt x="3268" y="5427"/>
                  <a:pt x="3379" y="5364"/>
                </a:cubicBezTo>
                <a:cubicBezTo>
                  <a:pt x="3426" y="5332"/>
                  <a:pt x="3426" y="5269"/>
                  <a:pt x="3410" y="5222"/>
                </a:cubicBezTo>
                <a:cubicBezTo>
                  <a:pt x="3390" y="5191"/>
                  <a:pt x="3356" y="5174"/>
                  <a:pt x="3322" y="5174"/>
                </a:cubicBezTo>
                <a:close/>
                <a:moveTo>
                  <a:pt x="1284" y="5062"/>
                </a:moveTo>
                <a:cubicBezTo>
                  <a:pt x="1251" y="5062"/>
                  <a:pt x="1220" y="5076"/>
                  <a:pt x="1200" y="5095"/>
                </a:cubicBezTo>
                <a:cubicBezTo>
                  <a:pt x="1121" y="5190"/>
                  <a:pt x="1074" y="5300"/>
                  <a:pt x="1058" y="5411"/>
                </a:cubicBezTo>
                <a:cubicBezTo>
                  <a:pt x="1058" y="5427"/>
                  <a:pt x="1058" y="5458"/>
                  <a:pt x="1058" y="5474"/>
                </a:cubicBezTo>
                <a:cubicBezTo>
                  <a:pt x="1058" y="5506"/>
                  <a:pt x="1058" y="5521"/>
                  <a:pt x="1058" y="5553"/>
                </a:cubicBezTo>
                <a:cubicBezTo>
                  <a:pt x="1074" y="5585"/>
                  <a:pt x="1106" y="5632"/>
                  <a:pt x="1153" y="5632"/>
                </a:cubicBezTo>
                <a:lnTo>
                  <a:pt x="1153" y="5616"/>
                </a:lnTo>
                <a:lnTo>
                  <a:pt x="1169" y="5616"/>
                </a:lnTo>
                <a:cubicBezTo>
                  <a:pt x="1232" y="5616"/>
                  <a:pt x="1264" y="5553"/>
                  <a:pt x="1248" y="5506"/>
                </a:cubicBezTo>
                <a:cubicBezTo>
                  <a:pt x="1248" y="5490"/>
                  <a:pt x="1248" y="5490"/>
                  <a:pt x="1248" y="5474"/>
                </a:cubicBezTo>
                <a:cubicBezTo>
                  <a:pt x="1248" y="5458"/>
                  <a:pt x="1248" y="5458"/>
                  <a:pt x="1248" y="5442"/>
                </a:cubicBezTo>
                <a:cubicBezTo>
                  <a:pt x="1264" y="5364"/>
                  <a:pt x="1295" y="5300"/>
                  <a:pt x="1358" y="5222"/>
                </a:cubicBezTo>
                <a:cubicBezTo>
                  <a:pt x="1390" y="5174"/>
                  <a:pt x="1374" y="5111"/>
                  <a:pt x="1342" y="5079"/>
                </a:cubicBezTo>
                <a:cubicBezTo>
                  <a:pt x="1324" y="5067"/>
                  <a:pt x="1304" y="5062"/>
                  <a:pt x="1284" y="5062"/>
                </a:cubicBezTo>
                <a:close/>
                <a:moveTo>
                  <a:pt x="3781" y="5168"/>
                </a:moveTo>
                <a:cubicBezTo>
                  <a:pt x="3755" y="5168"/>
                  <a:pt x="3728" y="5180"/>
                  <a:pt x="3710" y="5206"/>
                </a:cubicBezTo>
                <a:cubicBezTo>
                  <a:pt x="3663" y="5237"/>
                  <a:pt x="3663" y="5300"/>
                  <a:pt x="3710" y="5332"/>
                </a:cubicBezTo>
                <a:cubicBezTo>
                  <a:pt x="3805" y="5427"/>
                  <a:pt x="3884" y="5506"/>
                  <a:pt x="3979" y="5616"/>
                </a:cubicBezTo>
                <a:cubicBezTo>
                  <a:pt x="3994" y="5632"/>
                  <a:pt x="4026" y="5648"/>
                  <a:pt x="4042" y="5648"/>
                </a:cubicBezTo>
                <a:lnTo>
                  <a:pt x="4058" y="5648"/>
                </a:lnTo>
                <a:cubicBezTo>
                  <a:pt x="4073" y="5648"/>
                  <a:pt x="4105" y="5632"/>
                  <a:pt x="4121" y="5616"/>
                </a:cubicBezTo>
                <a:cubicBezTo>
                  <a:pt x="4152" y="5585"/>
                  <a:pt x="4168" y="5521"/>
                  <a:pt x="4121" y="5490"/>
                </a:cubicBezTo>
                <a:cubicBezTo>
                  <a:pt x="4042" y="5379"/>
                  <a:pt x="3947" y="5285"/>
                  <a:pt x="3837" y="5190"/>
                </a:cubicBezTo>
                <a:cubicBezTo>
                  <a:pt x="3822" y="5176"/>
                  <a:pt x="3802" y="5168"/>
                  <a:pt x="3781" y="5168"/>
                </a:cubicBezTo>
                <a:close/>
                <a:moveTo>
                  <a:pt x="2600" y="5517"/>
                </a:moveTo>
                <a:cubicBezTo>
                  <a:pt x="2591" y="5517"/>
                  <a:pt x="2582" y="5519"/>
                  <a:pt x="2574" y="5521"/>
                </a:cubicBezTo>
                <a:cubicBezTo>
                  <a:pt x="2447" y="5569"/>
                  <a:pt x="2321" y="5600"/>
                  <a:pt x="2211" y="5632"/>
                </a:cubicBezTo>
                <a:cubicBezTo>
                  <a:pt x="2147" y="5648"/>
                  <a:pt x="2116" y="5695"/>
                  <a:pt x="2132" y="5742"/>
                </a:cubicBezTo>
                <a:cubicBezTo>
                  <a:pt x="2147" y="5790"/>
                  <a:pt x="2179" y="5821"/>
                  <a:pt x="2226" y="5821"/>
                </a:cubicBezTo>
                <a:lnTo>
                  <a:pt x="2258" y="5821"/>
                </a:lnTo>
                <a:cubicBezTo>
                  <a:pt x="2384" y="5790"/>
                  <a:pt x="2511" y="5758"/>
                  <a:pt x="2637" y="5711"/>
                </a:cubicBezTo>
                <a:cubicBezTo>
                  <a:pt x="2700" y="5695"/>
                  <a:pt x="2716" y="5632"/>
                  <a:pt x="2700" y="5585"/>
                </a:cubicBezTo>
                <a:cubicBezTo>
                  <a:pt x="2687" y="5546"/>
                  <a:pt x="2642" y="5517"/>
                  <a:pt x="2600" y="5517"/>
                </a:cubicBezTo>
                <a:close/>
                <a:moveTo>
                  <a:pt x="1443" y="5659"/>
                </a:moveTo>
                <a:cubicBezTo>
                  <a:pt x="1402" y="5659"/>
                  <a:pt x="1358" y="5690"/>
                  <a:pt x="1358" y="5742"/>
                </a:cubicBezTo>
                <a:cubicBezTo>
                  <a:pt x="1342" y="5790"/>
                  <a:pt x="1374" y="5837"/>
                  <a:pt x="1421" y="5853"/>
                </a:cubicBezTo>
                <a:cubicBezTo>
                  <a:pt x="1516" y="5869"/>
                  <a:pt x="1611" y="5884"/>
                  <a:pt x="1721" y="5884"/>
                </a:cubicBezTo>
                <a:lnTo>
                  <a:pt x="1848" y="5884"/>
                </a:lnTo>
                <a:cubicBezTo>
                  <a:pt x="1895" y="5884"/>
                  <a:pt x="1942" y="5837"/>
                  <a:pt x="1942" y="5774"/>
                </a:cubicBezTo>
                <a:cubicBezTo>
                  <a:pt x="1927" y="5727"/>
                  <a:pt x="1895" y="5679"/>
                  <a:pt x="1832" y="5679"/>
                </a:cubicBezTo>
                <a:cubicBezTo>
                  <a:pt x="1790" y="5684"/>
                  <a:pt x="1750" y="5686"/>
                  <a:pt x="1711" y="5686"/>
                </a:cubicBezTo>
                <a:cubicBezTo>
                  <a:pt x="1618" y="5686"/>
                  <a:pt x="1536" y="5675"/>
                  <a:pt x="1469" y="5663"/>
                </a:cubicBezTo>
                <a:cubicBezTo>
                  <a:pt x="1461" y="5661"/>
                  <a:pt x="1452" y="5659"/>
                  <a:pt x="1443" y="5659"/>
                </a:cubicBezTo>
                <a:close/>
                <a:moveTo>
                  <a:pt x="4285" y="5773"/>
                </a:moveTo>
                <a:cubicBezTo>
                  <a:pt x="4267" y="5773"/>
                  <a:pt x="4248" y="5779"/>
                  <a:pt x="4231" y="5790"/>
                </a:cubicBezTo>
                <a:cubicBezTo>
                  <a:pt x="4184" y="5806"/>
                  <a:pt x="4168" y="5869"/>
                  <a:pt x="4200" y="5916"/>
                </a:cubicBezTo>
                <a:cubicBezTo>
                  <a:pt x="4263" y="6027"/>
                  <a:pt x="4326" y="6137"/>
                  <a:pt x="4389" y="6248"/>
                </a:cubicBezTo>
                <a:cubicBezTo>
                  <a:pt x="4405" y="6295"/>
                  <a:pt x="4436" y="6311"/>
                  <a:pt x="4468" y="6311"/>
                </a:cubicBezTo>
                <a:cubicBezTo>
                  <a:pt x="4484" y="6311"/>
                  <a:pt x="4500" y="6311"/>
                  <a:pt x="4515" y="6295"/>
                </a:cubicBezTo>
                <a:cubicBezTo>
                  <a:pt x="4563" y="6279"/>
                  <a:pt x="4594" y="6216"/>
                  <a:pt x="4563" y="6169"/>
                </a:cubicBezTo>
                <a:cubicBezTo>
                  <a:pt x="4500" y="6042"/>
                  <a:pt x="4436" y="5932"/>
                  <a:pt x="4357" y="5821"/>
                </a:cubicBezTo>
                <a:cubicBezTo>
                  <a:pt x="4347" y="5791"/>
                  <a:pt x="4317" y="5773"/>
                  <a:pt x="4285" y="5773"/>
                </a:cubicBezTo>
                <a:close/>
                <a:moveTo>
                  <a:pt x="4632" y="6478"/>
                </a:moveTo>
                <a:cubicBezTo>
                  <a:pt x="4619" y="6478"/>
                  <a:pt x="4606" y="6480"/>
                  <a:pt x="4594" y="6484"/>
                </a:cubicBezTo>
                <a:cubicBezTo>
                  <a:pt x="4547" y="6500"/>
                  <a:pt x="4515" y="6563"/>
                  <a:pt x="4531" y="6611"/>
                </a:cubicBezTo>
                <a:cubicBezTo>
                  <a:pt x="4578" y="6721"/>
                  <a:pt x="4626" y="6847"/>
                  <a:pt x="4657" y="6974"/>
                </a:cubicBezTo>
                <a:cubicBezTo>
                  <a:pt x="4673" y="7021"/>
                  <a:pt x="4705" y="7053"/>
                  <a:pt x="4752" y="7053"/>
                </a:cubicBezTo>
                <a:cubicBezTo>
                  <a:pt x="4752" y="7053"/>
                  <a:pt x="4768" y="7037"/>
                  <a:pt x="4784" y="7037"/>
                </a:cubicBezTo>
                <a:cubicBezTo>
                  <a:pt x="4831" y="7021"/>
                  <a:pt x="4863" y="6974"/>
                  <a:pt x="4847" y="6926"/>
                </a:cubicBezTo>
                <a:cubicBezTo>
                  <a:pt x="4799" y="6784"/>
                  <a:pt x="4768" y="6658"/>
                  <a:pt x="4720" y="6532"/>
                </a:cubicBezTo>
                <a:cubicBezTo>
                  <a:pt x="4709" y="6496"/>
                  <a:pt x="4670" y="6478"/>
                  <a:pt x="4632" y="6478"/>
                </a:cubicBezTo>
                <a:close/>
                <a:moveTo>
                  <a:pt x="4831" y="7226"/>
                </a:moveTo>
                <a:cubicBezTo>
                  <a:pt x="4768" y="7242"/>
                  <a:pt x="4736" y="7289"/>
                  <a:pt x="4752" y="7353"/>
                </a:cubicBezTo>
                <a:cubicBezTo>
                  <a:pt x="4784" y="7479"/>
                  <a:pt x="4799" y="7605"/>
                  <a:pt x="4831" y="7731"/>
                </a:cubicBezTo>
                <a:cubicBezTo>
                  <a:pt x="4831" y="7779"/>
                  <a:pt x="4878" y="7810"/>
                  <a:pt x="4926" y="7810"/>
                </a:cubicBezTo>
                <a:lnTo>
                  <a:pt x="4941" y="7810"/>
                </a:lnTo>
                <a:cubicBezTo>
                  <a:pt x="4989" y="7810"/>
                  <a:pt x="5020" y="7747"/>
                  <a:pt x="5020" y="7700"/>
                </a:cubicBezTo>
                <a:cubicBezTo>
                  <a:pt x="5005" y="7558"/>
                  <a:pt x="4973" y="7431"/>
                  <a:pt x="4941" y="7305"/>
                </a:cubicBezTo>
                <a:cubicBezTo>
                  <a:pt x="4941" y="7258"/>
                  <a:pt x="4878" y="7226"/>
                  <a:pt x="4831" y="7226"/>
                </a:cubicBezTo>
                <a:close/>
                <a:moveTo>
                  <a:pt x="4982" y="8012"/>
                </a:moveTo>
                <a:cubicBezTo>
                  <a:pt x="4974" y="8012"/>
                  <a:pt x="4966" y="8013"/>
                  <a:pt x="4957" y="8016"/>
                </a:cubicBezTo>
                <a:cubicBezTo>
                  <a:pt x="4910" y="8016"/>
                  <a:pt x="4863" y="8063"/>
                  <a:pt x="4878" y="8110"/>
                </a:cubicBezTo>
                <a:cubicBezTo>
                  <a:pt x="4894" y="8252"/>
                  <a:pt x="4894" y="8379"/>
                  <a:pt x="4894" y="8505"/>
                </a:cubicBezTo>
                <a:cubicBezTo>
                  <a:pt x="4894" y="8552"/>
                  <a:pt x="4941" y="8600"/>
                  <a:pt x="4989" y="8600"/>
                </a:cubicBezTo>
                <a:cubicBezTo>
                  <a:pt x="5052" y="8600"/>
                  <a:pt x="5099" y="8552"/>
                  <a:pt x="5099" y="8505"/>
                </a:cubicBezTo>
                <a:cubicBezTo>
                  <a:pt x="5084" y="8363"/>
                  <a:pt x="5084" y="8236"/>
                  <a:pt x="5068" y="8094"/>
                </a:cubicBezTo>
                <a:cubicBezTo>
                  <a:pt x="5068" y="8053"/>
                  <a:pt x="5032" y="8012"/>
                  <a:pt x="4982" y="8012"/>
                </a:cubicBezTo>
                <a:close/>
                <a:moveTo>
                  <a:pt x="4970" y="8802"/>
                </a:moveTo>
                <a:cubicBezTo>
                  <a:pt x="4929" y="8802"/>
                  <a:pt x="4892" y="8843"/>
                  <a:pt x="4878" y="8884"/>
                </a:cubicBezTo>
                <a:cubicBezTo>
                  <a:pt x="4878" y="9026"/>
                  <a:pt x="4863" y="9152"/>
                  <a:pt x="4831" y="9278"/>
                </a:cubicBezTo>
                <a:cubicBezTo>
                  <a:pt x="4831" y="9326"/>
                  <a:pt x="4863" y="9373"/>
                  <a:pt x="4910" y="9389"/>
                </a:cubicBezTo>
                <a:lnTo>
                  <a:pt x="4926" y="9389"/>
                </a:lnTo>
                <a:cubicBezTo>
                  <a:pt x="4973" y="9389"/>
                  <a:pt x="5020" y="9357"/>
                  <a:pt x="5036" y="9310"/>
                </a:cubicBezTo>
                <a:cubicBezTo>
                  <a:pt x="5052" y="9184"/>
                  <a:pt x="5068" y="9042"/>
                  <a:pt x="5084" y="8899"/>
                </a:cubicBezTo>
                <a:cubicBezTo>
                  <a:pt x="5084" y="8852"/>
                  <a:pt x="5036" y="8805"/>
                  <a:pt x="4989" y="8805"/>
                </a:cubicBezTo>
                <a:cubicBezTo>
                  <a:pt x="4983" y="8803"/>
                  <a:pt x="4976" y="8802"/>
                  <a:pt x="4970" y="8802"/>
                </a:cubicBezTo>
                <a:close/>
                <a:moveTo>
                  <a:pt x="4838" y="9574"/>
                </a:moveTo>
                <a:cubicBezTo>
                  <a:pt x="4799" y="9574"/>
                  <a:pt x="4765" y="9602"/>
                  <a:pt x="4752" y="9641"/>
                </a:cubicBezTo>
                <a:cubicBezTo>
                  <a:pt x="4705" y="9768"/>
                  <a:pt x="4657" y="9878"/>
                  <a:pt x="4610" y="10004"/>
                </a:cubicBezTo>
                <a:cubicBezTo>
                  <a:pt x="4594" y="10052"/>
                  <a:pt x="4610" y="10115"/>
                  <a:pt x="4673" y="10131"/>
                </a:cubicBezTo>
                <a:cubicBezTo>
                  <a:pt x="4673" y="10131"/>
                  <a:pt x="4689" y="10147"/>
                  <a:pt x="4705" y="10147"/>
                </a:cubicBezTo>
                <a:lnTo>
                  <a:pt x="4705" y="10131"/>
                </a:lnTo>
                <a:cubicBezTo>
                  <a:pt x="4736" y="10131"/>
                  <a:pt x="4784" y="10115"/>
                  <a:pt x="4799" y="10083"/>
                </a:cubicBezTo>
                <a:cubicBezTo>
                  <a:pt x="4847" y="9957"/>
                  <a:pt x="4894" y="9831"/>
                  <a:pt x="4941" y="9689"/>
                </a:cubicBezTo>
                <a:cubicBezTo>
                  <a:pt x="4957" y="9641"/>
                  <a:pt x="4926" y="9594"/>
                  <a:pt x="4863" y="9578"/>
                </a:cubicBezTo>
                <a:cubicBezTo>
                  <a:pt x="4854" y="9575"/>
                  <a:pt x="4846" y="9574"/>
                  <a:pt x="4838" y="9574"/>
                </a:cubicBezTo>
                <a:close/>
                <a:moveTo>
                  <a:pt x="3205" y="10147"/>
                </a:moveTo>
                <a:cubicBezTo>
                  <a:pt x="3063" y="10162"/>
                  <a:pt x="2921" y="10194"/>
                  <a:pt x="2795" y="10241"/>
                </a:cubicBezTo>
                <a:cubicBezTo>
                  <a:pt x="2732" y="10257"/>
                  <a:pt x="2716" y="10320"/>
                  <a:pt x="2732" y="10368"/>
                </a:cubicBezTo>
                <a:cubicBezTo>
                  <a:pt x="2747" y="10399"/>
                  <a:pt x="2779" y="10431"/>
                  <a:pt x="2826" y="10431"/>
                </a:cubicBezTo>
                <a:lnTo>
                  <a:pt x="2858" y="10431"/>
                </a:lnTo>
                <a:cubicBezTo>
                  <a:pt x="2968" y="10383"/>
                  <a:pt x="3095" y="10352"/>
                  <a:pt x="3221" y="10352"/>
                </a:cubicBezTo>
                <a:cubicBezTo>
                  <a:pt x="3268" y="10336"/>
                  <a:pt x="3316" y="10289"/>
                  <a:pt x="3300" y="10241"/>
                </a:cubicBezTo>
                <a:cubicBezTo>
                  <a:pt x="3300" y="10194"/>
                  <a:pt x="3252" y="10147"/>
                  <a:pt x="3205" y="10147"/>
                </a:cubicBezTo>
                <a:close/>
                <a:moveTo>
                  <a:pt x="3590" y="10174"/>
                </a:moveTo>
                <a:cubicBezTo>
                  <a:pt x="3548" y="10174"/>
                  <a:pt x="3505" y="10205"/>
                  <a:pt x="3505" y="10257"/>
                </a:cubicBezTo>
                <a:cubicBezTo>
                  <a:pt x="3489" y="10304"/>
                  <a:pt x="3537" y="10352"/>
                  <a:pt x="3584" y="10368"/>
                </a:cubicBezTo>
                <a:cubicBezTo>
                  <a:pt x="3710" y="10383"/>
                  <a:pt x="3821" y="10415"/>
                  <a:pt x="3947" y="10462"/>
                </a:cubicBezTo>
                <a:lnTo>
                  <a:pt x="3979" y="10462"/>
                </a:lnTo>
                <a:cubicBezTo>
                  <a:pt x="4026" y="10462"/>
                  <a:pt x="4058" y="10446"/>
                  <a:pt x="4073" y="10399"/>
                </a:cubicBezTo>
                <a:cubicBezTo>
                  <a:pt x="4089" y="10352"/>
                  <a:pt x="4073" y="10304"/>
                  <a:pt x="4010" y="10273"/>
                </a:cubicBezTo>
                <a:cubicBezTo>
                  <a:pt x="3884" y="10225"/>
                  <a:pt x="3742" y="10194"/>
                  <a:pt x="3616" y="10178"/>
                </a:cubicBezTo>
                <a:cubicBezTo>
                  <a:pt x="3607" y="10175"/>
                  <a:pt x="3599" y="10174"/>
                  <a:pt x="3590" y="10174"/>
                </a:cubicBezTo>
                <a:close/>
                <a:moveTo>
                  <a:pt x="4525" y="10288"/>
                </a:moveTo>
                <a:cubicBezTo>
                  <a:pt x="4492" y="10288"/>
                  <a:pt x="4462" y="10305"/>
                  <a:pt x="4452" y="10336"/>
                </a:cubicBezTo>
                <a:cubicBezTo>
                  <a:pt x="4421" y="10383"/>
                  <a:pt x="4405" y="10415"/>
                  <a:pt x="4373" y="10446"/>
                </a:cubicBezTo>
                <a:cubicBezTo>
                  <a:pt x="4365" y="10442"/>
                  <a:pt x="4355" y="10441"/>
                  <a:pt x="4345" y="10441"/>
                </a:cubicBezTo>
                <a:cubicBezTo>
                  <a:pt x="4312" y="10441"/>
                  <a:pt x="4271" y="10458"/>
                  <a:pt x="4247" y="10494"/>
                </a:cubicBezTo>
                <a:cubicBezTo>
                  <a:pt x="4231" y="10525"/>
                  <a:pt x="4247" y="10573"/>
                  <a:pt x="4279" y="10604"/>
                </a:cubicBezTo>
                <a:cubicBezTo>
                  <a:pt x="4263" y="10636"/>
                  <a:pt x="4247" y="10652"/>
                  <a:pt x="4231" y="10667"/>
                </a:cubicBezTo>
                <a:cubicBezTo>
                  <a:pt x="4200" y="10699"/>
                  <a:pt x="4215" y="10762"/>
                  <a:pt x="4247" y="10794"/>
                </a:cubicBezTo>
                <a:cubicBezTo>
                  <a:pt x="4268" y="10808"/>
                  <a:pt x="4293" y="10816"/>
                  <a:pt x="4316" y="10816"/>
                </a:cubicBezTo>
                <a:cubicBezTo>
                  <a:pt x="4345" y="10816"/>
                  <a:pt x="4372" y="10804"/>
                  <a:pt x="4389" y="10778"/>
                </a:cubicBezTo>
                <a:cubicBezTo>
                  <a:pt x="4405" y="10762"/>
                  <a:pt x="4421" y="10746"/>
                  <a:pt x="4436" y="10715"/>
                </a:cubicBezTo>
                <a:cubicBezTo>
                  <a:pt x="4484" y="10762"/>
                  <a:pt x="4547" y="10794"/>
                  <a:pt x="4594" y="10841"/>
                </a:cubicBezTo>
                <a:cubicBezTo>
                  <a:pt x="4610" y="10857"/>
                  <a:pt x="4642" y="10857"/>
                  <a:pt x="4657" y="10857"/>
                </a:cubicBezTo>
                <a:cubicBezTo>
                  <a:pt x="4689" y="10857"/>
                  <a:pt x="4720" y="10857"/>
                  <a:pt x="4736" y="10825"/>
                </a:cubicBezTo>
                <a:cubicBezTo>
                  <a:pt x="4768" y="10778"/>
                  <a:pt x="4768" y="10715"/>
                  <a:pt x="4720" y="10683"/>
                </a:cubicBezTo>
                <a:cubicBezTo>
                  <a:pt x="4673" y="10636"/>
                  <a:pt x="4610" y="10604"/>
                  <a:pt x="4547" y="10557"/>
                </a:cubicBezTo>
                <a:cubicBezTo>
                  <a:pt x="4563" y="10525"/>
                  <a:pt x="4594" y="10478"/>
                  <a:pt x="4610" y="10446"/>
                </a:cubicBezTo>
                <a:cubicBezTo>
                  <a:pt x="4642" y="10399"/>
                  <a:pt x="4626" y="10336"/>
                  <a:pt x="4578" y="10304"/>
                </a:cubicBezTo>
                <a:cubicBezTo>
                  <a:pt x="4562" y="10293"/>
                  <a:pt x="4543" y="10288"/>
                  <a:pt x="4525" y="10288"/>
                </a:cubicBezTo>
                <a:close/>
                <a:moveTo>
                  <a:pt x="2485" y="10424"/>
                </a:moveTo>
                <a:cubicBezTo>
                  <a:pt x="2462" y="10424"/>
                  <a:pt x="2437" y="10432"/>
                  <a:pt x="2416" y="10446"/>
                </a:cubicBezTo>
                <a:cubicBezTo>
                  <a:pt x="2305" y="10525"/>
                  <a:pt x="2211" y="10620"/>
                  <a:pt x="2132" y="10746"/>
                </a:cubicBezTo>
                <a:cubicBezTo>
                  <a:pt x="2084" y="10794"/>
                  <a:pt x="2100" y="10857"/>
                  <a:pt x="2147" y="10888"/>
                </a:cubicBezTo>
                <a:cubicBezTo>
                  <a:pt x="2163" y="10888"/>
                  <a:pt x="2179" y="10904"/>
                  <a:pt x="2211" y="10904"/>
                </a:cubicBezTo>
                <a:cubicBezTo>
                  <a:pt x="2226" y="10904"/>
                  <a:pt x="2258" y="10888"/>
                  <a:pt x="2290" y="10857"/>
                </a:cubicBezTo>
                <a:cubicBezTo>
                  <a:pt x="2353" y="10762"/>
                  <a:pt x="2447" y="10667"/>
                  <a:pt x="2542" y="10604"/>
                </a:cubicBezTo>
                <a:cubicBezTo>
                  <a:pt x="2589" y="10573"/>
                  <a:pt x="2589" y="10510"/>
                  <a:pt x="2558" y="10462"/>
                </a:cubicBezTo>
                <a:cubicBezTo>
                  <a:pt x="2541" y="10436"/>
                  <a:pt x="2514" y="10424"/>
                  <a:pt x="2485" y="10424"/>
                </a:cubicBezTo>
                <a:close/>
                <a:moveTo>
                  <a:pt x="4050" y="10916"/>
                </a:moveTo>
                <a:cubicBezTo>
                  <a:pt x="4026" y="10916"/>
                  <a:pt x="4002" y="10928"/>
                  <a:pt x="3979" y="10952"/>
                </a:cubicBezTo>
                <a:cubicBezTo>
                  <a:pt x="3884" y="11030"/>
                  <a:pt x="3789" y="11125"/>
                  <a:pt x="3694" y="11204"/>
                </a:cubicBezTo>
                <a:cubicBezTo>
                  <a:pt x="3647" y="11236"/>
                  <a:pt x="3647" y="11299"/>
                  <a:pt x="3679" y="11330"/>
                </a:cubicBezTo>
                <a:cubicBezTo>
                  <a:pt x="3694" y="11362"/>
                  <a:pt x="3726" y="11378"/>
                  <a:pt x="3758" y="11378"/>
                </a:cubicBezTo>
                <a:cubicBezTo>
                  <a:pt x="3773" y="11378"/>
                  <a:pt x="3789" y="11362"/>
                  <a:pt x="3821" y="11362"/>
                </a:cubicBezTo>
                <a:cubicBezTo>
                  <a:pt x="3915" y="11267"/>
                  <a:pt x="4026" y="11188"/>
                  <a:pt x="4121" y="11094"/>
                </a:cubicBezTo>
                <a:cubicBezTo>
                  <a:pt x="4152" y="11046"/>
                  <a:pt x="4152" y="10983"/>
                  <a:pt x="4121" y="10952"/>
                </a:cubicBezTo>
                <a:cubicBezTo>
                  <a:pt x="4097" y="10928"/>
                  <a:pt x="4073" y="10916"/>
                  <a:pt x="4050" y="10916"/>
                </a:cubicBezTo>
                <a:close/>
                <a:moveTo>
                  <a:pt x="4955" y="10932"/>
                </a:moveTo>
                <a:cubicBezTo>
                  <a:pt x="4930" y="10932"/>
                  <a:pt x="4902" y="10944"/>
                  <a:pt x="4878" y="10967"/>
                </a:cubicBezTo>
                <a:cubicBezTo>
                  <a:pt x="4847" y="10999"/>
                  <a:pt x="4831" y="11062"/>
                  <a:pt x="4878" y="11094"/>
                </a:cubicBezTo>
                <a:cubicBezTo>
                  <a:pt x="4957" y="11188"/>
                  <a:pt x="5036" y="11299"/>
                  <a:pt x="5115" y="11394"/>
                </a:cubicBezTo>
                <a:cubicBezTo>
                  <a:pt x="5131" y="11425"/>
                  <a:pt x="5162" y="11441"/>
                  <a:pt x="5194" y="11441"/>
                </a:cubicBezTo>
                <a:cubicBezTo>
                  <a:pt x="5210" y="11441"/>
                  <a:pt x="5226" y="11441"/>
                  <a:pt x="5257" y="11425"/>
                </a:cubicBezTo>
                <a:cubicBezTo>
                  <a:pt x="5289" y="11394"/>
                  <a:pt x="5305" y="11330"/>
                  <a:pt x="5273" y="11283"/>
                </a:cubicBezTo>
                <a:cubicBezTo>
                  <a:pt x="5194" y="11173"/>
                  <a:pt x="5115" y="11062"/>
                  <a:pt x="5020" y="10967"/>
                </a:cubicBezTo>
                <a:cubicBezTo>
                  <a:pt x="5005" y="10944"/>
                  <a:pt x="4981" y="10932"/>
                  <a:pt x="4955" y="10932"/>
                </a:cubicBezTo>
                <a:close/>
                <a:moveTo>
                  <a:pt x="2021" y="11042"/>
                </a:moveTo>
                <a:cubicBezTo>
                  <a:pt x="1973" y="11042"/>
                  <a:pt x="1937" y="11070"/>
                  <a:pt x="1911" y="11109"/>
                </a:cubicBezTo>
                <a:cubicBezTo>
                  <a:pt x="1879" y="11204"/>
                  <a:pt x="1863" y="11299"/>
                  <a:pt x="1863" y="11378"/>
                </a:cubicBezTo>
                <a:cubicBezTo>
                  <a:pt x="1863" y="11441"/>
                  <a:pt x="1879" y="11504"/>
                  <a:pt x="1895" y="11567"/>
                </a:cubicBezTo>
                <a:cubicBezTo>
                  <a:pt x="1911" y="11599"/>
                  <a:pt x="1958" y="11630"/>
                  <a:pt x="1990" y="11630"/>
                </a:cubicBezTo>
                <a:cubicBezTo>
                  <a:pt x="2005" y="11630"/>
                  <a:pt x="2021" y="11630"/>
                  <a:pt x="2021" y="11615"/>
                </a:cubicBezTo>
                <a:cubicBezTo>
                  <a:pt x="2084" y="11599"/>
                  <a:pt x="2100" y="11536"/>
                  <a:pt x="2084" y="11488"/>
                </a:cubicBezTo>
                <a:cubicBezTo>
                  <a:pt x="2069" y="11457"/>
                  <a:pt x="2053" y="11425"/>
                  <a:pt x="2053" y="11378"/>
                </a:cubicBezTo>
                <a:cubicBezTo>
                  <a:pt x="2053" y="11315"/>
                  <a:pt x="2069" y="11251"/>
                  <a:pt x="2100" y="11173"/>
                </a:cubicBezTo>
                <a:cubicBezTo>
                  <a:pt x="2116" y="11125"/>
                  <a:pt x="2100" y="11078"/>
                  <a:pt x="2053" y="11046"/>
                </a:cubicBezTo>
                <a:cubicBezTo>
                  <a:pt x="2042" y="11043"/>
                  <a:pt x="2031" y="11042"/>
                  <a:pt x="2021" y="11042"/>
                </a:cubicBezTo>
                <a:close/>
                <a:moveTo>
                  <a:pt x="3432" y="11393"/>
                </a:moveTo>
                <a:cubicBezTo>
                  <a:pt x="3414" y="11393"/>
                  <a:pt x="3396" y="11398"/>
                  <a:pt x="3379" y="11409"/>
                </a:cubicBezTo>
                <a:cubicBezTo>
                  <a:pt x="3268" y="11472"/>
                  <a:pt x="3142" y="11520"/>
                  <a:pt x="3031" y="11567"/>
                </a:cubicBezTo>
                <a:cubicBezTo>
                  <a:pt x="2984" y="11583"/>
                  <a:pt x="2953" y="11646"/>
                  <a:pt x="2968" y="11693"/>
                </a:cubicBezTo>
                <a:cubicBezTo>
                  <a:pt x="2984" y="11741"/>
                  <a:pt x="3031" y="11757"/>
                  <a:pt x="3063" y="11757"/>
                </a:cubicBezTo>
                <a:lnTo>
                  <a:pt x="3110" y="11757"/>
                </a:lnTo>
                <a:cubicBezTo>
                  <a:pt x="3221" y="11709"/>
                  <a:pt x="3347" y="11646"/>
                  <a:pt x="3473" y="11583"/>
                </a:cubicBezTo>
                <a:cubicBezTo>
                  <a:pt x="3521" y="11551"/>
                  <a:pt x="3537" y="11488"/>
                  <a:pt x="3505" y="11441"/>
                </a:cubicBezTo>
                <a:cubicBezTo>
                  <a:pt x="3495" y="11410"/>
                  <a:pt x="3465" y="11393"/>
                  <a:pt x="3432" y="11393"/>
                </a:cubicBezTo>
                <a:close/>
                <a:moveTo>
                  <a:pt x="2289" y="11658"/>
                </a:moveTo>
                <a:cubicBezTo>
                  <a:pt x="2242" y="11658"/>
                  <a:pt x="2208" y="11686"/>
                  <a:pt x="2195" y="11725"/>
                </a:cubicBezTo>
                <a:cubicBezTo>
                  <a:pt x="2179" y="11788"/>
                  <a:pt x="2226" y="11836"/>
                  <a:pt x="2274" y="11851"/>
                </a:cubicBezTo>
                <a:cubicBezTo>
                  <a:pt x="2337" y="11867"/>
                  <a:pt x="2416" y="11867"/>
                  <a:pt x="2495" y="11867"/>
                </a:cubicBezTo>
                <a:lnTo>
                  <a:pt x="2495" y="11883"/>
                </a:lnTo>
                <a:cubicBezTo>
                  <a:pt x="2558" y="11883"/>
                  <a:pt x="2637" y="11867"/>
                  <a:pt x="2700" y="11867"/>
                </a:cubicBezTo>
                <a:cubicBezTo>
                  <a:pt x="2763" y="11851"/>
                  <a:pt x="2795" y="11804"/>
                  <a:pt x="2779" y="11741"/>
                </a:cubicBezTo>
                <a:cubicBezTo>
                  <a:pt x="2779" y="11693"/>
                  <a:pt x="2732" y="11662"/>
                  <a:pt x="2668" y="11662"/>
                </a:cubicBezTo>
                <a:cubicBezTo>
                  <a:pt x="2605" y="11670"/>
                  <a:pt x="2542" y="11674"/>
                  <a:pt x="2483" y="11674"/>
                </a:cubicBezTo>
                <a:cubicBezTo>
                  <a:pt x="2424" y="11674"/>
                  <a:pt x="2368" y="11670"/>
                  <a:pt x="2321" y="11662"/>
                </a:cubicBezTo>
                <a:cubicBezTo>
                  <a:pt x="2310" y="11659"/>
                  <a:pt x="2299" y="11658"/>
                  <a:pt x="2289" y="11658"/>
                </a:cubicBezTo>
                <a:close/>
                <a:moveTo>
                  <a:pt x="5394" y="11586"/>
                </a:moveTo>
                <a:cubicBezTo>
                  <a:pt x="5380" y="11586"/>
                  <a:pt x="5365" y="11590"/>
                  <a:pt x="5352" y="11599"/>
                </a:cubicBezTo>
                <a:cubicBezTo>
                  <a:pt x="5305" y="11615"/>
                  <a:pt x="5273" y="11678"/>
                  <a:pt x="5305" y="11725"/>
                </a:cubicBezTo>
                <a:cubicBezTo>
                  <a:pt x="5352" y="11836"/>
                  <a:pt x="5399" y="11962"/>
                  <a:pt x="5447" y="12072"/>
                </a:cubicBezTo>
                <a:cubicBezTo>
                  <a:pt x="5462" y="12120"/>
                  <a:pt x="5494" y="12151"/>
                  <a:pt x="5541" y="12151"/>
                </a:cubicBezTo>
                <a:lnTo>
                  <a:pt x="5573" y="12151"/>
                </a:lnTo>
                <a:cubicBezTo>
                  <a:pt x="5620" y="12135"/>
                  <a:pt x="5652" y="12072"/>
                  <a:pt x="5636" y="12025"/>
                </a:cubicBezTo>
                <a:cubicBezTo>
                  <a:pt x="5589" y="11899"/>
                  <a:pt x="5541" y="11757"/>
                  <a:pt x="5478" y="11646"/>
                </a:cubicBezTo>
                <a:cubicBezTo>
                  <a:pt x="5467" y="11612"/>
                  <a:pt x="5431" y="11586"/>
                  <a:pt x="5394" y="11586"/>
                </a:cubicBezTo>
                <a:close/>
                <a:moveTo>
                  <a:pt x="5639" y="12338"/>
                </a:moveTo>
                <a:cubicBezTo>
                  <a:pt x="5633" y="12338"/>
                  <a:pt x="5627" y="12339"/>
                  <a:pt x="5620" y="12341"/>
                </a:cubicBezTo>
                <a:cubicBezTo>
                  <a:pt x="5557" y="12341"/>
                  <a:pt x="5526" y="12388"/>
                  <a:pt x="5526" y="12451"/>
                </a:cubicBezTo>
                <a:cubicBezTo>
                  <a:pt x="5557" y="12562"/>
                  <a:pt x="5557" y="12688"/>
                  <a:pt x="5557" y="12830"/>
                </a:cubicBezTo>
                <a:cubicBezTo>
                  <a:pt x="5557" y="12877"/>
                  <a:pt x="5604" y="12925"/>
                  <a:pt x="5652" y="12925"/>
                </a:cubicBezTo>
                <a:cubicBezTo>
                  <a:pt x="5715" y="12925"/>
                  <a:pt x="5762" y="12877"/>
                  <a:pt x="5762" y="12830"/>
                </a:cubicBezTo>
                <a:lnTo>
                  <a:pt x="5762" y="12814"/>
                </a:lnTo>
                <a:cubicBezTo>
                  <a:pt x="5762" y="12672"/>
                  <a:pt x="5747" y="12546"/>
                  <a:pt x="5731" y="12420"/>
                </a:cubicBezTo>
                <a:cubicBezTo>
                  <a:pt x="5717" y="12379"/>
                  <a:pt x="5680" y="12338"/>
                  <a:pt x="5639" y="12338"/>
                </a:cubicBezTo>
                <a:close/>
                <a:moveTo>
                  <a:pt x="5636" y="13114"/>
                </a:moveTo>
                <a:cubicBezTo>
                  <a:pt x="5589" y="13114"/>
                  <a:pt x="5526" y="13146"/>
                  <a:pt x="5526" y="13209"/>
                </a:cubicBezTo>
                <a:cubicBezTo>
                  <a:pt x="5494" y="13335"/>
                  <a:pt x="5462" y="13446"/>
                  <a:pt x="5431" y="13556"/>
                </a:cubicBezTo>
                <a:cubicBezTo>
                  <a:pt x="5399" y="13619"/>
                  <a:pt x="5431" y="13667"/>
                  <a:pt x="5478" y="13698"/>
                </a:cubicBezTo>
                <a:lnTo>
                  <a:pt x="5526" y="13698"/>
                </a:lnTo>
                <a:cubicBezTo>
                  <a:pt x="5557" y="13698"/>
                  <a:pt x="5589" y="13667"/>
                  <a:pt x="5604" y="13635"/>
                </a:cubicBezTo>
                <a:cubicBezTo>
                  <a:pt x="5652" y="13509"/>
                  <a:pt x="5699" y="13383"/>
                  <a:pt x="5715" y="13240"/>
                </a:cubicBezTo>
                <a:cubicBezTo>
                  <a:pt x="5731" y="13177"/>
                  <a:pt x="5683" y="13130"/>
                  <a:pt x="5636" y="13114"/>
                </a:cubicBezTo>
                <a:close/>
                <a:moveTo>
                  <a:pt x="5345" y="13840"/>
                </a:moveTo>
                <a:cubicBezTo>
                  <a:pt x="5311" y="13840"/>
                  <a:pt x="5278" y="13857"/>
                  <a:pt x="5257" y="13888"/>
                </a:cubicBezTo>
                <a:cubicBezTo>
                  <a:pt x="5194" y="13998"/>
                  <a:pt x="5099" y="14077"/>
                  <a:pt x="5005" y="14172"/>
                </a:cubicBezTo>
                <a:cubicBezTo>
                  <a:pt x="4973" y="14203"/>
                  <a:pt x="4973" y="14266"/>
                  <a:pt x="5005" y="14314"/>
                </a:cubicBezTo>
                <a:cubicBezTo>
                  <a:pt x="5020" y="14330"/>
                  <a:pt x="5052" y="14345"/>
                  <a:pt x="5084" y="14345"/>
                </a:cubicBezTo>
                <a:cubicBezTo>
                  <a:pt x="5099" y="14345"/>
                  <a:pt x="5131" y="14330"/>
                  <a:pt x="5147" y="14314"/>
                </a:cubicBezTo>
                <a:cubicBezTo>
                  <a:pt x="5241" y="14219"/>
                  <a:pt x="5336" y="14109"/>
                  <a:pt x="5415" y="13998"/>
                </a:cubicBezTo>
                <a:cubicBezTo>
                  <a:pt x="5447" y="13951"/>
                  <a:pt x="5431" y="13888"/>
                  <a:pt x="5399" y="13856"/>
                </a:cubicBezTo>
                <a:cubicBezTo>
                  <a:pt x="5382" y="13845"/>
                  <a:pt x="5364" y="13840"/>
                  <a:pt x="5345" y="13840"/>
                </a:cubicBezTo>
                <a:close/>
                <a:moveTo>
                  <a:pt x="4742" y="14371"/>
                </a:moveTo>
                <a:cubicBezTo>
                  <a:pt x="4729" y="14371"/>
                  <a:pt x="4717" y="14373"/>
                  <a:pt x="4705" y="14377"/>
                </a:cubicBezTo>
                <a:cubicBezTo>
                  <a:pt x="4610" y="14440"/>
                  <a:pt x="4484" y="14503"/>
                  <a:pt x="4357" y="14535"/>
                </a:cubicBezTo>
                <a:cubicBezTo>
                  <a:pt x="4310" y="14566"/>
                  <a:pt x="4294" y="14614"/>
                  <a:pt x="4310" y="14661"/>
                </a:cubicBezTo>
                <a:cubicBezTo>
                  <a:pt x="4326" y="14708"/>
                  <a:pt x="4357" y="14740"/>
                  <a:pt x="4405" y="14740"/>
                </a:cubicBezTo>
                <a:cubicBezTo>
                  <a:pt x="4405" y="14740"/>
                  <a:pt x="4421" y="14724"/>
                  <a:pt x="4436" y="14724"/>
                </a:cubicBezTo>
                <a:cubicBezTo>
                  <a:pt x="4563" y="14677"/>
                  <a:pt x="4689" y="14614"/>
                  <a:pt x="4799" y="14551"/>
                </a:cubicBezTo>
                <a:cubicBezTo>
                  <a:pt x="4847" y="14535"/>
                  <a:pt x="4863" y="14472"/>
                  <a:pt x="4847" y="14424"/>
                </a:cubicBezTo>
                <a:cubicBezTo>
                  <a:pt x="4823" y="14389"/>
                  <a:pt x="4782" y="14371"/>
                  <a:pt x="4742" y="14371"/>
                </a:cubicBezTo>
                <a:close/>
                <a:moveTo>
                  <a:pt x="4014" y="14642"/>
                </a:moveTo>
                <a:cubicBezTo>
                  <a:pt x="4007" y="14642"/>
                  <a:pt x="4001" y="14643"/>
                  <a:pt x="3994" y="14645"/>
                </a:cubicBezTo>
                <a:cubicBezTo>
                  <a:pt x="3884" y="14677"/>
                  <a:pt x="3742" y="14693"/>
                  <a:pt x="3616" y="14708"/>
                </a:cubicBezTo>
                <a:cubicBezTo>
                  <a:pt x="3568" y="14708"/>
                  <a:pt x="3521" y="14772"/>
                  <a:pt x="3537" y="14819"/>
                </a:cubicBezTo>
                <a:cubicBezTo>
                  <a:pt x="3537" y="14866"/>
                  <a:pt x="3584" y="14898"/>
                  <a:pt x="3631" y="14898"/>
                </a:cubicBezTo>
                <a:lnTo>
                  <a:pt x="3631" y="14914"/>
                </a:lnTo>
                <a:cubicBezTo>
                  <a:pt x="3773" y="14898"/>
                  <a:pt x="3915" y="14866"/>
                  <a:pt x="4042" y="14835"/>
                </a:cubicBezTo>
                <a:cubicBezTo>
                  <a:pt x="4089" y="14835"/>
                  <a:pt x="4121" y="14772"/>
                  <a:pt x="4121" y="14724"/>
                </a:cubicBezTo>
                <a:cubicBezTo>
                  <a:pt x="4107" y="14683"/>
                  <a:pt x="4058" y="14642"/>
                  <a:pt x="4014" y="14642"/>
                </a:cubicBezTo>
                <a:close/>
                <a:moveTo>
                  <a:pt x="2842" y="14724"/>
                </a:moveTo>
                <a:cubicBezTo>
                  <a:pt x="2795" y="14724"/>
                  <a:pt x="2747" y="14772"/>
                  <a:pt x="2747" y="14819"/>
                </a:cubicBezTo>
                <a:cubicBezTo>
                  <a:pt x="2732" y="14882"/>
                  <a:pt x="2779" y="14929"/>
                  <a:pt x="2842" y="14929"/>
                </a:cubicBezTo>
                <a:lnTo>
                  <a:pt x="3237" y="14929"/>
                </a:lnTo>
                <a:cubicBezTo>
                  <a:pt x="3300" y="14929"/>
                  <a:pt x="3331" y="14882"/>
                  <a:pt x="3331" y="14835"/>
                </a:cubicBezTo>
                <a:cubicBezTo>
                  <a:pt x="3331" y="14780"/>
                  <a:pt x="3296" y="14737"/>
                  <a:pt x="3255" y="14737"/>
                </a:cubicBezTo>
                <a:cubicBezTo>
                  <a:pt x="3249" y="14737"/>
                  <a:pt x="3243" y="14738"/>
                  <a:pt x="3237" y="14740"/>
                </a:cubicBezTo>
                <a:cubicBezTo>
                  <a:pt x="3095" y="14740"/>
                  <a:pt x="2968" y="14740"/>
                  <a:pt x="2842" y="1472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673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16"/>
          <p:cNvGrpSpPr/>
          <p:nvPr/>
        </p:nvGrpSpPr>
        <p:grpSpPr>
          <a:xfrm>
            <a:off x="135359" y="54347"/>
            <a:ext cx="11805589" cy="6669084"/>
            <a:chOff x="101519" y="40760"/>
            <a:chExt cx="8854192" cy="5001813"/>
          </a:xfrm>
        </p:grpSpPr>
        <p:sp>
          <p:nvSpPr>
            <p:cNvPr id="206" name="Google Shape;206;p16"/>
            <p:cNvSpPr/>
            <p:nvPr/>
          </p:nvSpPr>
          <p:spPr>
            <a:xfrm>
              <a:off x="101519" y="226673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428172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8687119" y="479299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" name="Google Shape;209;p16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subTitle" idx="1"/>
          </p:nvPr>
        </p:nvSpPr>
        <p:spPr>
          <a:xfrm>
            <a:off x="6512767" y="1824625"/>
            <a:ext cx="4725600" cy="11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6"/>
          <p:cNvSpPr txBox="1">
            <a:spLocks noGrp="1"/>
          </p:cNvSpPr>
          <p:nvPr>
            <p:ph type="subTitle" idx="2"/>
          </p:nvPr>
        </p:nvSpPr>
        <p:spPr>
          <a:xfrm>
            <a:off x="6512767" y="3332295"/>
            <a:ext cx="4725600" cy="11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subTitle" idx="3"/>
          </p:nvPr>
        </p:nvSpPr>
        <p:spPr>
          <a:xfrm>
            <a:off x="6512767" y="4839965"/>
            <a:ext cx="4725600" cy="11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6"/>
          <p:cNvSpPr/>
          <p:nvPr/>
        </p:nvSpPr>
        <p:spPr>
          <a:xfrm>
            <a:off x="4022537" y="6144663"/>
            <a:ext cx="946407" cy="606079"/>
          </a:xfrm>
          <a:custGeom>
            <a:avLst/>
            <a:gdLst/>
            <a:ahLst/>
            <a:cxnLst/>
            <a:rect l="l" t="t" r="r" b="b"/>
            <a:pathLst>
              <a:path w="6599" h="4226" extrusionOk="0">
                <a:moveTo>
                  <a:pt x="3299" y="658"/>
                </a:moveTo>
                <a:cubicBezTo>
                  <a:pt x="3520" y="864"/>
                  <a:pt x="3552" y="1085"/>
                  <a:pt x="3552" y="1164"/>
                </a:cubicBezTo>
                <a:cubicBezTo>
                  <a:pt x="3568" y="1321"/>
                  <a:pt x="3505" y="1479"/>
                  <a:pt x="3410" y="1511"/>
                </a:cubicBezTo>
                <a:cubicBezTo>
                  <a:pt x="3387" y="1525"/>
                  <a:pt x="3365" y="1531"/>
                  <a:pt x="3344" y="1531"/>
                </a:cubicBezTo>
                <a:cubicBezTo>
                  <a:pt x="3294" y="1531"/>
                  <a:pt x="3249" y="1497"/>
                  <a:pt x="3205" y="1464"/>
                </a:cubicBezTo>
                <a:cubicBezTo>
                  <a:pt x="3031" y="1306"/>
                  <a:pt x="3078" y="958"/>
                  <a:pt x="3299" y="658"/>
                </a:cubicBezTo>
                <a:close/>
                <a:moveTo>
                  <a:pt x="5241" y="1621"/>
                </a:moveTo>
                <a:cubicBezTo>
                  <a:pt x="5241" y="1653"/>
                  <a:pt x="5241" y="1685"/>
                  <a:pt x="5225" y="1700"/>
                </a:cubicBezTo>
                <a:cubicBezTo>
                  <a:pt x="5162" y="2016"/>
                  <a:pt x="4957" y="2221"/>
                  <a:pt x="4704" y="2253"/>
                </a:cubicBezTo>
                <a:cubicBezTo>
                  <a:pt x="4641" y="2253"/>
                  <a:pt x="4578" y="2253"/>
                  <a:pt x="4578" y="2237"/>
                </a:cubicBezTo>
                <a:cubicBezTo>
                  <a:pt x="4546" y="2158"/>
                  <a:pt x="4689" y="1906"/>
                  <a:pt x="4973" y="1732"/>
                </a:cubicBezTo>
                <a:cubicBezTo>
                  <a:pt x="5036" y="1700"/>
                  <a:pt x="5130" y="1653"/>
                  <a:pt x="5241" y="1621"/>
                </a:cubicBezTo>
                <a:close/>
                <a:moveTo>
                  <a:pt x="1847" y="2458"/>
                </a:moveTo>
                <a:cubicBezTo>
                  <a:pt x="1879" y="2458"/>
                  <a:pt x="1926" y="2474"/>
                  <a:pt x="1973" y="2553"/>
                </a:cubicBezTo>
                <a:cubicBezTo>
                  <a:pt x="2147" y="2774"/>
                  <a:pt x="2147" y="3010"/>
                  <a:pt x="1973" y="3184"/>
                </a:cubicBezTo>
                <a:cubicBezTo>
                  <a:pt x="1879" y="3279"/>
                  <a:pt x="1721" y="3342"/>
                  <a:pt x="1531" y="3342"/>
                </a:cubicBezTo>
                <a:cubicBezTo>
                  <a:pt x="1484" y="2932"/>
                  <a:pt x="1658" y="2537"/>
                  <a:pt x="1816" y="2474"/>
                </a:cubicBezTo>
                <a:cubicBezTo>
                  <a:pt x="1816" y="2474"/>
                  <a:pt x="1831" y="2458"/>
                  <a:pt x="1847" y="2458"/>
                </a:cubicBezTo>
                <a:close/>
                <a:moveTo>
                  <a:pt x="3985" y="2775"/>
                </a:moveTo>
                <a:lnTo>
                  <a:pt x="3985" y="2775"/>
                </a:lnTo>
                <a:cubicBezTo>
                  <a:pt x="4004" y="2782"/>
                  <a:pt x="4043" y="2816"/>
                  <a:pt x="4057" y="2900"/>
                </a:cubicBezTo>
                <a:cubicBezTo>
                  <a:pt x="4136" y="3137"/>
                  <a:pt x="4089" y="3358"/>
                  <a:pt x="3947" y="3547"/>
                </a:cubicBezTo>
                <a:cubicBezTo>
                  <a:pt x="3947" y="3547"/>
                  <a:pt x="3931" y="3563"/>
                  <a:pt x="3931" y="3579"/>
                </a:cubicBezTo>
                <a:cubicBezTo>
                  <a:pt x="3789" y="3310"/>
                  <a:pt x="3820" y="3058"/>
                  <a:pt x="3868" y="2916"/>
                </a:cubicBezTo>
                <a:cubicBezTo>
                  <a:pt x="3911" y="2830"/>
                  <a:pt x="3953" y="2783"/>
                  <a:pt x="3985" y="2775"/>
                </a:cubicBezTo>
                <a:close/>
                <a:moveTo>
                  <a:pt x="4103" y="197"/>
                </a:moveTo>
                <a:cubicBezTo>
                  <a:pt x="4264" y="197"/>
                  <a:pt x="4436" y="245"/>
                  <a:pt x="4610" y="359"/>
                </a:cubicBezTo>
                <a:cubicBezTo>
                  <a:pt x="5083" y="658"/>
                  <a:pt x="5257" y="1069"/>
                  <a:pt x="5257" y="1416"/>
                </a:cubicBezTo>
                <a:cubicBezTo>
                  <a:pt x="5130" y="1448"/>
                  <a:pt x="5004" y="1495"/>
                  <a:pt x="4878" y="1558"/>
                </a:cubicBezTo>
                <a:cubicBezTo>
                  <a:pt x="4546" y="1763"/>
                  <a:pt x="4325" y="2079"/>
                  <a:pt x="4389" y="2284"/>
                </a:cubicBezTo>
                <a:cubicBezTo>
                  <a:pt x="4403" y="2341"/>
                  <a:pt x="4467" y="2447"/>
                  <a:pt x="4649" y="2447"/>
                </a:cubicBezTo>
                <a:cubicBezTo>
                  <a:pt x="4671" y="2447"/>
                  <a:pt x="4694" y="2446"/>
                  <a:pt x="4720" y="2442"/>
                </a:cubicBezTo>
                <a:cubicBezTo>
                  <a:pt x="5067" y="2395"/>
                  <a:pt x="5336" y="2142"/>
                  <a:pt x="5430" y="1748"/>
                </a:cubicBezTo>
                <a:cubicBezTo>
                  <a:pt x="5430" y="1700"/>
                  <a:pt x="5446" y="1653"/>
                  <a:pt x="5446" y="1606"/>
                </a:cubicBezTo>
                <a:cubicBezTo>
                  <a:pt x="5636" y="1606"/>
                  <a:pt x="5825" y="1685"/>
                  <a:pt x="6030" y="1906"/>
                </a:cubicBezTo>
                <a:cubicBezTo>
                  <a:pt x="6441" y="2363"/>
                  <a:pt x="6172" y="2979"/>
                  <a:pt x="5778" y="3389"/>
                </a:cubicBezTo>
                <a:cubicBezTo>
                  <a:pt x="5444" y="3746"/>
                  <a:pt x="4960" y="4018"/>
                  <a:pt x="4576" y="4018"/>
                </a:cubicBezTo>
                <a:cubicBezTo>
                  <a:pt x="4432" y="4018"/>
                  <a:pt x="4302" y="3980"/>
                  <a:pt x="4199" y="3894"/>
                </a:cubicBezTo>
                <a:cubicBezTo>
                  <a:pt x="4136" y="3831"/>
                  <a:pt x="4089" y="3784"/>
                  <a:pt x="4041" y="3737"/>
                </a:cubicBezTo>
                <a:cubicBezTo>
                  <a:pt x="4073" y="3721"/>
                  <a:pt x="4089" y="3689"/>
                  <a:pt x="4120" y="3658"/>
                </a:cubicBezTo>
                <a:cubicBezTo>
                  <a:pt x="4294" y="3421"/>
                  <a:pt x="4341" y="3137"/>
                  <a:pt x="4262" y="2853"/>
                </a:cubicBezTo>
                <a:cubicBezTo>
                  <a:pt x="4183" y="2616"/>
                  <a:pt x="4073" y="2569"/>
                  <a:pt x="3994" y="2569"/>
                </a:cubicBezTo>
                <a:cubicBezTo>
                  <a:pt x="3868" y="2569"/>
                  <a:pt x="3757" y="2679"/>
                  <a:pt x="3678" y="2853"/>
                </a:cubicBezTo>
                <a:cubicBezTo>
                  <a:pt x="3599" y="3089"/>
                  <a:pt x="3599" y="3421"/>
                  <a:pt x="3773" y="3705"/>
                </a:cubicBezTo>
                <a:cubicBezTo>
                  <a:pt x="3492" y="3927"/>
                  <a:pt x="3030" y="4038"/>
                  <a:pt x="2440" y="4038"/>
                </a:cubicBezTo>
                <a:cubicBezTo>
                  <a:pt x="2401" y="4038"/>
                  <a:pt x="2361" y="4038"/>
                  <a:pt x="2321" y="4037"/>
                </a:cubicBezTo>
                <a:cubicBezTo>
                  <a:pt x="1863" y="4021"/>
                  <a:pt x="1674" y="3784"/>
                  <a:pt x="1579" y="3531"/>
                </a:cubicBezTo>
                <a:lnTo>
                  <a:pt x="1595" y="3531"/>
                </a:lnTo>
                <a:cubicBezTo>
                  <a:pt x="1816" y="3516"/>
                  <a:pt x="2005" y="3437"/>
                  <a:pt x="2131" y="3310"/>
                </a:cubicBezTo>
                <a:cubicBezTo>
                  <a:pt x="2368" y="3074"/>
                  <a:pt x="2368" y="2726"/>
                  <a:pt x="2131" y="2426"/>
                </a:cubicBezTo>
                <a:cubicBezTo>
                  <a:pt x="2036" y="2292"/>
                  <a:pt x="1934" y="2257"/>
                  <a:pt x="1855" y="2257"/>
                </a:cubicBezTo>
                <a:cubicBezTo>
                  <a:pt x="1803" y="2257"/>
                  <a:pt x="1762" y="2272"/>
                  <a:pt x="1737" y="2284"/>
                </a:cubicBezTo>
                <a:cubicBezTo>
                  <a:pt x="1468" y="2411"/>
                  <a:pt x="1295" y="2884"/>
                  <a:pt x="1342" y="3326"/>
                </a:cubicBezTo>
                <a:cubicBezTo>
                  <a:pt x="1153" y="3279"/>
                  <a:pt x="947" y="3184"/>
                  <a:pt x="726" y="3010"/>
                </a:cubicBezTo>
                <a:cubicBezTo>
                  <a:pt x="221" y="2632"/>
                  <a:pt x="300" y="2048"/>
                  <a:pt x="584" y="1621"/>
                </a:cubicBezTo>
                <a:cubicBezTo>
                  <a:pt x="763" y="1371"/>
                  <a:pt x="1031" y="1175"/>
                  <a:pt x="1281" y="1175"/>
                </a:cubicBezTo>
                <a:cubicBezTo>
                  <a:pt x="1363" y="1175"/>
                  <a:pt x="1442" y="1196"/>
                  <a:pt x="1516" y="1243"/>
                </a:cubicBezTo>
                <a:cubicBezTo>
                  <a:pt x="1531" y="1250"/>
                  <a:pt x="1551" y="1254"/>
                  <a:pt x="1571" y="1254"/>
                </a:cubicBezTo>
                <a:cubicBezTo>
                  <a:pt x="1591" y="1254"/>
                  <a:pt x="1610" y="1250"/>
                  <a:pt x="1626" y="1243"/>
                </a:cubicBezTo>
                <a:cubicBezTo>
                  <a:pt x="1658" y="1227"/>
                  <a:pt x="1674" y="1179"/>
                  <a:pt x="1658" y="1148"/>
                </a:cubicBezTo>
                <a:cubicBezTo>
                  <a:pt x="1658" y="1148"/>
                  <a:pt x="1595" y="580"/>
                  <a:pt x="1910" y="327"/>
                </a:cubicBezTo>
                <a:cubicBezTo>
                  <a:pt x="2000" y="254"/>
                  <a:pt x="2114" y="218"/>
                  <a:pt x="2256" y="218"/>
                </a:cubicBezTo>
                <a:cubicBezTo>
                  <a:pt x="2389" y="218"/>
                  <a:pt x="2547" y="250"/>
                  <a:pt x="2731" y="311"/>
                </a:cubicBezTo>
                <a:cubicBezTo>
                  <a:pt x="2905" y="374"/>
                  <a:pt x="3047" y="437"/>
                  <a:pt x="3157" y="516"/>
                </a:cubicBezTo>
                <a:cubicBezTo>
                  <a:pt x="2889" y="879"/>
                  <a:pt x="2794" y="1353"/>
                  <a:pt x="3078" y="1606"/>
                </a:cubicBezTo>
                <a:cubicBezTo>
                  <a:pt x="3173" y="1690"/>
                  <a:pt x="3275" y="1732"/>
                  <a:pt x="3370" y="1732"/>
                </a:cubicBezTo>
                <a:cubicBezTo>
                  <a:pt x="3417" y="1732"/>
                  <a:pt x="3463" y="1721"/>
                  <a:pt x="3505" y="1700"/>
                </a:cubicBezTo>
                <a:cubicBezTo>
                  <a:pt x="3678" y="1606"/>
                  <a:pt x="3773" y="1400"/>
                  <a:pt x="3757" y="1148"/>
                </a:cubicBezTo>
                <a:cubicBezTo>
                  <a:pt x="3757" y="1053"/>
                  <a:pt x="3710" y="769"/>
                  <a:pt x="3441" y="501"/>
                </a:cubicBezTo>
                <a:cubicBezTo>
                  <a:pt x="3608" y="324"/>
                  <a:pt x="3841" y="197"/>
                  <a:pt x="4103" y="197"/>
                </a:cubicBezTo>
                <a:close/>
                <a:moveTo>
                  <a:pt x="4103" y="0"/>
                </a:moveTo>
                <a:cubicBezTo>
                  <a:pt x="3787" y="0"/>
                  <a:pt x="3497" y="152"/>
                  <a:pt x="3284" y="374"/>
                </a:cubicBezTo>
                <a:cubicBezTo>
                  <a:pt x="3157" y="280"/>
                  <a:pt x="2999" y="201"/>
                  <a:pt x="2794" y="122"/>
                </a:cubicBezTo>
                <a:cubicBezTo>
                  <a:pt x="2600" y="59"/>
                  <a:pt x="2423" y="27"/>
                  <a:pt x="2268" y="27"/>
                </a:cubicBezTo>
                <a:cubicBezTo>
                  <a:pt x="2071" y="27"/>
                  <a:pt x="1908" y="79"/>
                  <a:pt x="1784" y="185"/>
                </a:cubicBezTo>
                <a:cubicBezTo>
                  <a:pt x="1500" y="390"/>
                  <a:pt x="1453" y="785"/>
                  <a:pt x="1453" y="1006"/>
                </a:cubicBezTo>
                <a:cubicBezTo>
                  <a:pt x="1396" y="989"/>
                  <a:pt x="1339" y="981"/>
                  <a:pt x="1280" y="981"/>
                </a:cubicBezTo>
                <a:cubicBezTo>
                  <a:pt x="962" y="981"/>
                  <a:pt x="624" y="1220"/>
                  <a:pt x="411" y="1527"/>
                </a:cubicBezTo>
                <a:cubicBezTo>
                  <a:pt x="79" y="2016"/>
                  <a:pt x="0" y="2711"/>
                  <a:pt x="600" y="3168"/>
                </a:cubicBezTo>
                <a:cubicBezTo>
                  <a:pt x="868" y="3389"/>
                  <a:pt x="1137" y="3500"/>
                  <a:pt x="1374" y="3531"/>
                </a:cubicBezTo>
                <a:cubicBezTo>
                  <a:pt x="1484" y="3958"/>
                  <a:pt x="1831" y="4210"/>
                  <a:pt x="2321" y="4226"/>
                </a:cubicBezTo>
                <a:lnTo>
                  <a:pt x="2463" y="4226"/>
                </a:lnTo>
                <a:cubicBezTo>
                  <a:pt x="3078" y="4226"/>
                  <a:pt x="3568" y="4100"/>
                  <a:pt x="3899" y="3879"/>
                </a:cubicBezTo>
                <a:cubicBezTo>
                  <a:pt x="3947" y="3926"/>
                  <a:pt x="4010" y="3989"/>
                  <a:pt x="4073" y="4037"/>
                </a:cubicBezTo>
                <a:cubicBezTo>
                  <a:pt x="4216" y="4156"/>
                  <a:pt x="4393" y="4209"/>
                  <a:pt x="4584" y="4209"/>
                </a:cubicBezTo>
                <a:cubicBezTo>
                  <a:pt x="5025" y="4209"/>
                  <a:pt x="5545" y="3928"/>
                  <a:pt x="5920" y="3531"/>
                </a:cubicBezTo>
                <a:cubicBezTo>
                  <a:pt x="6488" y="2916"/>
                  <a:pt x="6599" y="2237"/>
                  <a:pt x="6172" y="1779"/>
                </a:cubicBezTo>
                <a:cubicBezTo>
                  <a:pt x="5967" y="1542"/>
                  <a:pt x="5715" y="1432"/>
                  <a:pt x="5462" y="1416"/>
                </a:cubicBezTo>
                <a:cubicBezTo>
                  <a:pt x="5446" y="1022"/>
                  <a:pt x="5241" y="548"/>
                  <a:pt x="4720" y="201"/>
                </a:cubicBezTo>
                <a:cubicBezTo>
                  <a:pt x="4513" y="60"/>
                  <a:pt x="4303" y="0"/>
                  <a:pt x="41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6"/>
          <p:cNvSpPr/>
          <p:nvPr/>
        </p:nvSpPr>
        <p:spPr>
          <a:xfrm rot="-10602819" flipH="1">
            <a:off x="-354215" y="4325374"/>
            <a:ext cx="1319957" cy="3419567"/>
          </a:xfrm>
          <a:custGeom>
            <a:avLst/>
            <a:gdLst/>
            <a:ahLst/>
            <a:cxnLst/>
            <a:rect l="l" t="t" r="r" b="b"/>
            <a:pathLst>
              <a:path w="5763" h="14930" extrusionOk="0">
                <a:moveTo>
                  <a:pt x="1076" y="1"/>
                </a:moveTo>
                <a:cubicBezTo>
                  <a:pt x="1011" y="1"/>
                  <a:pt x="948" y="4"/>
                  <a:pt x="885" y="12"/>
                </a:cubicBezTo>
                <a:cubicBezTo>
                  <a:pt x="822" y="12"/>
                  <a:pt x="790" y="60"/>
                  <a:pt x="790" y="107"/>
                </a:cubicBezTo>
                <a:cubicBezTo>
                  <a:pt x="790" y="154"/>
                  <a:pt x="837" y="202"/>
                  <a:pt x="885" y="202"/>
                </a:cubicBezTo>
                <a:lnTo>
                  <a:pt x="1279" y="202"/>
                </a:lnTo>
                <a:cubicBezTo>
                  <a:pt x="1327" y="202"/>
                  <a:pt x="1374" y="170"/>
                  <a:pt x="1374" y="107"/>
                </a:cubicBezTo>
                <a:cubicBezTo>
                  <a:pt x="1374" y="60"/>
                  <a:pt x="1342" y="12"/>
                  <a:pt x="1279" y="12"/>
                </a:cubicBezTo>
                <a:cubicBezTo>
                  <a:pt x="1208" y="4"/>
                  <a:pt x="1141" y="1"/>
                  <a:pt x="1076" y="1"/>
                </a:cubicBezTo>
                <a:close/>
                <a:moveTo>
                  <a:pt x="490" y="28"/>
                </a:moveTo>
                <a:cubicBezTo>
                  <a:pt x="237" y="60"/>
                  <a:pt x="80" y="91"/>
                  <a:pt x="80" y="91"/>
                </a:cubicBezTo>
                <a:cubicBezTo>
                  <a:pt x="32" y="107"/>
                  <a:pt x="1" y="170"/>
                  <a:pt x="1" y="218"/>
                </a:cubicBezTo>
                <a:cubicBezTo>
                  <a:pt x="16" y="265"/>
                  <a:pt x="64" y="296"/>
                  <a:pt x="111" y="296"/>
                </a:cubicBezTo>
                <a:lnTo>
                  <a:pt x="127" y="296"/>
                </a:lnTo>
                <a:cubicBezTo>
                  <a:pt x="127" y="296"/>
                  <a:pt x="269" y="249"/>
                  <a:pt x="506" y="233"/>
                </a:cubicBezTo>
                <a:cubicBezTo>
                  <a:pt x="553" y="218"/>
                  <a:pt x="601" y="170"/>
                  <a:pt x="585" y="123"/>
                </a:cubicBezTo>
                <a:cubicBezTo>
                  <a:pt x="585" y="75"/>
                  <a:pt x="537" y="28"/>
                  <a:pt x="490" y="28"/>
                </a:cubicBezTo>
                <a:close/>
                <a:moveTo>
                  <a:pt x="1690" y="44"/>
                </a:moveTo>
                <a:cubicBezTo>
                  <a:pt x="1627" y="44"/>
                  <a:pt x="1579" y="75"/>
                  <a:pt x="1579" y="139"/>
                </a:cubicBezTo>
                <a:cubicBezTo>
                  <a:pt x="1563" y="186"/>
                  <a:pt x="1611" y="233"/>
                  <a:pt x="1658" y="249"/>
                </a:cubicBezTo>
                <a:cubicBezTo>
                  <a:pt x="1784" y="265"/>
                  <a:pt x="1911" y="281"/>
                  <a:pt x="2037" y="312"/>
                </a:cubicBezTo>
                <a:lnTo>
                  <a:pt x="2053" y="312"/>
                </a:lnTo>
                <a:cubicBezTo>
                  <a:pt x="2100" y="312"/>
                  <a:pt x="2147" y="281"/>
                  <a:pt x="2163" y="249"/>
                </a:cubicBezTo>
                <a:cubicBezTo>
                  <a:pt x="2163" y="186"/>
                  <a:pt x="2132" y="139"/>
                  <a:pt x="2084" y="123"/>
                </a:cubicBezTo>
                <a:cubicBezTo>
                  <a:pt x="1958" y="91"/>
                  <a:pt x="1816" y="75"/>
                  <a:pt x="1690" y="44"/>
                </a:cubicBezTo>
                <a:close/>
                <a:moveTo>
                  <a:pt x="2453" y="229"/>
                </a:moveTo>
                <a:cubicBezTo>
                  <a:pt x="2411" y="229"/>
                  <a:pt x="2366" y="258"/>
                  <a:pt x="2353" y="296"/>
                </a:cubicBezTo>
                <a:cubicBezTo>
                  <a:pt x="2337" y="344"/>
                  <a:pt x="2353" y="407"/>
                  <a:pt x="2416" y="423"/>
                </a:cubicBezTo>
                <a:cubicBezTo>
                  <a:pt x="2526" y="470"/>
                  <a:pt x="2653" y="517"/>
                  <a:pt x="2763" y="581"/>
                </a:cubicBezTo>
                <a:lnTo>
                  <a:pt x="2810" y="581"/>
                </a:lnTo>
                <a:cubicBezTo>
                  <a:pt x="2842" y="581"/>
                  <a:pt x="2874" y="565"/>
                  <a:pt x="2889" y="533"/>
                </a:cubicBezTo>
                <a:cubicBezTo>
                  <a:pt x="2921" y="486"/>
                  <a:pt x="2905" y="423"/>
                  <a:pt x="2842" y="407"/>
                </a:cubicBezTo>
                <a:cubicBezTo>
                  <a:pt x="2732" y="344"/>
                  <a:pt x="2605" y="281"/>
                  <a:pt x="2479" y="233"/>
                </a:cubicBezTo>
                <a:cubicBezTo>
                  <a:pt x="2471" y="231"/>
                  <a:pt x="2462" y="229"/>
                  <a:pt x="2453" y="229"/>
                </a:cubicBezTo>
                <a:close/>
                <a:moveTo>
                  <a:pt x="3136" y="590"/>
                </a:moveTo>
                <a:cubicBezTo>
                  <a:pt x="3107" y="590"/>
                  <a:pt x="3080" y="602"/>
                  <a:pt x="3063" y="628"/>
                </a:cubicBezTo>
                <a:cubicBezTo>
                  <a:pt x="3031" y="675"/>
                  <a:pt x="3047" y="738"/>
                  <a:pt x="3095" y="770"/>
                </a:cubicBezTo>
                <a:cubicBezTo>
                  <a:pt x="3189" y="833"/>
                  <a:pt x="3300" y="912"/>
                  <a:pt x="3395" y="1007"/>
                </a:cubicBezTo>
                <a:cubicBezTo>
                  <a:pt x="3410" y="1023"/>
                  <a:pt x="3426" y="1023"/>
                  <a:pt x="3458" y="1023"/>
                </a:cubicBezTo>
                <a:cubicBezTo>
                  <a:pt x="3473" y="1023"/>
                  <a:pt x="3505" y="1023"/>
                  <a:pt x="3521" y="991"/>
                </a:cubicBezTo>
                <a:cubicBezTo>
                  <a:pt x="3568" y="959"/>
                  <a:pt x="3568" y="896"/>
                  <a:pt x="3521" y="849"/>
                </a:cubicBezTo>
                <a:cubicBezTo>
                  <a:pt x="3426" y="770"/>
                  <a:pt x="3316" y="675"/>
                  <a:pt x="3205" y="612"/>
                </a:cubicBezTo>
                <a:cubicBezTo>
                  <a:pt x="3184" y="598"/>
                  <a:pt x="3159" y="590"/>
                  <a:pt x="3136" y="590"/>
                </a:cubicBezTo>
                <a:close/>
                <a:moveTo>
                  <a:pt x="3732" y="1111"/>
                </a:moveTo>
                <a:cubicBezTo>
                  <a:pt x="3709" y="1111"/>
                  <a:pt x="3684" y="1119"/>
                  <a:pt x="3663" y="1133"/>
                </a:cubicBezTo>
                <a:cubicBezTo>
                  <a:pt x="3631" y="1165"/>
                  <a:pt x="3616" y="1228"/>
                  <a:pt x="3663" y="1275"/>
                </a:cubicBezTo>
                <a:cubicBezTo>
                  <a:pt x="3742" y="1370"/>
                  <a:pt x="3821" y="1465"/>
                  <a:pt x="3884" y="1575"/>
                </a:cubicBezTo>
                <a:cubicBezTo>
                  <a:pt x="3915" y="1607"/>
                  <a:pt x="3931" y="1622"/>
                  <a:pt x="3963" y="1622"/>
                </a:cubicBezTo>
                <a:lnTo>
                  <a:pt x="3979" y="1622"/>
                </a:lnTo>
                <a:cubicBezTo>
                  <a:pt x="3994" y="1622"/>
                  <a:pt x="4010" y="1607"/>
                  <a:pt x="4026" y="1607"/>
                </a:cubicBezTo>
                <a:cubicBezTo>
                  <a:pt x="4073" y="1575"/>
                  <a:pt x="4089" y="1512"/>
                  <a:pt x="4058" y="1465"/>
                </a:cubicBezTo>
                <a:cubicBezTo>
                  <a:pt x="3979" y="1354"/>
                  <a:pt x="3900" y="1244"/>
                  <a:pt x="3805" y="1149"/>
                </a:cubicBezTo>
                <a:cubicBezTo>
                  <a:pt x="3788" y="1123"/>
                  <a:pt x="3761" y="1111"/>
                  <a:pt x="3732" y="1111"/>
                </a:cubicBezTo>
                <a:close/>
                <a:moveTo>
                  <a:pt x="4158" y="1759"/>
                </a:moveTo>
                <a:cubicBezTo>
                  <a:pt x="4145" y="1759"/>
                  <a:pt x="4132" y="1761"/>
                  <a:pt x="4121" y="1765"/>
                </a:cubicBezTo>
                <a:cubicBezTo>
                  <a:pt x="4073" y="1796"/>
                  <a:pt x="4058" y="1859"/>
                  <a:pt x="4073" y="1907"/>
                </a:cubicBezTo>
                <a:cubicBezTo>
                  <a:pt x="4136" y="2017"/>
                  <a:pt x="4200" y="2128"/>
                  <a:pt x="4247" y="2254"/>
                </a:cubicBezTo>
                <a:cubicBezTo>
                  <a:pt x="4263" y="2301"/>
                  <a:pt x="4294" y="2317"/>
                  <a:pt x="4326" y="2317"/>
                </a:cubicBezTo>
                <a:lnTo>
                  <a:pt x="4373" y="2317"/>
                </a:lnTo>
                <a:cubicBezTo>
                  <a:pt x="4421" y="2285"/>
                  <a:pt x="4436" y="2238"/>
                  <a:pt x="4421" y="2191"/>
                </a:cubicBezTo>
                <a:cubicBezTo>
                  <a:pt x="4373" y="2049"/>
                  <a:pt x="4310" y="1938"/>
                  <a:pt x="4263" y="1812"/>
                </a:cubicBezTo>
                <a:cubicBezTo>
                  <a:pt x="4239" y="1776"/>
                  <a:pt x="4198" y="1759"/>
                  <a:pt x="4158" y="1759"/>
                </a:cubicBezTo>
                <a:close/>
                <a:moveTo>
                  <a:pt x="4436" y="2491"/>
                </a:moveTo>
                <a:cubicBezTo>
                  <a:pt x="4373" y="2506"/>
                  <a:pt x="4342" y="2570"/>
                  <a:pt x="4357" y="2617"/>
                </a:cubicBezTo>
                <a:cubicBezTo>
                  <a:pt x="4405" y="2743"/>
                  <a:pt x="4421" y="2869"/>
                  <a:pt x="4436" y="2996"/>
                </a:cubicBezTo>
                <a:cubicBezTo>
                  <a:pt x="4452" y="3043"/>
                  <a:pt x="4484" y="3075"/>
                  <a:pt x="4531" y="3075"/>
                </a:cubicBezTo>
                <a:lnTo>
                  <a:pt x="4547" y="3075"/>
                </a:lnTo>
                <a:cubicBezTo>
                  <a:pt x="4594" y="3075"/>
                  <a:pt x="4642" y="3027"/>
                  <a:pt x="4626" y="2964"/>
                </a:cubicBezTo>
                <a:cubicBezTo>
                  <a:pt x="4610" y="2838"/>
                  <a:pt x="4594" y="2696"/>
                  <a:pt x="4547" y="2570"/>
                </a:cubicBezTo>
                <a:cubicBezTo>
                  <a:pt x="4531" y="2506"/>
                  <a:pt x="4484" y="2491"/>
                  <a:pt x="4436" y="2491"/>
                </a:cubicBezTo>
                <a:close/>
                <a:moveTo>
                  <a:pt x="4563" y="3280"/>
                </a:moveTo>
                <a:cubicBezTo>
                  <a:pt x="4500" y="3280"/>
                  <a:pt x="4452" y="3311"/>
                  <a:pt x="4452" y="3375"/>
                </a:cubicBezTo>
                <a:cubicBezTo>
                  <a:pt x="4452" y="3501"/>
                  <a:pt x="4436" y="3627"/>
                  <a:pt x="4405" y="3738"/>
                </a:cubicBezTo>
                <a:cubicBezTo>
                  <a:pt x="4389" y="3801"/>
                  <a:pt x="4421" y="3848"/>
                  <a:pt x="4484" y="3864"/>
                </a:cubicBezTo>
                <a:lnTo>
                  <a:pt x="4500" y="3864"/>
                </a:lnTo>
                <a:cubicBezTo>
                  <a:pt x="4547" y="3864"/>
                  <a:pt x="4594" y="3832"/>
                  <a:pt x="4594" y="3785"/>
                </a:cubicBezTo>
                <a:cubicBezTo>
                  <a:pt x="4626" y="3659"/>
                  <a:pt x="4642" y="3517"/>
                  <a:pt x="4657" y="3375"/>
                </a:cubicBezTo>
                <a:cubicBezTo>
                  <a:pt x="4657" y="3327"/>
                  <a:pt x="4610" y="3280"/>
                  <a:pt x="4563" y="3280"/>
                </a:cubicBezTo>
                <a:close/>
                <a:moveTo>
                  <a:pt x="4378" y="4032"/>
                </a:moveTo>
                <a:cubicBezTo>
                  <a:pt x="4336" y="4032"/>
                  <a:pt x="4303" y="4053"/>
                  <a:pt x="4279" y="4101"/>
                </a:cubicBezTo>
                <a:cubicBezTo>
                  <a:pt x="4231" y="4211"/>
                  <a:pt x="4168" y="4322"/>
                  <a:pt x="4105" y="4416"/>
                </a:cubicBezTo>
                <a:cubicBezTo>
                  <a:pt x="4073" y="4464"/>
                  <a:pt x="4073" y="4527"/>
                  <a:pt x="4121" y="4559"/>
                </a:cubicBezTo>
                <a:cubicBezTo>
                  <a:pt x="4136" y="4574"/>
                  <a:pt x="4168" y="4574"/>
                  <a:pt x="4184" y="4574"/>
                </a:cubicBezTo>
                <a:cubicBezTo>
                  <a:pt x="4215" y="4574"/>
                  <a:pt x="4247" y="4559"/>
                  <a:pt x="4263" y="4527"/>
                </a:cubicBezTo>
                <a:cubicBezTo>
                  <a:pt x="4342" y="4416"/>
                  <a:pt x="4405" y="4306"/>
                  <a:pt x="4468" y="4180"/>
                </a:cubicBezTo>
                <a:cubicBezTo>
                  <a:pt x="4484" y="4132"/>
                  <a:pt x="4468" y="4069"/>
                  <a:pt x="4421" y="4038"/>
                </a:cubicBezTo>
                <a:cubicBezTo>
                  <a:pt x="4406" y="4034"/>
                  <a:pt x="4392" y="4032"/>
                  <a:pt x="4378" y="4032"/>
                </a:cubicBezTo>
                <a:close/>
                <a:moveTo>
                  <a:pt x="2337" y="4622"/>
                </a:moveTo>
                <a:cubicBezTo>
                  <a:pt x="2274" y="4622"/>
                  <a:pt x="2242" y="4669"/>
                  <a:pt x="2242" y="4716"/>
                </a:cubicBezTo>
                <a:cubicBezTo>
                  <a:pt x="2242" y="4780"/>
                  <a:pt x="2290" y="4811"/>
                  <a:pt x="2337" y="4811"/>
                </a:cubicBezTo>
                <a:lnTo>
                  <a:pt x="2384" y="4811"/>
                </a:lnTo>
                <a:cubicBezTo>
                  <a:pt x="2495" y="4811"/>
                  <a:pt x="2605" y="4827"/>
                  <a:pt x="2716" y="4843"/>
                </a:cubicBezTo>
                <a:lnTo>
                  <a:pt x="2732" y="4843"/>
                </a:lnTo>
                <a:cubicBezTo>
                  <a:pt x="2779" y="4843"/>
                  <a:pt x="2826" y="4811"/>
                  <a:pt x="2826" y="4764"/>
                </a:cubicBezTo>
                <a:cubicBezTo>
                  <a:pt x="2842" y="4716"/>
                  <a:pt x="2795" y="4669"/>
                  <a:pt x="2747" y="4653"/>
                </a:cubicBezTo>
                <a:cubicBezTo>
                  <a:pt x="2637" y="4637"/>
                  <a:pt x="2511" y="4622"/>
                  <a:pt x="2384" y="4622"/>
                </a:cubicBezTo>
                <a:close/>
                <a:moveTo>
                  <a:pt x="1951" y="4665"/>
                </a:moveTo>
                <a:cubicBezTo>
                  <a:pt x="1943" y="4665"/>
                  <a:pt x="1935" y="4666"/>
                  <a:pt x="1927" y="4669"/>
                </a:cubicBezTo>
                <a:cubicBezTo>
                  <a:pt x="1784" y="4716"/>
                  <a:pt x="1642" y="4764"/>
                  <a:pt x="1532" y="4827"/>
                </a:cubicBezTo>
                <a:cubicBezTo>
                  <a:pt x="1485" y="4858"/>
                  <a:pt x="1469" y="4922"/>
                  <a:pt x="1485" y="4969"/>
                </a:cubicBezTo>
                <a:cubicBezTo>
                  <a:pt x="1516" y="5001"/>
                  <a:pt x="1548" y="5016"/>
                  <a:pt x="1579" y="5016"/>
                </a:cubicBezTo>
                <a:cubicBezTo>
                  <a:pt x="1595" y="5016"/>
                  <a:pt x="1611" y="5001"/>
                  <a:pt x="1627" y="5001"/>
                </a:cubicBezTo>
                <a:cubicBezTo>
                  <a:pt x="1721" y="4937"/>
                  <a:pt x="1848" y="4890"/>
                  <a:pt x="1974" y="4858"/>
                </a:cubicBezTo>
                <a:cubicBezTo>
                  <a:pt x="2021" y="4858"/>
                  <a:pt x="2053" y="4795"/>
                  <a:pt x="2037" y="4748"/>
                </a:cubicBezTo>
                <a:cubicBezTo>
                  <a:pt x="2024" y="4696"/>
                  <a:pt x="1989" y="4665"/>
                  <a:pt x="1951" y="4665"/>
                </a:cubicBezTo>
                <a:close/>
                <a:moveTo>
                  <a:pt x="3941" y="4686"/>
                </a:moveTo>
                <a:cubicBezTo>
                  <a:pt x="3912" y="4686"/>
                  <a:pt x="3885" y="4699"/>
                  <a:pt x="3868" y="4716"/>
                </a:cubicBezTo>
                <a:cubicBezTo>
                  <a:pt x="3773" y="4811"/>
                  <a:pt x="3679" y="4890"/>
                  <a:pt x="3584" y="4969"/>
                </a:cubicBezTo>
                <a:cubicBezTo>
                  <a:pt x="3568" y="4985"/>
                  <a:pt x="3568" y="5001"/>
                  <a:pt x="3552" y="5001"/>
                </a:cubicBezTo>
                <a:cubicBezTo>
                  <a:pt x="3552" y="4985"/>
                  <a:pt x="3537" y="4953"/>
                  <a:pt x="3521" y="4937"/>
                </a:cubicBezTo>
                <a:cubicBezTo>
                  <a:pt x="3395" y="4874"/>
                  <a:pt x="3268" y="4811"/>
                  <a:pt x="3142" y="4764"/>
                </a:cubicBezTo>
                <a:cubicBezTo>
                  <a:pt x="3129" y="4755"/>
                  <a:pt x="3114" y="4751"/>
                  <a:pt x="3100" y="4751"/>
                </a:cubicBezTo>
                <a:cubicBezTo>
                  <a:pt x="3063" y="4751"/>
                  <a:pt x="3027" y="4777"/>
                  <a:pt x="3016" y="4811"/>
                </a:cubicBezTo>
                <a:cubicBezTo>
                  <a:pt x="3000" y="4858"/>
                  <a:pt x="3016" y="4922"/>
                  <a:pt x="3063" y="4937"/>
                </a:cubicBezTo>
                <a:cubicBezTo>
                  <a:pt x="3189" y="4985"/>
                  <a:pt x="3300" y="5048"/>
                  <a:pt x="3410" y="5111"/>
                </a:cubicBezTo>
                <a:cubicBezTo>
                  <a:pt x="3427" y="5122"/>
                  <a:pt x="3444" y="5127"/>
                  <a:pt x="3460" y="5127"/>
                </a:cubicBezTo>
                <a:cubicBezTo>
                  <a:pt x="3489" y="5127"/>
                  <a:pt x="3516" y="5110"/>
                  <a:pt x="3537" y="5079"/>
                </a:cubicBezTo>
                <a:lnTo>
                  <a:pt x="3552" y="5079"/>
                </a:lnTo>
                <a:cubicBezTo>
                  <a:pt x="3552" y="5095"/>
                  <a:pt x="3552" y="5095"/>
                  <a:pt x="3568" y="5111"/>
                </a:cubicBezTo>
                <a:cubicBezTo>
                  <a:pt x="3584" y="5143"/>
                  <a:pt x="3616" y="5158"/>
                  <a:pt x="3647" y="5158"/>
                </a:cubicBezTo>
                <a:cubicBezTo>
                  <a:pt x="3663" y="5158"/>
                  <a:pt x="3694" y="5143"/>
                  <a:pt x="3710" y="5127"/>
                </a:cubicBezTo>
                <a:cubicBezTo>
                  <a:pt x="3821" y="5048"/>
                  <a:pt x="3915" y="4953"/>
                  <a:pt x="4010" y="4858"/>
                </a:cubicBezTo>
                <a:cubicBezTo>
                  <a:pt x="4042" y="4811"/>
                  <a:pt x="4042" y="4748"/>
                  <a:pt x="4010" y="4716"/>
                </a:cubicBezTo>
                <a:cubicBezTo>
                  <a:pt x="3989" y="4695"/>
                  <a:pt x="3964" y="4686"/>
                  <a:pt x="3941" y="4686"/>
                </a:cubicBezTo>
                <a:close/>
                <a:moveTo>
                  <a:pt x="3322" y="5174"/>
                </a:moveTo>
                <a:cubicBezTo>
                  <a:pt x="3304" y="5174"/>
                  <a:pt x="3285" y="5179"/>
                  <a:pt x="3268" y="5190"/>
                </a:cubicBezTo>
                <a:cubicBezTo>
                  <a:pt x="3158" y="5269"/>
                  <a:pt x="3047" y="5316"/>
                  <a:pt x="2937" y="5379"/>
                </a:cubicBezTo>
                <a:cubicBezTo>
                  <a:pt x="2889" y="5395"/>
                  <a:pt x="2858" y="5458"/>
                  <a:pt x="2889" y="5506"/>
                </a:cubicBezTo>
                <a:cubicBezTo>
                  <a:pt x="2905" y="5553"/>
                  <a:pt x="2937" y="5569"/>
                  <a:pt x="2968" y="5569"/>
                </a:cubicBezTo>
                <a:lnTo>
                  <a:pt x="2984" y="5569"/>
                </a:lnTo>
                <a:cubicBezTo>
                  <a:pt x="2984" y="5569"/>
                  <a:pt x="3000" y="5569"/>
                  <a:pt x="3016" y="5553"/>
                </a:cubicBezTo>
                <a:cubicBezTo>
                  <a:pt x="3142" y="5506"/>
                  <a:pt x="3268" y="5427"/>
                  <a:pt x="3379" y="5364"/>
                </a:cubicBezTo>
                <a:cubicBezTo>
                  <a:pt x="3426" y="5332"/>
                  <a:pt x="3426" y="5269"/>
                  <a:pt x="3410" y="5222"/>
                </a:cubicBezTo>
                <a:cubicBezTo>
                  <a:pt x="3390" y="5191"/>
                  <a:pt x="3356" y="5174"/>
                  <a:pt x="3322" y="5174"/>
                </a:cubicBezTo>
                <a:close/>
                <a:moveTo>
                  <a:pt x="1284" y="5062"/>
                </a:moveTo>
                <a:cubicBezTo>
                  <a:pt x="1251" y="5062"/>
                  <a:pt x="1220" y="5076"/>
                  <a:pt x="1200" y="5095"/>
                </a:cubicBezTo>
                <a:cubicBezTo>
                  <a:pt x="1121" y="5190"/>
                  <a:pt x="1074" y="5300"/>
                  <a:pt x="1058" y="5411"/>
                </a:cubicBezTo>
                <a:cubicBezTo>
                  <a:pt x="1058" y="5427"/>
                  <a:pt x="1058" y="5458"/>
                  <a:pt x="1058" y="5474"/>
                </a:cubicBezTo>
                <a:cubicBezTo>
                  <a:pt x="1058" y="5506"/>
                  <a:pt x="1058" y="5521"/>
                  <a:pt x="1058" y="5553"/>
                </a:cubicBezTo>
                <a:cubicBezTo>
                  <a:pt x="1074" y="5585"/>
                  <a:pt x="1106" y="5632"/>
                  <a:pt x="1153" y="5632"/>
                </a:cubicBezTo>
                <a:lnTo>
                  <a:pt x="1153" y="5616"/>
                </a:lnTo>
                <a:lnTo>
                  <a:pt x="1169" y="5616"/>
                </a:lnTo>
                <a:cubicBezTo>
                  <a:pt x="1232" y="5616"/>
                  <a:pt x="1264" y="5553"/>
                  <a:pt x="1248" y="5506"/>
                </a:cubicBezTo>
                <a:cubicBezTo>
                  <a:pt x="1248" y="5490"/>
                  <a:pt x="1248" y="5490"/>
                  <a:pt x="1248" y="5474"/>
                </a:cubicBezTo>
                <a:cubicBezTo>
                  <a:pt x="1248" y="5458"/>
                  <a:pt x="1248" y="5458"/>
                  <a:pt x="1248" y="5442"/>
                </a:cubicBezTo>
                <a:cubicBezTo>
                  <a:pt x="1264" y="5364"/>
                  <a:pt x="1295" y="5300"/>
                  <a:pt x="1358" y="5222"/>
                </a:cubicBezTo>
                <a:cubicBezTo>
                  <a:pt x="1390" y="5174"/>
                  <a:pt x="1374" y="5111"/>
                  <a:pt x="1342" y="5079"/>
                </a:cubicBezTo>
                <a:cubicBezTo>
                  <a:pt x="1324" y="5067"/>
                  <a:pt x="1304" y="5062"/>
                  <a:pt x="1284" y="5062"/>
                </a:cubicBezTo>
                <a:close/>
                <a:moveTo>
                  <a:pt x="3781" y="5168"/>
                </a:moveTo>
                <a:cubicBezTo>
                  <a:pt x="3755" y="5168"/>
                  <a:pt x="3728" y="5180"/>
                  <a:pt x="3710" y="5206"/>
                </a:cubicBezTo>
                <a:cubicBezTo>
                  <a:pt x="3663" y="5237"/>
                  <a:pt x="3663" y="5300"/>
                  <a:pt x="3710" y="5332"/>
                </a:cubicBezTo>
                <a:cubicBezTo>
                  <a:pt x="3805" y="5427"/>
                  <a:pt x="3884" y="5506"/>
                  <a:pt x="3979" y="5616"/>
                </a:cubicBezTo>
                <a:cubicBezTo>
                  <a:pt x="3994" y="5632"/>
                  <a:pt x="4026" y="5648"/>
                  <a:pt x="4042" y="5648"/>
                </a:cubicBezTo>
                <a:lnTo>
                  <a:pt x="4058" y="5648"/>
                </a:lnTo>
                <a:cubicBezTo>
                  <a:pt x="4073" y="5648"/>
                  <a:pt x="4105" y="5632"/>
                  <a:pt x="4121" y="5616"/>
                </a:cubicBezTo>
                <a:cubicBezTo>
                  <a:pt x="4152" y="5585"/>
                  <a:pt x="4168" y="5521"/>
                  <a:pt x="4121" y="5490"/>
                </a:cubicBezTo>
                <a:cubicBezTo>
                  <a:pt x="4042" y="5379"/>
                  <a:pt x="3947" y="5285"/>
                  <a:pt x="3837" y="5190"/>
                </a:cubicBezTo>
                <a:cubicBezTo>
                  <a:pt x="3822" y="5176"/>
                  <a:pt x="3802" y="5168"/>
                  <a:pt x="3781" y="5168"/>
                </a:cubicBezTo>
                <a:close/>
                <a:moveTo>
                  <a:pt x="2600" y="5517"/>
                </a:moveTo>
                <a:cubicBezTo>
                  <a:pt x="2591" y="5517"/>
                  <a:pt x="2582" y="5519"/>
                  <a:pt x="2574" y="5521"/>
                </a:cubicBezTo>
                <a:cubicBezTo>
                  <a:pt x="2447" y="5569"/>
                  <a:pt x="2321" y="5600"/>
                  <a:pt x="2211" y="5632"/>
                </a:cubicBezTo>
                <a:cubicBezTo>
                  <a:pt x="2147" y="5648"/>
                  <a:pt x="2116" y="5695"/>
                  <a:pt x="2132" y="5742"/>
                </a:cubicBezTo>
                <a:cubicBezTo>
                  <a:pt x="2147" y="5790"/>
                  <a:pt x="2179" y="5821"/>
                  <a:pt x="2226" y="5821"/>
                </a:cubicBezTo>
                <a:lnTo>
                  <a:pt x="2258" y="5821"/>
                </a:lnTo>
                <a:cubicBezTo>
                  <a:pt x="2384" y="5790"/>
                  <a:pt x="2511" y="5758"/>
                  <a:pt x="2637" y="5711"/>
                </a:cubicBezTo>
                <a:cubicBezTo>
                  <a:pt x="2700" y="5695"/>
                  <a:pt x="2716" y="5632"/>
                  <a:pt x="2700" y="5585"/>
                </a:cubicBezTo>
                <a:cubicBezTo>
                  <a:pt x="2687" y="5546"/>
                  <a:pt x="2642" y="5517"/>
                  <a:pt x="2600" y="5517"/>
                </a:cubicBezTo>
                <a:close/>
                <a:moveTo>
                  <a:pt x="1443" y="5659"/>
                </a:moveTo>
                <a:cubicBezTo>
                  <a:pt x="1402" y="5659"/>
                  <a:pt x="1358" y="5690"/>
                  <a:pt x="1358" y="5742"/>
                </a:cubicBezTo>
                <a:cubicBezTo>
                  <a:pt x="1342" y="5790"/>
                  <a:pt x="1374" y="5837"/>
                  <a:pt x="1421" y="5853"/>
                </a:cubicBezTo>
                <a:cubicBezTo>
                  <a:pt x="1516" y="5869"/>
                  <a:pt x="1611" y="5884"/>
                  <a:pt x="1721" y="5884"/>
                </a:cubicBezTo>
                <a:lnTo>
                  <a:pt x="1848" y="5884"/>
                </a:lnTo>
                <a:cubicBezTo>
                  <a:pt x="1895" y="5884"/>
                  <a:pt x="1942" y="5837"/>
                  <a:pt x="1942" y="5774"/>
                </a:cubicBezTo>
                <a:cubicBezTo>
                  <a:pt x="1927" y="5727"/>
                  <a:pt x="1895" y="5679"/>
                  <a:pt x="1832" y="5679"/>
                </a:cubicBezTo>
                <a:cubicBezTo>
                  <a:pt x="1790" y="5684"/>
                  <a:pt x="1750" y="5686"/>
                  <a:pt x="1711" y="5686"/>
                </a:cubicBezTo>
                <a:cubicBezTo>
                  <a:pt x="1618" y="5686"/>
                  <a:pt x="1536" y="5675"/>
                  <a:pt x="1469" y="5663"/>
                </a:cubicBezTo>
                <a:cubicBezTo>
                  <a:pt x="1461" y="5661"/>
                  <a:pt x="1452" y="5659"/>
                  <a:pt x="1443" y="5659"/>
                </a:cubicBezTo>
                <a:close/>
                <a:moveTo>
                  <a:pt x="4285" y="5773"/>
                </a:moveTo>
                <a:cubicBezTo>
                  <a:pt x="4267" y="5773"/>
                  <a:pt x="4248" y="5779"/>
                  <a:pt x="4231" y="5790"/>
                </a:cubicBezTo>
                <a:cubicBezTo>
                  <a:pt x="4184" y="5806"/>
                  <a:pt x="4168" y="5869"/>
                  <a:pt x="4200" y="5916"/>
                </a:cubicBezTo>
                <a:cubicBezTo>
                  <a:pt x="4263" y="6027"/>
                  <a:pt x="4326" y="6137"/>
                  <a:pt x="4389" y="6248"/>
                </a:cubicBezTo>
                <a:cubicBezTo>
                  <a:pt x="4405" y="6295"/>
                  <a:pt x="4436" y="6311"/>
                  <a:pt x="4468" y="6311"/>
                </a:cubicBezTo>
                <a:cubicBezTo>
                  <a:pt x="4484" y="6311"/>
                  <a:pt x="4500" y="6311"/>
                  <a:pt x="4515" y="6295"/>
                </a:cubicBezTo>
                <a:cubicBezTo>
                  <a:pt x="4563" y="6279"/>
                  <a:pt x="4594" y="6216"/>
                  <a:pt x="4563" y="6169"/>
                </a:cubicBezTo>
                <a:cubicBezTo>
                  <a:pt x="4500" y="6042"/>
                  <a:pt x="4436" y="5932"/>
                  <a:pt x="4357" y="5821"/>
                </a:cubicBezTo>
                <a:cubicBezTo>
                  <a:pt x="4347" y="5791"/>
                  <a:pt x="4317" y="5773"/>
                  <a:pt x="4285" y="5773"/>
                </a:cubicBezTo>
                <a:close/>
                <a:moveTo>
                  <a:pt x="4632" y="6478"/>
                </a:moveTo>
                <a:cubicBezTo>
                  <a:pt x="4619" y="6478"/>
                  <a:pt x="4606" y="6480"/>
                  <a:pt x="4594" y="6484"/>
                </a:cubicBezTo>
                <a:cubicBezTo>
                  <a:pt x="4547" y="6500"/>
                  <a:pt x="4515" y="6563"/>
                  <a:pt x="4531" y="6611"/>
                </a:cubicBezTo>
                <a:cubicBezTo>
                  <a:pt x="4578" y="6721"/>
                  <a:pt x="4626" y="6847"/>
                  <a:pt x="4657" y="6974"/>
                </a:cubicBezTo>
                <a:cubicBezTo>
                  <a:pt x="4673" y="7021"/>
                  <a:pt x="4705" y="7053"/>
                  <a:pt x="4752" y="7053"/>
                </a:cubicBezTo>
                <a:cubicBezTo>
                  <a:pt x="4752" y="7053"/>
                  <a:pt x="4768" y="7037"/>
                  <a:pt x="4784" y="7037"/>
                </a:cubicBezTo>
                <a:cubicBezTo>
                  <a:pt x="4831" y="7021"/>
                  <a:pt x="4863" y="6974"/>
                  <a:pt x="4847" y="6926"/>
                </a:cubicBezTo>
                <a:cubicBezTo>
                  <a:pt x="4799" y="6784"/>
                  <a:pt x="4768" y="6658"/>
                  <a:pt x="4720" y="6532"/>
                </a:cubicBezTo>
                <a:cubicBezTo>
                  <a:pt x="4709" y="6496"/>
                  <a:pt x="4670" y="6478"/>
                  <a:pt x="4632" y="6478"/>
                </a:cubicBezTo>
                <a:close/>
                <a:moveTo>
                  <a:pt x="4831" y="7226"/>
                </a:moveTo>
                <a:cubicBezTo>
                  <a:pt x="4768" y="7242"/>
                  <a:pt x="4736" y="7289"/>
                  <a:pt x="4752" y="7353"/>
                </a:cubicBezTo>
                <a:cubicBezTo>
                  <a:pt x="4784" y="7479"/>
                  <a:pt x="4799" y="7605"/>
                  <a:pt x="4831" y="7731"/>
                </a:cubicBezTo>
                <a:cubicBezTo>
                  <a:pt x="4831" y="7779"/>
                  <a:pt x="4878" y="7810"/>
                  <a:pt x="4926" y="7810"/>
                </a:cubicBezTo>
                <a:lnTo>
                  <a:pt x="4941" y="7810"/>
                </a:lnTo>
                <a:cubicBezTo>
                  <a:pt x="4989" y="7810"/>
                  <a:pt x="5020" y="7747"/>
                  <a:pt x="5020" y="7700"/>
                </a:cubicBezTo>
                <a:cubicBezTo>
                  <a:pt x="5005" y="7558"/>
                  <a:pt x="4973" y="7431"/>
                  <a:pt x="4941" y="7305"/>
                </a:cubicBezTo>
                <a:cubicBezTo>
                  <a:pt x="4941" y="7258"/>
                  <a:pt x="4878" y="7226"/>
                  <a:pt x="4831" y="7226"/>
                </a:cubicBezTo>
                <a:close/>
                <a:moveTo>
                  <a:pt x="4982" y="8012"/>
                </a:moveTo>
                <a:cubicBezTo>
                  <a:pt x="4974" y="8012"/>
                  <a:pt x="4966" y="8013"/>
                  <a:pt x="4957" y="8016"/>
                </a:cubicBezTo>
                <a:cubicBezTo>
                  <a:pt x="4910" y="8016"/>
                  <a:pt x="4863" y="8063"/>
                  <a:pt x="4878" y="8110"/>
                </a:cubicBezTo>
                <a:cubicBezTo>
                  <a:pt x="4894" y="8252"/>
                  <a:pt x="4894" y="8379"/>
                  <a:pt x="4894" y="8505"/>
                </a:cubicBezTo>
                <a:cubicBezTo>
                  <a:pt x="4894" y="8552"/>
                  <a:pt x="4941" y="8600"/>
                  <a:pt x="4989" y="8600"/>
                </a:cubicBezTo>
                <a:cubicBezTo>
                  <a:pt x="5052" y="8600"/>
                  <a:pt x="5099" y="8552"/>
                  <a:pt x="5099" y="8505"/>
                </a:cubicBezTo>
                <a:cubicBezTo>
                  <a:pt x="5084" y="8363"/>
                  <a:pt x="5084" y="8236"/>
                  <a:pt x="5068" y="8094"/>
                </a:cubicBezTo>
                <a:cubicBezTo>
                  <a:pt x="5068" y="8053"/>
                  <a:pt x="5032" y="8012"/>
                  <a:pt x="4982" y="8012"/>
                </a:cubicBezTo>
                <a:close/>
                <a:moveTo>
                  <a:pt x="4970" y="8802"/>
                </a:moveTo>
                <a:cubicBezTo>
                  <a:pt x="4929" y="8802"/>
                  <a:pt x="4892" y="8843"/>
                  <a:pt x="4878" y="8884"/>
                </a:cubicBezTo>
                <a:cubicBezTo>
                  <a:pt x="4878" y="9026"/>
                  <a:pt x="4863" y="9152"/>
                  <a:pt x="4831" y="9278"/>
                </a:cubicBezTo>
                <a:cubicBezTo>
                  <a:pt x="4831" y="9326"/>
                  <a:pt x="4863" y="9373"/>
                  <a:pt x="4910" y="9389"/>
                </a:cubicBezTo>
                <a:lnTo>
                  <a:pt x="4926" y="9389"/>
                </a:lnTo>
                <a:cubicBezTo>
                  <a:pt x="4973" y="9389"/>
                  <a:pt x="5020" y="9357"/>
                  <a:pt x="5036" y="9310"/>
                </a:cubicBezTo>
                <a:cubicBezTo>
                  <a:pt x="5052" y="9184"/>
                  <a:pt x="5068" y="9042"/>
                  <a:pt x="5084" y="8899"/>
                </a:cubicBezTo>
                <a:cubicBezTo>
                  <a:pt x="5084" y="8852"/>
                  <a:pt x="5036" y="8805"/>
                  <a:pt x="4989" y="8805"/>
                </a:cubicBezTo>
                <a:cubicBezTo>
                  <a:pt x="4983" y="8803"/>
                  <a:pt x="4976" y="8802"/>
                  <a:pt x="4970" y="8802"/>
                </a:cubicBezTo>
                <a:close/>
                <a:moveTo>
                  <a:pt x="4838" y="9574"/>
                </a:moveTo>
                <a:cubicBezTo>
                  <a:pt x="4799" y="9574"/>
                  <a:pt x="4765" y="9602"/>
                  <a:pt x="4752" y="9641"/>
                </a:cubicBezTo>
                <a:cubicBezTo>
                  <a:pt x="4705" y="9768"/>
                  <a:pt x="4657" y="9878"/>
                  <a:pt x="4610" y="10004"/>
                </a:cubicBezTo>
                <a:cubicBezTo>
                  <a:pt x="4594" y="10052"/>
                  <a:pt x="4610" y="10115"/>
                  <a:pt x="4673" y="10131"/>
                </a:cubicBezTo>
                <a:cubicBezTo>
                  <a:pt x="4673" y="10131"/>
                  <a:pt x="4689" y="10147"/>
                  <a:pt x="4705" y="10147"/>
                </a:cubicBezTo>
                <a:lnTo>
                  <a:pt x="4705" y="10131"/>
                </a:lnTo>
                <a:cubicBezTo>
                  <a:pt x="4736" y="10131"/>
                  <a:pt x="4784" y="10115"/>
                  <a:pt x="4799" y="10083"/>
                </a:cubicBezTo>
                <a:cubicBezTo>
                  <a:pt x="4847" y="9957"/>
                  <a:pt x="4894" y="9831"/>
                  <a:pt x="4941" y="9689"/>
                </a:cubicBezTo>
                <a:cubicBezTo>
                  <a:pt x="4957" y="9641"/>
                  <a:pt x="4926" y="9594"/>
                  <a:pt x="4863" y="9578"/>
                </a:cubicBezTo>
                <a:cubicBezTo>
                  <a:pt x="4854" y="9575"/>
                  <a:pt x="4846" y="9574"/>
                  <a:pt x="4838" y="9574"/>
                </a:cubicBezTo>
                <a:close/>
                <a:moveTo>
                  <a:pt x="3205" y="10147"/>
                </a:moveTo>
                <a:cubicBezTo>
                  <a:pt x="3063" y="10162"/>
                  <a:pt x="2921" y="10194"/>
                  <a:pt x="2795" y="10241"/>
                </a:cubicBezTo>
                <a:cubicBezTo>
                  <a:pt x="2732" y="10257"/>
                  <a:pt x="2716" y="10320"/>
                  <a:pt x="2732" y="10368"/>
                </a:cubicBezTo>
                <a:cubicBezTo>
                  <a:pt x="2747" y="10399"/>
                  <a:pt x="2779" y="10431"/>
                  <a:pt x="2826" y="10431"/>
                </a:cubicBezTo>
                <a:lnTo>
                  <a:pt x="2858" y="10431"/>
                </a:lnTo>
                <a:cubicBezTo>
                  <a:pt x="2968" y="10383"/>
                  <a:pt x="3095" y="10352"/>
                  <a:pt x="3221" y="10352"/>
                </a:cubicBezTo>
                <a:cubicBezTo>
                  <a:pt x="3268" y="10336"/>
                  <a:pt x="3316" y="10289"/>
                  <a:pt x="3300" y="10241"/>
                </a:cubicBezTo>
                <a:cubicBezTo>
                  <a:pt x="3300" y="10194"/>
                  <a:pt x="3252" y="10147"/>
                  <a:pt x="3205" y="10147"/>
                </a:cubicBezTo>
                <a:close/>
                <a:moveTo>
                  <a:pt x="3590" y="10174"/>
                </a:moveTo>
                <a:cubicBezTo>
                  <a:pt x="3548" y="10174"/>
                  <a:pt x="3505" y="10205"/>
                  <a:pt x="3505" y="10257"/>
                </a:cubicBezTo>
                <a:cubicBezTo>
                  <a:pt x="3489" y="10304"/>
                  <a:pt x="3537" y="10352"/>
                  <a:pt x="3584" y="10368"/>
                </a:cubicBezTo>
                <a:cubicBezTo>
                  <a:pt x="3710" y="10383"/>
                  <a:pt x="3821" y="10415"/>
                  <a:pt x="3947" y="10462"/>
                </a:cubicBezTo>
                <a:lnTo>
                  <a:pt x="3979" y="10462"/>
                </a:lnTo>
                <a:cubicBezTo>
                  <a:pt x="4026" y="10462"/>
                  <a:pt x="4058" y="10446"/>
                  <a:pt x="4073" y="10399"/>
                </a:cubicBezTo>
                <a:cubicBezTo>
                  <a:pt x="4089" y="10352"/>
                  <a:pt x="4073" y="10304"/>
                  <a:pt x="4010" y="10273"/>
                </a:cubicBezTo>
                <a:cubicBezTo>
                  <a:pt x="3884" y="10225"/>
                  <a:pt x="3742" y="10194"/>
                  <a:pt x="3616" y="10178"/>
                </a:cubicBezTo>
                <a:cubicBezTo>
                  <a:pt x="3607" y="10175"/>
                  <a:pt x="3599" y="10174"/>
                  <a:pt x="3590" y="10174"/>
                </a:cubicBezTo>
                <a:close/>
                <a:moveTo>
                  <a:pt x="4525" y="10288"/>
                </a:moveTo>
                <a:cubicBezTo>
                  <a:pt x="4492" y="10288"/>
                  <a:pt x="4462" y="10305"/>
                  <a:pt x="4452" y="10336"/>
                </a:cubicBezTo>
                <a:cubicBezTo>
                  <a:pt x="4421" y="10383"/>
                  <a:pt x="4405" y="10415"/>
                  <a:pt x="4373" y="10446"/>
                </a:cubicBezTo>
                <a:cubicBezTo>
                  <a:pt x="4365" y="10442"/>
                  <a:pt x="4355" y="10441"/>
                  <a:pt x="4345" y="10441"/>
                </a:cubicBezTo>
                <a:cubicBezTo>
                  <a:pt x="4312" y="10441"/>
                  <a:pt x="4271" y="10458"/>
                  <a:pt x="4247" y="10494"/>
                </a:cubicBezTo>
                <a:cubicBezTo>
                  <a:pt x="4231" y="10525"/>
                  <a:pt x="4247" y="10573"/>
                  <a:pt x="4279" y="10604"/>
                </a:cubicBezTo>
                <a:cubicBezTo>
                  <a:pt x="4263" y="10636"/>
                  <a:pt x="4247" y="10652"/>
                  <a:pt x="4231" y="10667"/>
                </a:cubicBezTo>
                <a:cubicBezTo>
                  <a:pt x="4200" y="10699"/>
                  <a:pt x="4215" y="10762"/>
                  <a:pt x="4247" y="10794"/>
                </a:cubicBezTo>
                <a:cubicBezTo>
                  <a:pt x="4268" y="10808"/>
                  <a:pt x="4293" y="10816"/>
                  <a:pt x="4316" y="10816"/>
                </a:cubicBezTo>
                <a:cubicBezTo>
                  <a:pt x="4345" y="10816"/>
                  <a:pt x="4372" y="10804"/>
                  <a:pt x="4389" y="10778"/>
                </a:cubicBezTo>
                <a:cubicBezTo>
                  <a:pt x="4405" y="10762"/>
                  <a:pt x="4421" y="10746"/>
                  <a:pt x="4436" y="10715"/>
                </a:cubicBezTo>
                <a:cubicBezTo>
                  <a:pt x="4484" y="10762"/>
                  <a:pt x="4547" y="10794"/>
                  <a:pt x="4594" y="10841"/>
                </a:cubicBezTo>
                <a:cubicBezTo>
                  <a:pt x="4610" y="10857"/>
                  <a:pt x="4642" y="10857"/>
                  <a:pt x="4657" y="10857"/>
                </a:cubicBezTo>
                <a:cubicBezTo>
                  <a:pt x="4689" y="10857"/>
                  <a:pt x="4720" y="10857"/>
                  <a:pt x="4736" y="10825"/>
                </a:cubicBezTo>
                <a:cubicBezTo>
                  <a:pt x="4768" y="10778"/>
                  <a:pt x="4768" y="10715"/>
                  <a:pt x="4720" y="10683"/>
                </a:cubicBezTo>
                <a:cubicBezTo>
                  <a:pt x="4673" y="10636"/>
                  <a:pt x="4610" y="10604"/>
                  <a:pt x="4547" y="10557"/>
                </a:cubicBezTo>
                <a:cubicBezTo>
                  <a:pt x="4563" y="10525"/>
                  <a:pt x="4594" y="10478"/>
                  <a:pt x="4610" y="10446"/>
                </a:cubicBezTo>
                <a:cubicBezTo>
                  <a:pt x="4642" y="10399"/>
                  <a:pt x="4626" y="10336"/>
                  <a:pt x="4578" y="10304"/>
                </a:cubicBezTo>
                <a:cubicBezTo>
                  <a:pt x="4562" y="10293"/>
                  <a:pt x="4543" y="10288"/>
                  <a:pt x="4525" y="10288"/>
                </a:cubicBezTo>
                <a:close/>
                <a:moveTo>
                  <a:pt x="2485" y="10424"/>
                </a:moveTo>
                <a:cubicBezTo>
                  <a:pt x="2462" y="10424"/>
                  <a:pt x="2437" y="10432"/>
                  <a:pt x="2416" y="10446"/>
                </a:cubicBezTo>
                <a:cubicBezTo>
                  <a:pt x="2305" y="10525"/>
                  <a:pt x="2211" y="10620"/>
                  <a:pt x="2132" y="10746"/>
                </a:cubicBezTo>
                <a:cubicBezTo>
                  <a:pt x="2084" y="10794"/>
                  <a:pt x="2100" y="10857"/>
                  <a:pt x="2147" y="10888"/>
                </a:cubicBezTo>
                <a:cubicBezTo>
                  <a:pt x="2163" y="10888"/>
                  <a:pt x="2179" y="10904"/>
                  <a:pt x="2211" y="10904"/>
                </a:cubicBezTo>
                <a:cubicBezTo>
                  <a:pt x="2226" y="10904"/>
                  <a:pt x="2258" y="10888"/>
                  <a:pt x="2290" y="10857"/>
                </a:cubicBezTo>
                <a:cubicBezTo>
                  <a:pt x="2353" y="10762"/>
                  <a:pt x="2447" y="10667"/>
                  <a:pt x="2542" y="10604"/>
                </a:cubicBezTo>
                <a:cubicBezTo>
                  <a:pt x="2589" y="10573"/>
                  <a:pt x="2589" y="10510"/>
                  <a:pt x="2558" y="10462"/>
                </a:cubicBezTo>
                <a:cubicBezTo>
                  <a:pt x="2541" y="10436"/>
                  <a:pt x="2514" y="10424"/>
                  <a:pt x="2485" y="10424"/>
                </a:cubicBezTo>
                <a:close/>
                <a:moveTo>
                  <a:pt x="4050" y="10916"/>
                </a:moveTo>
                <a:cubicBezTo>
                  <a:pt x="4026" y="10916"/>
                  <a:pt x="4002" y="10928"/>
                  <a:pt x="3979" y="10952"/>
                </a:cubicBezTo>
                <a:cubicBezTo>
                  <a:pt x="3884" y="11030"/>
                  <a:pt x="3789" y="11125"/>
                  <a:pt x="3694" y="11204"/>
                </a:cubicBezTo>
                <a:cubicBezTo>
                  <a:pt x="3647" y="11236"/>
                  <a:pt x="3647" y="11299"/>
                  <a:pt x="3679" y="11330"/>
                </a:cubicBezTo>
                <a:cubicBezTo>
                  <a:pt x="3694" y="11362"/>
                  <a:pt x="3726" y="11378"/>
                  <a:pt x="3758" y="11378"/>
                </a:cubicBezTo>
                <a:cubicBezTo>
                  <a:pt x="3773" y="11378"/>
                  <a:pt x="3789" y="11362"/>
                  <a:pt x="3821" y="11362"/>
                </a:cubicBezTo>
                <a:cubicBezTo>
                  <a:pt x="3915" y="11267"/>
                  <a:pt x="4026" y="11188"/>
                  <a:pt x="4121" y="11094"/>
                </a:cubicBezTo>
                <a:cubicBezTo>
                  <a:pt x="4152" y="11046"/>
                  <a:pt x="4152" y="10983"/>
                  <a:pt x="4121" y="10952"/>
                </a:cubicBezTo>
                <a:cubicBezTo>
                  <a:pt x="4097" y="10928"/>
                  <a:pt x="4073" y="10916"/>
                  <a:pt x="4050" y="10916"/>
                </a:cubicBezTo>
                <a:close/>
                <a:moveTo>
                  <a:pt x="4955" y="10932"/>
                </a:moveTo>
                <a:cubicBezTo>
                  <a:pt x="4930" y="10932"/>
                  <a:pt x="4902" y="10944"/>
                  <a:pt x="4878" y="10967"/>
                </a:cubicBezTo>
                <a:cubicBezTo>
                  <a:pt x="4847" y="10999"/>
                  <a:pt x="4831" y="11062"/>
                  <a:pt x="4878" y="11094"/>
                </a:cubicBezTo>
                <a:cubicBezTo>
                  <a:pt x="4957" y="11188"/>
                  <a:pt x="5036" y="11299"/>
                  <a:pt x="5115" y="11394"/>
                </a:cubicBezTo>
                <a:cubicBezTo>
                  <a:pt x="5131" y="11425"/>
                  <a:pt x="5162" y="11441"/>
                  <a:pt x="5194" y="11441"/>
                </a:cubicBezTo>
                <a:cubicBezTo>
                  <a:pt x="5210" y="11441"/>
                  <a:pt x="5226" y="11441"/>
                  <a:pt x="5257" y="11425"/>
                </a:cubicBezTo>
                <a:cubicBezTo>
                  <a:pt x="5289" y="11394"/>
                  <a:pt x="5305" y="11330"/>
                  <a:pt x="5273" y="11283"/>
                </a:cubicBezTo>
                <a:cubicBezTo>
                  <a:pt x="5194" y="11173"/>
                  <a:pt x="5115" y="11062"/>
                  <a:pt x="5020" y="10967"/>
                </a:cubicBezTo>
                <a:cubicBezTo>
                  <a:pt x="5005" y="10944"/>
                  <a:pt x="4981" y="10932"/>
                  <a:pt x="4955" y="10932"/>
                </a:cubicBezTo>
                <a:close/>
                <a:moveTo>
                  <a:pt x="2021" y="11042"/>
                </a:moveTo>
                <a:cubicBezTo>
                  <a:pt x="1973" y="11042"/>
                  <a:pt x="1937" y="11070"/>
                  <a:pt x="1911" y="11109"/>
                </a:cubicBezTo>
                <a:cubicBezTo>
                  <a:pt x="1879" y="11204"/>
                  <a:pt x="1863" y="11299"/>
                  <a:pt x="1863" y="11378"/>
                </a:cubicBezTo>
                <a:cubicBezTo>
                  <a:pt x="1863" y="11441"/>
                  <a:pt x="1879" y="11504"/>
                  <a:pt x="1895" y="11567"/>
                </a:cubicBezTo>
                <a:cubicBezTo>
                  <a:pt x="1911" y="11599"/>
                  <a:pt x="1958" y="11630"/>
                  <a:pt x="1990" y="11630"/>
                </a:cubicBezTo>
                <a:cubicBezTo>
                  <a:pt x="2005" y="11630"/>
                  <a:pt x="2021" y="11630"/>
                  <a:pt x="2021" y="11615"/>
                </a:cubicBezTo>
                <a:cubicBezTo>
                  <a:pt x="2084" y="11599"/>
                  <a:pt x="2100" y="11536"/>
                  <a:pt x="2084" y="11488"/>
                </a:cubicBezTo>
                <a:cubicBezTo>
                  <a:pt x="2069" y="11457"/>
                  <a:pt x="2053" y="11425"/>
                  <a:pt x="2053" y="11378"/>
                </a:cubicBezTo>
                <a:cubicBezTo>
                  <a:pt x="2053" y="11315"/>
                  <a:pt x="2069" y="11251"/>
                  <a:pt x="2100" y="11173"/>
                </a:cubicBezTo>
                <a:cubicBezTo>
                  <a:pt x="2116" y="11125"/>
                  <a:pt x="2100" y="11078"/>
                  <a:pt x="2053" y="11046"/>
                </a:cubicBezTo>
                <a:cubicBezTo>
                  <a:pt x="2042" y="11043"/>
                  <a:pt x="2031" y="11042"/>
                  <a:pt x="2021" y="11042"/>
                </a:cubicBezTo>
                <a:close/>
                <a:moveTo>
                  <a:pt x="3432" y="11393"/>
                </a:moveTo>
                <a:cubicBezTo>
                  <a:pt x="3414" y="11393"/>
                  <a:pt x="3396" y="11398"/>
                  <a:pt x="3379" y="11409"/>
                </a:cubicBezTo>
                <a:cubicBezTo>
                  <a:pt x="3268" y="11472"/>
                  <a:pt x="3142" y="11520"/>
                  <a:pt x="3031" y="11567"/>
                </a:cubicBezTo>
                <a:cubicBezTo>
                  <a:pt x="2984" y="11583"/>
                  <a:pt x="2953" y="11646"/>
                  <a:pt x="2968" y="11693"/>
                </a:cubicBezTo>
                <a:cubicBezTo>
                  <a:pt x="2984" y="11741"/>
                  <a:pt x="3031" y="11757"/>
                  <a:pt x="3063" y="11757"/>
                </a:cubicBezTo>
                <a:lnTo>
                  <a:pt x="3110" y="11757"/>
                </a:lnTo>
                <a:cubicBezTo>
                  <a:pt x="3221" y="11709"/>
                  <a:pt x="3347" y="11646"/>
                  <a:pt x="3473" y="11583"/>
                </a:cubicBezTo>
                <a:cubicBezTo>
                  <a:pt x="3521" y="11551"/>
                  <a:pt x="3537" y="11488"/>
                  <a:pt x="3505" y="11441"/>
                </a:cubicBezTo>
                <a:cubicBezTo>
                  <a:pt x="3495" y="11410"/>
                  <a:pt x="3465" y="11393"/>
                  <a:pt x="3432" y="11393"/>
                </a:cubicBezTo>
                <a:close/>
                <a:moveTo>
                  <a:pt x="2289" y="11658"/>
                </a:moveTo>
                <a:cubicBezTo>
                  <a:pt x="2242" y="11658"/>
                  <a:pt x="2208" y="11686"/>
                  <a:pt x="2195" y="11725"/>
                </a:cubicBezTo>
                <a:cubicBezTo>
                  <a:pt x="2179" y="11788"/>
                  <a:pt x="2226" y="11836"/>
                  <a:pt x="2274" y="11851"/>
                </a:cubicBezTo>
                <a:cubicBezTo>
                  <a:pt x="2337" y="11867"/>
                  <a:pt x="2416" y="11867"/>
                  <a:pt x="2495" y="11867"/>
                </a:cubicBezTo>
                <a:lnTo>
                  <a:pt x="2495" y="11883"/>
                </a:lnTo>
                <a:cubicBezTo>
                  <a:pt x="2558" y="11883"/>
                  <a:pt x="2637" y="11867"/>
                  <a:pt x="2700" y="11867"/>
                </a:cubicBezTo>
                <a:cubicBezTo>
                  <a:pt x="2763" y="11851"/>
                  <a:pt x="2795" y="11804"/>
                  <a:pt x="2779" y="11741"/>
                </a:cubicBezTo>
                <a:cubicBezTo>
                  <a:pt x="2779" y="11693"/>
                  <a:pt x="2732" y="11662"/>
                  <a:pt x="2668" y="11662"/>
                </a:cubicBezTo>
                <a:cubicBezTo>
                  <a:pt x="2605" y="11670"/>
                  <a:pt x="2542" y="11674"/>
                  <a:pt x="2483" y="11674"/>
                </a:cubicBezTo>
                <a:cubicBezTo>
                  <a:pt x="2424" y="11674"/>
                  <a:pt x="2368" y="11670"/>
                  <a:pt x="2321" y="11662"/>
                </a:cubicBezTo>
                <a:cubicBezTo>
                  <a:pt x="2310" y="11659"/>
                  <a:pt x="2299" y="11658"/>
                  <a:pt x="2289" y="11658"/>
                </a:cubicBezTo>
                <a:close/>
                <a:moveTo>
                  <a:pt x="5394" y="11586"/>
                </a:moveTo>
                <a:cubicBezTo>
                  <a:pt x="5380" y="11586"/>
                  <a:pt x="5365" y="11590"/>
                  <a:pt x="5352" y="11599"/>
                </a:cubicBezTo>
                <a:cubicBezTo>
                  <a:pt x="5305" y="11615"/>
                  <a:pt x="5273" y="11678"/>
                  <a:pt x="5305" y="11725"/>
                </a:cubicBezTo>
                <a:cubicBezTo>
                  <a:pt x="5352" y="11836"/>
                  <a:pt x="5399" y="11962"/>
                  <a:pt x="5447" y="12072"/>
                </a:cubicBezTo>
                <a:cubicBezTo>
                  <a:pt x="5462" y="12120"/>
                  <a:pt x="5494" y="12151"/>
                  <a:pt x="5541" y="12151"/>
                </a:cubicBezTo>
                <a:lnTo>
                  <a:pt x="5573" y="12151"/>
                </a:lnTo>
                <a:cubicBezTo>
                  <a:pt x="5620" y="12135"/>
                  <a:pt x="5652" y="12072"/>
                  <a:pt x="5636" y="12025"/>
                </a:cubicBezTo>
                <a:cubicBezTo>
                  <a:pt x="5589" y="11899"/>
                  <a:pt x="5541" y="11757"/>
                  <a:pt x="5478" y="11646"/>
                </a:cubicBezTo>
                <a:cubicBezTo>
                  <a:pt x="5467" y="11612"/>
                  <a:pt x="5431" y="11586"/>
                  <a:pt x="5394" y="11586"/>
                </a:cubicBezTo>
                <a:close/>
                <a:moveTo>
                  <a:pt x="5639" y="12338"/>
                </a:moveTo>
                <a:cubicBezTo>
                  <a:pt x="5633" y="12338"/>
                  <a:pt x="5627" y="12339"/>
                  <a:pt x="5620" y="12341"/>
                </a:cubicBezTo>
                <a:cubicBezTo>
                  <a:pt x="5557" y="12341"/>
                  <a:pt x="5526" y="12388"/>
                  <a:pt x="5526" y="12451"/>
                </a:cubicBezTo>
                <a:cubicBezTo>
                  <a:pt x="5557" y="12562"/>
                  <a:pt x="5557" y="12688"/>
                  <a:pt x="5557" y="12830"/>
                </a:cubicBezTo>
                <a:cubicBezTo>
                  <a:pt x="5557" y="12877"/>
                  <a:pt x="5604" y="12925"/>
                  <a:pt x="5652" y="12925"/>
                </a:cubicBezTo>
                <a:cubicBezTo>
                  <a:pt x="5715" y="12925"/>
                  <a:pt x="5762" y="12877"/>
                  <a:pt x="5762" y="12830"/>
                </a:cubicBezTo>
                <a:lnTo>
                  <a:pt x="5762" y="12814"/>
                </a:lnTo>
                <a:cubicBezTo>
                  <a:pt x="5762" y="12672"/>
                  <a:pt x="5747" y="12546"/>
                  <a:pt x="5731" y="12420"/>
                </a:cubicBezTo>
                <a:cubicBezTo>
                  <a:pt x="5717" y="12379"/>
                  <a:pt x="5680" y="12338"/>
                  <a:pt x="5639" y="12338"/>
                </a:cubicBezTo>
                <a:close/>
                <a:moveTo>
                  <a:pt x="5636" y="13114"/>
                </a:moveTo>
                <a:cubicBezTo>
                  <a:pt x="5589" y="13114"/>
                  <a:pt x="5526" y="13146"/>
                  <a:pt x="5526" y="13209"/>
                </a:cubicBezTo>
                <a:cubicBezTo>
                  <a:pt x="5494" y="13335"/>
                  <a:pt x="5462" y="13446"/>
                  <a:pt x="5431" y="13556"/>
                </a:cubicBezTo>
                <a:cubicBezTo>
                  <a:pt x="5399" y="13619"/>
                  <a:pt x="5431" y="13667"/>
                  <a:pt x="5478" y="13698"/>
                </a:cubicBezTo>
                <a:lnTo>
                  <a:pt x="5526" y="13698"/>
                </a:lnTo>
                <a:cubicBezTo>
                  <a:pt x="5557" y="13698"/>
                  <a:pt x="5589" y="13667"/>
                  <a:pt x="5604" y="13635"/>
                </a:cubicBezTo>
                <a:cubicBezTo>
                  <a:pt x="5652" y="13509"/>
                  <a:pt x="5699" y="13383"/>
                  <a:pt x="5715" y="13240"/>
                </a:cubicBezTo>
                <a:cubicBezTo>
                  <a:pt x="5731" y="13177"/>
                  <a:pt x="5683" y="13130"/>
                  <a:pt x="5636" y="13114"/>
                </a:cubicBezTo>
                <a:close/>
                <a:moveTo>
                  <a:pt x="5345" y="13840"/>
                </a:moveTo>
                <a:cubicBezTo>
                  <a:pt x="5311" y="13840"/>
                  <a:pt x="5278" y="13857"/>
                  <a:pt x="5257" y="13888"/>
                </a:cubicBezTo>
                <a:cubicBezTo>
                  <a:pt x="5194" y="13998"/>
                  <a:pt x="5099" y="14077"/>
                  <a:pt x="5005" y="14172"/>
                </a:cubicBezTo>
                <a:cubicBezTo>
                  <a:pt x="4973" y="14203"/>
                  <a:pt x="4973" y="14266"/>
                  <a:pt x="5005" y="14314"/>
                </a:cubicBezTo>
                <a:cubicBezTo>
                  <a:pt x="5020" y="14330"/>
                  <a:pt x="5052" y="14345"/>
                  <a:pt x="5084" y="14345"/>
                </a:cubicBezTo>
                <a:cubicBezTo>
                  <a:pt x="5099" y="14345"/>
                  <a:pt x="5131" y="14330"/>
                  <a:pt x="5147" y="14314"/>
                </a:cubicBezTo>
                <a:cubicBezTo>
                  <a:pt x="5241" y="14219"/>
                  <a:pt x="5336" y="14109"/>
                  <a:pt x="5415" y="13998"/>
                </a:cubicBezTo>
                <a:cubicBezTo>
                  <a:pt x="5447" y="13951"/>
                  <a:pt x="5431" y="13888"/>
                  <a:pt x="5399" y="13856"/>
                </a:cubicBezTo>
                <a:cubicBezTo>
                  <a:pt x="5382" y="13845"/>
                  <a:pt x="5364" y="13840"/>
                  <a:pt x="5345" y="13840"/>
                </a:cubicBezTo>
                <a:close/>
                <a:moveTo>
                  <a:pt x="4742" y="14371"/>
                </a:moveTo>
                <a:cubicBezTo>
                  <a:pt x="4729" y="14371"/>
                  <a:pt x="4717" y="14373"/>
                  <a:pt x="4705" y="14377"/>
                </a:cubicBezTo>
                <a:cubicBezTo>
                  <a:pt x="4610" y="14440"/>
                  <a:pt x="4484" y="14503"/>
                  <a:pt x="4357" y="14535"/>
                </a:cubicBezTo>
                <a:cubicBezTo>
                  <a:pt x="4310" y="14566"/>
                  <a:pt x="4294" y="14614"/>
                  <a:pt x="4310" y="14661"/>
                </a:cubicBezTo>
                <a:cubicBezTo>
                  <a:pt x="4326" y="14708"/>
                  <a:pt x="4357" y="14740"/>
                  <a:pt x="4405" y="14740"/>
                </a:cubicBezTo>
                <a:cubicBezTo>
                  <a:pt x="4405" y="14740"/>
                  <a:pt x="4421" y="14724"/>
                  <a:pt x="4436" y="14724"/>
                </a:cubicBezTo>
                <a:cubicBezTo>
                  <a:pt x="4563" y="14677"/>
                  <a:pt x="4689" y="14614"/>
                  <a:pt x="4799" y="14551"/>
                </a:cubicBezTo>
                <a:cubicBezTo>
                  <a:pt x="4847" y="14535"/>
                  <a:pt x="4863" y="14472"/>
                  <a:pt x="4847" y="14424"/>
                </a:cubicBezTo>
                <a:cubicBezTo>
                  <a:pt x="4823" y="14389"/>
                  <a:pt x="4782" y="14371"/>
                  <a:pt x="4742" y="14371"/>
                </a:cubicBezTo>
                <a:close/>
                <a:moveTo>
                  <a:pt x="4014" y="14642"/>
                </a:moveTo>
                <a:cubicBezTo>
                  <a:pt x="4007" y="14642"/>
                  <a:pt x="4001" y="14643"/>
                  <a:pt x="3994" y="14645"/>
                </a:cubicBezTo>
                <a:cubicBezTo>
                  <a:pt x="3884" y="14677"/>
                  <a:pt x="3742" y="14693"/>
                  <a:pt x="3616" y="14708"/>
                </a:cubicBezTo>
                <a:cubicBezTo>
                  <a:pt x="3568" y="14708"/>
                  <a:pt x="3521" y="14772"/>
                  <a:pt x="3537" y="14819"/>
                </a:cubicBezTo>
                <a:cubicBezTo>
                  <a:pt x="3537" y="14866"/>
                  <a:pt x="3584" y="14898"/>
                  <a:pt x="3631" y="14898"/>
                </a:cubicBezTo>
                <a:lnTo>
                  <a:pt x="3631" y="14914"/>
                </a:lnTo>
                <a:cubicBezTo>
                  <a:pt x="3773" y="14898"/>
                  <a:pt x="3915" y="14866"/>
                  <a:pt x="4042" y="14835"/>
                </a:cubicBezTo>
                <a:cubicBezTo>
                  <a:pt x="4089" y="14835"/>
                  <a:pt x="4121" y="14772"/>
                  <a:pt x="4121" y="14724"/>
                </a:cubicBezTo>
                <a:cubicBezTo>
                  <a:pt x="4107" y="14683"/>
                  <a:pt x="4058" y="14642"/>
                  <a:pt x="4014" y="14642"/>
                </a:cubicBezTo>
                <a:close/>
                <a:moveTo>
                  <a:pt x="2842" y="14724"/>
                </a:moveTo>
                <a:cubicBezTo>
                  <a:pt x="2795" y="14724"/>
                  <a:pt x="2747" y="14772"/>
                  <a:pt x="2747" y="14819"/>
                </a:cubicBezTo>
                <a:cubicBezTo>
                  <a:pt x="2732" y="14882"/>
                  <a:pt x="2779" y="14929"/>
                  <a:pt x="2842" y="14929"/>
                </a:cubicBezTo>
                <a:lnTo>
                  <a:pt x="3237" y="14929"/>
                </a:lnTo>
                <a:cubicBezTo>
                  <a:pt x="3300" y="14929"/>
                  <a:pt x="3331" y="14882"/>
                  <a:pt x="3331" y="14835"/>
                </a:cubicBezTo>
                <a:cubicBezTo>
                  <a:pt x="3331" y="14780"/>
                  <a:pt x="3296" y="14737"/>
                  <a:pt x="3255" y="14737"/>
                </a:cubicBezTo>
                <a:cubicBezTo>
                  <a:pt x="3249" y="14737"/>
                  <a:pt x="3243" y="14738"/>
                  <a:pt x="3237" y="14740"/>
                </a:cubicBezTo>
                <a:cubicBezTo>
                  <a:pt x="3095" y="14740"/>
                  <a:pt x="2968" y="14740"/>
                  <a:pt x="2842" y="1472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6" name="Google Shape;216;p16"/>
          <p:cNvGrpSpPr/>
          <p:nvPr/>
        </p:nvGrpSpPr>
        <p:grpSpPr>
          <a:xfrm>
            <a:off x="256830" y="233257"/>
            <a:ext cx="1092079" cy="645905"/>
            <a:chOff x="1179586" y="3966425"/>
            <a:chExt cx="501444" cy="296596"/>
          </a:xfrm>
        </p:grpSpPr>
        <p:sp>
          <p:nvSpPr>
            <p:cNvPr id="217" name="Google Shape;217;p16"/>
            <p:cNvSpPr/>
            <p:nvPr/>
          </p:nvSpPr>
          <p:spPr>
            <a:xfrm>
              <a:off x="1179586" y="3973450"/>
              <a:ext cx="501444" cy="283107"/>
            </a:xfrm>
            <a:custGeom>
              <a:avLst/>
              <a:gdLst/>
              <a:ahLst/>
              <a:cxnLst/>
              <a:rect l="l" t="t" r="r" b="b"/>
              <a:pathLst>
                <a:path w="7138" h="4030" extrusionOk="0">
                  <a:moveTo>
                    <a:pt x="4359" y="0"/>
                  </a:moveTo>
                  <a:cubicBezTo>
                    <a:pt x="4033" y="0"/>
                    <a:pt x="3742" y="176"/>
                    <a:pt x="3541" y="411"/>
                  </a:cubicBezTo>
                  <a:lnTo>
                    <a:pt x="3541" y="411"/>
                  </a:lnTo>
                  <a:cubicBezTo>
                    <a:pt x="3406" y="297"/>
                    <a:pt x="3229" y="193"/>
                    <a:pt x="3001" y="112"/>
                  </a:cubicBezTo>
                  <a:cubicBezTo>
                    <a:pt x="2807" y="44"/>
                    <a:pt x="2645" y="15"/>
                    <a:pt x="2508" y="15"/>
                  </a:cubicBezTo>
                  <a:cubicBezTo>
                    <a:pt x="1690" y="15"/>
                    <a:pt x="1817" y="1059"/>
                    <a:pt x="1817" y="1059"/>
                  </a:cubicBezTo>
                  <a:cubicBezTo>
                    <a:pt x="1729" y="1003"/>
                    <a:pt x="1633" y="978"/>
                    <a:pt x="1535" y="978"/>
                  </a:cubicBezTo>
                  <a:cubicBezTo>
                    <a:pt x="828" y="978"/>
                    <a:pt x="1" y="2294"/>
                    <a:pt x="902" y="3001"/>
                  </a:cubicBezTo>
                  <a:cubicBezTo>
                    <a:pt x="1192" y="3221"/>
                    <a:pt x="1469" y="3322"/>
                    <a:pt x="1706" y="3339"/>
                  </a:cubicBezTo>
                  <a:lnTo>
                    <a:pt x="1706" y="3339"/>
                  </a:lnTo>
                  <a:cubicBezTo>
                    <a:pt x="1781" y="3696"/>
                    <a:pt x="2032" y="4010"/>
                    <a:pt x="2575" y="4027"/>
                  </a:cubicBezTo>
                  <a:cubicBezTo>
                    <a:pt x="2627" y="4028"/>
                    <a:pt x="2677" y="4029"/>
                    <a:pt x="2726" y="4029"/>
                  </a:cubicBezTo>
                  <a:cubicBezTo>
                    <a:pt x="3414" y="4029"/>
                    <a:pt x="3884" y="3872"/>
                    <a:pt x="4157" y="3636"/>
                  </a:cubicBezTo>
                  <a:lnTo>
                    <a:pt x="4157" y="3636"/>
                  </a:lnTo>
                  <a:cubicBezTo>
                    <a:pt x="4214" y="3717"/>
                    <a:pt x="4285" y="3795"/>
                    <a:pt x="4375" y="3869"/>
                  </a:cubicBezTo>
                  <a:cubicBezTo>
                    <a:pt x="4502" y="3972"/>
                    <a:pt x="4658" y="4018"/>
                    <a:pt x="4827" y="4018"/>
                  </a:cubicBezTo>
                  <a:cubicBezTo>
                    <a:pt x="5771" y="4018"/>
                    <a:pt x="7137" y="2594"/>
                    <a:pt x="6348" y="1738"/>
                  </a:cubicBezTo>
                  <a:cubicBezTo>
                    <a:pt x="6128" y="1495"/>
                    <a:pt x="5890" y="1404"/>
                    <a:pt x="5666" y="1404"/>
                  </a:cubicBezTo>
                  <a:cubicBezTo>
                    <a:pt x="5646" y="1404"/>
                    <a:pt x="5626" y="1404"/>
                    <a:pt x="5605" y="1406"/>
                  </a:cubicBezTo>
                  <a:lnTo>
                    <a:pt x="5605" y="1406"/>
                  </a:lnTo>
                  <a:cubicBezTo>
                    <a:pt x="5621" y="990"/>
                    <a:pt x="5421" y="507"/>
                    <a:pt x="4911" y="175"/>
                  </a:cubicBezTo>
                  <a:cubicBezTo>
                    <a:pt x="4723" y="52"/>
                    <a:pt x="4535" y="0"/>
                    <a:pt x="43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1196306" y="3966425"/>
              <a:ext cx="463650" cy="296596"/>
            </a:xfrm>
            <a:custGeom>
              <a:avLst/>
              <a:gdLst/>
              <a:ahLst/>
              <a:cxnLst/>
              <a:rect l="l" t="t" r="r" b="b"/>
              <a:pathLst>
                <a:path w="6600" h="4222" extrusionOk="0">
                  <a:moveTo>
                    <a:pt x="3316" y="654"/>
                  </a:moveTo>
                  <a:cubicBezTo>
                    <a:pt x="3521" y="875"/>
                    <a:pt x="3568" y="1080"/>
                    <a:pt x="3568" y="1175"/>
                  </a:cubicBezTo>
                  <a:cubicBezTo>
                    <a:pt x="3568" y="1333"/>
                    <a:pt x="3521" y="1475"/>
                    <a:pt x="3426" y="1522"/>
                  </a:cubicBezTo>
                  <a:cubicBezTo>
                    <a:pt x="3408" y="1529"/>
                    <a:pt x="3391" y="1533"/>
                    <a:pt x="3373" y="1533"/>
                  </a:cubicBezTo>
                  <a:cubicBezTo>
                    <a:pt x="3313" y="1533"/>
                    <a:pt x="3258" y="1496"/>
                    <a:pt x="3221" y="1459"/>
                  </a:cubicBezTo>
                  <a:cubicBezTo>
                    <a:pt x="3047" y="1317"/>
                    <a:pt x="3079" y="970"/>
                    <a:pt x="3316" y="654"/>
                  </a:cubicBezTo>
                  <a:close/>
                  <a:moveTo>
                    <a:pt x="5257" y="1633"/>
                  </a:moveTo>
                  <a:cubicBezTo>
                    <a:pt x="5257" y="1649"/>
                    <a:pt x="5242" y="1680"/>
                    <a:pt x="5242" y="1712"/>
                  </a:cubicBezTo>
                  <a:cubicBezTo>
                    <a:pt x="5163" y="2012"/>
                    <a:pt x="4957" y="2217"/>
                    <a:pt x="4705" y="2248"/>
                  </a:cubicBezTo>
                  <a:cubicBezTo>
                    <a:pt x="4686" y="2253"/>
                    <a:pt x="4669" y="2255"/>
                    <a:pt x="4654" y="2255"/>
                  </a:cubicBezTo>
                  <a:cubicBezTo>
                    <a:pt x="4618" y="2255"/>
                    <a:pt x="4594" y="2244"/>
                    <a:pt x="4594" y="2233"/>
                  </a:cubicBezTo>
                  <a:cubicBezTo>
                    <a:pt x="4563" y="2154"/>
                    <a:pt x="4689" y="1901"/>
                    <a:pt x="4989" y="1743"/>
                  </a:cubicBezTo>
                  <a:cubicBezTo>
                    <a:pt x="5052" y="1696"/>
                    <a:pt x="5147" y="1649"/>
                    <a:pt x="5257" y="1633"/>
                  </a:cubicBezTo>
                  <a:close/>
                  <a:moveTo>
                    <a:pt x="1863" y="2454"/>
                  </a:moveTo>
                  <a:cubicBezTo>
                    <a:pt x="1895" y="2454"/>
                    <a:pt x="1927" y="2485"/>
                    <a:pt x="1990" y="2548"/>
                  </a:cubicBezTo>
                  <a:cubicBezTo>
                    <a:pt x="2148" y="2769"/>
                    <a:pt x="2163" y="3022"/>
                    <a:pt x="1990" y="3180"/>
                  </a:cubicBezTo>
                  <a:cubicBezTo>
                    <a:pt x="1895" y="3274"/>
                    <a:pt x="1737" y="3338"/>
                    <a:pt x="1548" y="3338"/>
                  </a:cubicBezTo>
                  <a:cubicBezTo>
                    <a:pt x="1500" y="2943"/>
                    <a:pt x="1658" y="2533"/>
                    <a:pt x="1816" y="2469"/>
                  </a:cubicBezTo>
                  <a:cubicBezTo>
                    <a:pt x="1832" y="2469"/>
                    <a:pt x="1848" y="2454"/>
                    <a:pt x="1863" y="2454"/>
                  </a:cubicBezTo>
                  <a:close/>
                  <a:moveTo>
                    <a:pt x="3994" y="2769"/>
                  </a:moveTo>
                  <a:cubicBezTo>
                    <a:pt x="4010" y="2769"/>
                    <a:pt x="4042" y="2801"/>
                    <a:pt x="4073" y="2896"/>
                  </a:cubicBezTo>
                  <a:cubicBezTo>
                    <a:pt x="4137" y="3132"/>
                    <a:pt x="4105" y="3353"/>
                    <a:pt x="3963" y="3543"/>
                  </a:cubicBezTo>
                  <a:cubicBezTo>
                    <a:pt x="3963" y="3559"/>
                    <a:pt x="3947" y="3559"/>
                    <a:pt x="3931" y="3574"/>
                  </a:cubicBezTo>
                  <a:cubicBezTo>
                    <a:pt x="3805" y="3322"/>
                    <a:pt x="3821" y="3069"/>
                    <a:pt x="3884" y="2927"/>
                  </a:cubicBezTo>
                  <a:cubicBezTo>
                    <a:pt x="3916" y="2817"/>
                    <a:pt x="3979" y="2769"/>
                    <a:pt x="3994" y="2769"/>
                  </a:cubicBezTo>
                  <a:close/>
                  <a:moveTo>
                    <a:pt x="4129" y="197"/>
                  </a:moveTo>
                  <a:cubicBezTo>
                    <a:pt x="4287" y="197"/>
                    <a:pt x="4456" y="243"/>
                    <a:pt x="4626" y="354"/>
                  </a:cubicBezTo>
                  <a:cubicBezTo>
                    <a:pt x="5084" y="670"/>
                    <a:pt x="5257" y="1080"/>
                    <a:pt x="5273" y="1428"/>
                  </a:cubicBezTo>
                  <a:cubicBezTo>
                    <a:pt x="5147" y="1443"/>
                    <a:pt x="5005" y="1491"/>
                    <a:pt x="4878" y="1570"/>
                  </a:cubicBezTo>
                  <a:cubicBezTo>
                    <a:pt x="4547" y="1759"/>
                    <a:pt x="4342" y="2091"/>
                    <a:pt x="4405" y="2296"/>
                  </a:cubicBezTo>
                  <a:cubicBezTo>
                    <a:pt x="4419" y="2338"/>
                    <a:pt x="4471" y="2443"/>
                    <a:pt x="4660" y="2443"/>
                  </a:cubicBezTo>
                  <a:cubicBezTo>
                    <a:pt x="4684" y="2443"/>
                    <a:pt x="4709" y="2441"/>
                    <a:pt x="4736" y="2438"/>
                  </a:cubicBezTo>
                  <a:cubicBezTo>
                    <a:pt x="5068" y="2406"/>
                    <a:pt x="5336" y="2138"/>
                    <a:pt x="5431" y="1743"/>
                  </a:cubicBezTo>
                  <a:cubicBezTo>
                    <a:pt x="5447" y="1712"/>
                    <a:pt x="5463" y="1664"/>
                    <a:pt x="5463" y="1601"/>
                  </a:cubicBezTo>
                  <a:cubicBezTo>
                    <a:pt x="5636" y="1617"/>
                    <a:pt x="5841" y="1696"/>
                    <a:pt x="6047" y="1917"/>
                  </a:cubicBezTo>
                  <a:cubicBezTo>
                    <a:pt x="6457" y="2375"/>
                    <a:pt x="6189" y="2975"/>
                    <a:pt x="5794" y="3401"/>
                  </a:cubicBezTo>
                  <a:cubicBezTo>
                    <a:pt x="5461" y="3745"/>
                    <a:pt x="4978" y="4014"/>
                    <a:pt x="4588" y="4014"/>
                  </a:cubicBezTo>
                  <a:cubicBezTo>
                    <a:pt x="4441" y="4014"/>
                    <a:pt x="4307" y="3976"/>
                    <a:pt x="4200" y="3890"/>
                  </a:cubicBezTo>
                  <a:cubicBezTo>
                    <a:pt x="4152" y="3843"/>
                    <a:pt x="4105" y="3795"/>
                    <a:pt x="4058" y="3748"/>
                  </a:cubicBezTo>
                  <a:cubicBezTo>
                    <a:pt x="4073" y="3716"/>
                    <a:pt x="4105" y="3685"/>
                    <a:pt x="4121" y="3669"/>
                  </a:cubicBezTo>
                  <a:cubicBezTo>
                    <a:pt x="4310" y="3432"/>
                    <a:pt x="4358" y="3148"/>
                    <a:pt x="4263" y="2848"/>
                  </a:cubicBezTo>
                  <a:cubicBezTo>
                    <a:pt x="4200" y="2611"/>
                    <a:pt x="4073" y="2580"/>
                    <a:pt x="4010" y="2564"/>
                  </a:cubicBezTo>
                  <a:cubicBezTo>
                    <a:pt x="3884" y="2564"/>
                    <a:pt x="3758" y="2675"/>
                    <a:pt x="3695" y="2848"/>
                  </a:cubicBezTo>
                  <a:cubicBezTo>
                    <a:pt x="3600" y="3085"/>
                    <a:pt x="3616" y="3417"/>
                    <a:pt x="3789" y="3716"/>
                  </a:cubicBezTo>
                  <a:cubicBezTo>
                    <a:pt x="3508" y="3924"/>
                    <a:pt x="3047" y="4034"/>
                    <a:pt x="2457" y="4034"/>
                  </a:cubicBezTo>
                  <a:cubicBezTo>
                    <a:pt x="2418" y="4034"/>
                    <a:pt x="2378" y="4033"/>
                    <a:pt x="2337" y="4032"/>
                  </a:cubicBezTo>
                  <a:cubicBezTo>
                    <a:pt x="1879" y="4016"/>
                    <a:pt x="1674" y="3780"/>
                    <a:pt x="1595" y="3543"/>
                  </a:cubicBezTo>
                  <a:cubicBezTo>
                    <a:pt x="1832" y="3527"/>
                    <a:pt x="2006" y="3448"/>
                    <a:pt x="2132" y="3322"/>
                  </a:cubicBezTo>
                  <a:cubicBezTo>
                    <a:pt x="2369" y="3085"/>
                    <a:pt x="2384" y="2738"/>
                    <a:pt x="2148" y="2422"/>
                  </a:cubicBezTo>
                  <a:cubicBezTo>
                    <a:pt x="2054" y="2300"/>
                    <a:pt x="1955" y="2267"/>
                    <a:pt x="1873" y="2267"/>
                  </a:cubicBezTo>
                  <a:cubicBezTo>
                    <a:pt x="1817" y="2267"/>
                    <a:pt x="1769" y="2283"/>
                    <a:pt x="1737" y="2296"/>
                  </a:cubicBezTo>
                  <a:cubicBezTo>
                    <a:pt x="1485" y="2406"/>
                    <a:pt x="1311" y="2880"/>
                    <a:pt x="1358" y="3322"/>
                  </a:cubicBezTo>
                  <a:cubicBezTo>
                    <a:pt x="1169" y="3290"/>
                    <a:pt x="948" y="3180"/>
                    <a:pt x="727" y="3022"/>
                  </a:cubicBezTo>
                  <a:cubicBezTo>
                    <a:pt x="238" y="2643"/>
                    <a:pt x="301" y="2043"/>
                    <a:pt x="601" y="1633"/>
                  </a:cubicBezTo>
                  <a:cubicBezTo>
                    <a:pt x="781" y="1380"/>
                    <a:pt x="1054" y="1173"/>
                    <a:pt x="1306" y="1173"/>
                  </a:cubicBezTo>
                  <a:cubicBezTo>
                    <a:pt x="1384" y="1173"/>
                    <a:pt x="1461" y="1193"/>
                    <a:pt x="1532" y="1238"/>
                  </a:cubicBezTo>
                  <a:cubicBezTo>
                    <a:pt x="1548" y="1254"/>
                    <a:pt x="1564" y="1262"/>
                    <a:pt x="1579" y="1262"/>
                  </a:cubicBezTo>
                  <a:cubicBezTo>
                    <a:pt x="1595" y="1262"/>
                    <a:pt x="1611" y="1254"/>
                    <a:pt x="1627" y="1238"/>
                  </a:cubicBezTo>
                  <a:cubicBezTo>
                    <a:pt x="1658" y="1222"/>
                    <a:pt x="1674" y="1191"/>
                    <a:pt x="1674" y="1143"/>
                  </a:cubicBezTo>
                  <a:cubicBezTo>
                    <a:pt x="1674" y="1143"/>
                    <a:pt x="1611" y="575"/>
                    <a:pt x="1911" y="323"/>
                  </a:cubicBezTo>
                  <a:cubicBezTo>
                    <a:pt x="2008" y="249"/>
                    <a:pt x="2127" y="214"/>
                    <a:pt x="2270" y="214"/>
                  </a:cubicBezTo>
                  <a:cubicBezTo>
                    <a:pt x="2406" y="214"/>
                    <a:pt x="2564" y="246"/>
                    <a:pt x="2747" y="307"/>
                  </a:cubicBezTo>
                  <a:cubicBezTo>
                    <a:pt x="2921" y="370"/>
                    <a:pt x="3063" y="449"/>
                    <a:pt x="3174" y="528"/>
                  </a:cubicBezTo>
                  <a:cubicBezTo>
                    <a:pt x="2905" y="875"/>
                    <a:pt x="2795" y="1349"/>
                    <a:pt x="3095" y="1617"/>
                  </a:cubicBezTo>
                  <a:cubicBezTo>
                    <a:pt x="3178" y="1690"/>
                    <a:pt x="3274" y="1728"/>
                    <a:pt x="3371" y="1728"/>
                  </a:cubicBezTo>
                  <a:cubicBezTo>
                    <a:pt x="3422" y="1728"/>
                    <a:pt x="3472" y="1718"/>
                    <a:pt x="3521" y="1696"/>
                  </a:cubicBezTo>
                  <a:cubicBezTo>
                    <a:pt x="3679" y="1617"/>
                    <a:pt x="3789" y="1396"/>
                    <a:pt x="3774" y="1159"/>
                  </a:cubicBezTo>
                  <a:cubicBezTo>
                    <a:pt x="3758" y="1049"/>
                    <a:pt x="3710" y="765"/>
                    <a:pt x="3442" y="496"/>
                  </a:cubicBezTo>
                  <a:cubicBezTo>
                    <a:pt x="3620" y="328"/>
                    <a:pt x="3861" y="197"/>
                    <a:pt x="4129" y="197"/>
                  </a:cubicBezTo>
                  <a:close/>
                  <a:moveTo>
                    <a:pt x="4130" y="0"/>
                  </a:moveTo>
                  <a:cubicBezTo>
                    <a:pt x="3809" y="0"/>
                    <a:pt x="3515" y="155"/>
                    <a:pt x="3300" y="370"/>
                  </a:cubicBezTo>
                  <a:cubicBezTo>
                    <a:pt x="3174" y="291"/>
                    <a:pt x="3000" y="196"/>
                    <a:pt x="2795" y="133"/>
                  </a:cubicBezTo>
                  <a:cubicBezTo>
                    <a:pt x="2601" y="61"/>
                    <a:pt x="2424" y="26"/>
                    <a:pt x="2266" y="26"/>
                  </a:cubicBezTo>
                  <a:cubicBezTo>
                    <a:pt x="2076" y="26"/>
                    <a:pt x="1914" y="77"/>
                    <a:pt x="1785" y="181"/>
                  </a:cubicBezTo>
                  <a:cubicBezTo>
                    <a:pt x="1516" y="402"/>
                    <a:pt x="1469" y="780"/>
                    <a:pt x="1469" y="1017"/>
                  </a:cubicBezTo>
                  <a:cubicBezTo>
                    <a:pt x="1408" y="999"/>
                    <a:pt x="1346" y="991"/>
                    <a:pt x="1284" y="991"/>
                  </a:cubicBezTo>
                  <a:cubicBezTo>
                    <a:pt x="962" y="991"/>
                    <a:pt x="639" y="1218"/>
                    <a:pt x="427" y="1522"/>
                  </a:cubicBezTo>
                  <a:cubicBezTo>
                    <a:pt x="80" y="2012"/>
                    <a:pt x="1" y="2722"/>
                    <a:pt x="601" y="3180"/>
                  </a:cubicBezTo>
                  <a:cubicBezTo>
                    <a:pt x="885" y="3385"/>
                    <a:pt x="1153" y="3495"/>
                    <a:pt x="1390" y="3527"/>
                  </a:cubicBezTo>
                  <a:cubicBezTo>
                    <a:pt x="1500" y="3953"/>
                    <a:pt x="1848" y="4206"/>
                    <a:pt x="2321" y="4222"/>
                  </a:cubicBezTo>
                  <a:lnTo>
                    <a:pt x="2479" y="4222"/>
                  </a:lnTo>
                  <a:cubicBezTo>
                    <a:pt x="3095" y="4222"/>
                    <a:pt x="3584" y="4111"/>
                    <a:pt x="3900" y="3874"/>
                  </a:cubicBezTo>
                  <a:cubicBezTo>
                    <a:pt x="3963" y="3937"/>
                    <a:pt x="4010" y="3985"/>
                    <a:pt x="4073" y="4048"/>
                  </a:cubicBezTo>
                  <a:cubicBezTo>
                    <a:pt x="4219" y="4165"/>
                    <a:pt x="4395" y="4217"/>
                    <a:pt x="4584" y="4217"/>
                  </a:cubicBezTo>
                  <a:cubicBezTo>
                    <a:pt x="5033" y="4217"/>
                    <a:pt x="5559" y="3927"/>
                    <a:pt x="5936" y="3527"/>
                  </a:cubicBezTo>
                  <a:cubicBezTo>
                    <a:pt x="6504" y="2927"/>
                    <a:pt x="6599" y="2233"/>
                    <a:pt x="6189" y="1775"/>
                  </a:cubicBezTo>
                  <a:cubicBezTo>
                    <a:pt x="5983" y="1554"/>
                    <a:pt x="5731" y="1428"/>
                    <a:pt x="5463" y="1412"/>
                  </a:cubicBezTo>
                  <a:cubicBezTo>
                    <a:pt x="5447" y="1017"/>
                    <a:pt x="5257" y="544"/>
                    <a:pt x="4736" y="196"/>
                  </a:cubicBezTo>
                  <a:cubicBezTo>
                    <a:pt x="4532" y="58"/>
                    <a:pt x="4326" y="0"/>
                    <a:pt x="4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912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7"/>
          <p:cNvGrpSpPr/>
          <p:nvPr/>
        </p:nvGrpSpPr>
        <p:grpSpPr>
          <a:xfrm>
            <a:off x="107626" y="54347"/>
            <a:ext cx="6288772" cy="6803879"/>
            <a:chOff x="80719" y="40760"/>
            <a:chExt cx="4716579" cy="5102909"/>
          </a:xfrm>
        </p:grpSpPr>
        <p:sp>
          <p:nvSpPr>
            <p:cNvPr id="221" name="Google Shape;221;p17"/>
            <p:cNvSpPr/>
            <p:nvPr/>
          </p:nvSpPr>
          <p:spPr>
            <a:xfrm>
              <a:off x="80719" y="115763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415912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4346724" y="47107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17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225" name="Google Shape;22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7"/>
          <p:cNvSpPr txBox="1">
            <a:spLocks noGrp="1"/>
          </p:cNvSpPr>
          <p:nvPr>
            <p:ph type="subTitle" idx="1"/>
          </p:nvPr>
        </p:nvSpPr>
        <p:spPr>
          <a:xfrm>
            <a:off x="2055285" y="1592143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"/>
          <p:cNvSpPr txBox="1">
            <a:spLocks noGrp="1"/>
          </p:cNvSpPr>
          <p:nvPr>
            <p:ph type="subTitle" idx="2"/>
          </p:nvPr>
        </p:nvSpPr>
        <p:spPr>
          <a:xfrm>
            <a:off x="2055285" y="3155109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7"/>
          <p:cNvSpPr txBox="1">
            <a:spLocks noGrp="1"/>
          </p:cNvSpPr>
          <p:nvPr>
            <p:ph type="subTitle" idx="3"/>
          </p:nvPr>
        </p:nvSpPr>
        <p:spPr>
          <a:xfrm>
            <a:off x="7207519" y="1592185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7"/>
          <p:cNvSpPr txBox="1">
            <a:spLocks noGrp="1"/>
          </p:cNvSpPr>
          <p:nvPr>
            <p:ph type="subTitle" idx="4"/>
          </p:nvPr>
        </p:nvSpPr>
        <p:spPr>
          <a:xfrm>
            <a:off x="2055285" y="4718076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7"/>
          <p:cNvSpPr txBox="1">
            <a:spLocks noGrp="1"/>
          </p:cNvSpPr>
          <p:nvPr>
            <p:ph type="subTitle" idx="5"/>
          </p:nvPr>
        </p:nvSpPr>
        <p:spPr>
          <a:xfrm>
            <a:off x="7207519" y="4718081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7"/>
          <p:cNvSpPr txBox="1">
            <a:spLocks noGrp="1"/>
          </p:cNvSpPr>
          <p:nvPr>
            <p:ph type="subTitle" idx="6"/>
          </p:nvPr>
        </p:nvSpPr>
        <p:spPr>
          <a:xfrm>
            <a:off x="7207519" y="3155133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2" name="Google Shape;232;p17"/>
          <p:cNvGrpSpPr/>
          <p:nvPr/>
        </p:nvGrpSpPr>
        <p:grpSpPr>
          <a:xfrm>
            <a:off x="252769" y="142067"/>
            <a:ext cx="11352401" cy="6488328"/>
            <a:chOff x="189576" y="106550"/>
            <a:chExt cx="8514301" cy="4866246"/>
          </a:xfrm>
        </p:grpSpPr>
        <p:sp>
          <p:nvSpPr>
            <p:cNvPr id="233" name="Google Shape;233;p17"/>
            <p:cNvSpPr/>
            <p:nvPr/>
          </p:nvSpPr>
          <p:spPr>
            <a:xfrm>
              <a:off x="8306414" y="193200"/>
              <a:ext cx="397463" cy="399389"/>
            </a:xfrm>
            <a:custGeom>
              <a:avLst/>
              <a:gdLst/>
              <a:ahLst/>
              <a:cxnLst/>
              <a:rect l="l" t="t" r="r" b="b"/>
              <a:pathLst>
                <a:path w="5494" h="5521" extrusionOk="0">
                  <a:moveTo>
                    <a:pt x="1986" y="0"/>
                  </a:moveTo>
                  <a:cubicBezTo>
                    <a:pt x="1739" y="0"/>
                    <a:pt x="1752" y="1967"/>
                    <a:pt x="1752" y="1967"/>
                  </a:cubicBezTo>
                  <a:cubicBezTo>
                    <a:pt x="1752" y="1967"/>
                    <a:pt x="300" y="2567"/>
                    <a:pt x="142" y="2803"/>
                  </a:cubicBezTo>
                  <a:cubicBezTo>
                    <a:pt x="0" y="3056"/>
                    <a:pt x="1642" y="3672"/>
                    <a:pt x="1642" y="3672"/>
                  </a:cubicBezTo>
                  <a:cubicBezTo>
                    <a:pt x="1642" y="3672"/>
                    <a:pt x="1547" y="5045"/>
                    <a:pt x="1831" y="5487"/>
                  </a:cubicBezTo>
                  <a:cubicBezTo>
                    <a:pt x="1845" y="5510"/>
                    <a:pt x="1864" y="5520"/>
                    <a:pt x="1889" y="5520"/>
                  </a:cubicBezTo>
                  <a:cubicBezTo>
                    <a:pt x="2193" y="5520"/>
                    <a:pt x="3284" y="3972"/>
                    <a:pt x="3284" y="3972"/>
                  </a:cubicBezTo>
                  <a:cubicBezTo>
                    <a:pt x="3284" y="3972"/>
                    <a:pt x="4504" y="4267"/>
                    <a:pt x="5009" y="4267"/>
                  </a:cubicBezTo>
                  <a:cubicBezTo>
                    <a:pt x="5064" y="4267"/>
                    <a:pt x="5111" y="4263"/>
                    <a:pt x="5146" y="4256"/>
                  </a:cubicBezTo>
                  <a:cubicBezTo>
                    <a:pt x="5494" y="4177"/>
                    <a:pt x="4215" y="2772"/>
                    <a:pt x="4215" y="2772"/>
                  </a:cubicBezTo>
                  <a:cubicBezTo>
                    <a:pt x="4215" y="2772"/>
                    <a:pt x="4988" y="1209"/>
                    <a:pt x="4957" y="1067"/>
                  </a:cubicBezTo>
                  <a:cubicBezTo>
                    <a:pt x="4952" y="1047"/>
                    <a:pt x="4916" y="1038"/>
                    <a:pt x="4857" y="1038"/>
                  </a:cubicBezTo>
                  <a:cubicBezTo>
                    <a:pt x="4502" y="1038"/>
                    <a:pt x="3331" y="1351"/>
                    <a:pt x="3331" y="1351"/>
                  </a:cubicBezTo>
                  <a:cubicBezTo>
                    <a:pt x="3331" y="1351"/>
                    <a:pt x="2352" y="325"/>
                    <a:pt x="2037" y="25"/>
                  </a:cubicBezTo>
                  <a:cubicBezTo>
                    <a:pt x="2019" y="8"/>
                    <a:pt x="2002" y="0"/>
                    <a:pt x="1986" y="0"/>
                  </a:cubicBezTo>
                  <a:close/>
                </a:path>
              </a:pathLst>
            </a:custGeom>
            <a:solidFill>
              <a:srgbClr val="DEB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" name="Google Shape;234;p17"/>
            <p:cNvGrpSpPr/>
            <p:nvPr/>
          </p:nvGrpSpPr>
          <p:grpSpPr>
            <a:xfrm>
              <a:off x="189576" y="106550"/>
              <a:ext cx="773734" cy="572688"/>
              <a:chOff x="3179042" y="3205618"/>
              <a:chExt cx="424802" cy="314439"/>
            </a:xfrm>
          </p:grpSpPr>
          <p:grpSp>
            <p:nvGrpSpPr>
              <p:cNvPr id="235" name="Google Shape;235;p17"/>
              <p:cNvGrpSpPr/>
              <p:nvPr/>
            </p:nvGrpSpPr>
            <p:grpSpPr>
              <a:xfrm>
                <a:off x="3179042" y="3205618"/>
                <a:ext cx="424802" cy="314439"/>
                <a:chOff x="3179042" y="3205618"/>
                <a:chExt cx="424802" cy="314439"/>
              </a:xfrm>
            </p:grpSpPr>
            <p:sp>
              <p:nvSpPr>
                <p:cNvPr id="236" name="Google Shape;236;p17"/>
                <p:cNvSpPr/>
                <p:nvPr/>
              </p:nvSpPr>
              <p:spPr>
                <a:xfrm>
                  <a:off x="3179042" y="3207093"/>
                  <a:ext cx="424802" cy="30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7" h="4394" extrusionOk="0">
                      <a:moveTo>
                        <a:pt x="2586" y="0"/>
                      </a:moveTo>
                      <a:cubicBezTo>
                        <a:pt x="2433" y="0"/>
                        <a:pt x="2293" y="10"/>
                        <a:pt x="2179" y="35"/>
                      </a:cubicBezTo>
                      <a:cubicBezTo>
                        <a:pt x="1721" y="129"/>
                        <a:pt x="538" y="1724"/>
                        <a:pt x="269" y="2008"/>
                      </a:cubicBezTo>
                      <a:cubicBezTo>
                        <a:pt x="1" y="2276"/>
                        <a:pt x="1627" y="4060"/>
                        <a:pt x="2006" y="4328"/>
                      </a:cubicBezTo>
                      <a:cubicBezTo>
                        <a:pt x="2075" y="4379"/>
                        <a:pt x="2367" y="4394"/>
                        <a:pt x="2692" y="4394"/>
                      </a:cubicBezTo>
                      <a:cubicBezTo>
                        <a:pt x="3179" y="4394"/>
                        <a:pt x="3742" y="4360"/>
                        <a:pt x="3742" y="4360"/>
                      </a:cubicBezTo>
                      <a:cubicBezTo>
                        <a:pt x="3756" y="4370"/>
                        <a:pt x="3774" y="4374"/>
                        <a:pt x="3795" y="4374"/>
                      </a:cubicBezTo>
                      <a:cubicBezTo>
                        <a:pt x="4201" y="4374"/>
                        <a:pt x="5739" y="2539"/>
                        <a:pt x="5889" y="2434"/>
                      </a:cubicBezTo>
                      <a:cubicBezTo>
                        <a:pt x="6047" y="2323"/>
                        <a:pt x="4642" y="603"/>
                        <a:pt x="4137" y="177"/>
                      </a:cubicBezTo>
                      <a:lnTo>
                        <a:pt x="4137" y="161"/>
                      </a:lnTo>
                      <a:lnTo>
                        <a:pt x="4121" y="161"/>
                      </a:lnTo>
                      <a:cubicBezTo>
                        <a:pt x="4042" y="113"/>
                        <a:pt x="3995" y="82"/>
                        <a:pt x="3979" y="82"/>
                      </a:cubicBezTo>
                      <a:cubicBezTo>
                        <a:pt x="3963" y="82"/>
                        <a:pt x="3931" y="98"/>
                        <a:pt x="3900" y="129"/>
                      </a:cubicBezTo>
                      <a:cubicBezTo>
                        <a:pt x="3583" y="82"/>
                        <a:pt x="3031" y="0"/>
                        <a:pt x="25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17"/>
                <p:cNvSpPr/>
                <p:nvPr/>
              </p:nvSpPr>
              <p:spPr>
                <a:xfrm>
                  <a:off x="3190141" y="3205618"/>
                  <a:ext cx="276223" cy="314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" h="4476" extrusionOk="0">
                      <a:moveTo>
                        <a:pt x="3821" y="0"/>
                      </a:moveTo>
                      <a:cubicBezTo>
                        <a:pt x="3797" y="0"/>
                        <a:pt x="3773" y="8"/>
                        <a:pt x="3758" y="24"/>
                      </a:cubicBezTo>
                      <a:cubicBezTo>
                        <a:pt x="3742" y="40"/>
                        <a:pt x="2148" y="1602"/>
                        <a:pt x="1690" y="2076"/>
                      </a:cubicBezTo>
                      <a:lnTo>
                        <a:pt x="111" y="1918"/>
                      </a:lnTo>
                      <a:cubicBezTo>
                        <a:pt x="64" y="1918"/>
                        <a:pt x="17" y="1966"/>
                        <a:pt x="17" y="2013"/>
                      </a:cubicBezTo>
                      <a:cubicBezTo>
                        <a:pt x="1" y="2060"/>
                        <a:pt x="48" y="2123"/>
                        <a:pt x="95" y="2123"/>
                      </a:cubicBezTo>
                      <a:lnTo>
                        <a:pt x="1611" y="2265"/>
                      </a:lnTo>
                      <a:cubicBezTo>
                        <a:pt x="1721" y="2692"/>
                        <a:pt x="3079" y="4033"/>
                        <a:pt x="3521" y="4444"/>
                      </a:cubicBezTo>
                      <a:cubicBezTo>
                        <a:pt x="3537" y="4460"/>
                        <a:pt x="3552" y="4475"/>
                        <a:pt x="3584" y="4475"/>
                      </a:cubicBezTo>
                      <a:cubicBezTo>
                        <a:pt x="3616" y="4475"/>
                        <a:pt x="3631" y="4460"/>
                        <a:pt x="3647" y="4444"/>
                      </a:cubicBezTo>
                      <a:cubicBezTo>
                        <a:pt x="3694" y="4396"/>
                        <a:pt x="3694" y="4333"/>
                        <a:pt x="3647" y="4302"/>
                      </a:cubicBezTo>
                      <a:cubicBezTo>
                        <a:pt x="2779" y="3465"/>
                        <a:pt x="1848" y="2439"/>
                        <a:pt x="1800" y="2218"/>
                      </a:cubicBezTo>
                      <a:cubicBezTo>
                        <a:pt x="2242" y="1776"/>
                        <a:pt x="3868" y="182"/>
                        <a:pt x="3884" y="166"/>
                      </a:cubicBezTo>
                      <a:cubicBezTo>
                        <a:pt x="3931" y="134"/>
                        <a:pt x="3931" y="71"/>
                        <a:pt x="3884" y="24"/>
                      </a:cubicBezTo>
                      <a:cubicBezTo>
                        <a:pt x="3868" y="8"/>
                        <a:pt x="3844" y="0"/>
                        <a:pt x="38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" name="Google Shape;238;p17"/>
                <p:cNvSpPr/>
                <p:nvPr/>
              </p:nvSpPr>
              <p:spPr>
                <a:xfrm>
                  <a:off x="3347642" y="3341832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8" y="1"/>
                      </a:moveTo>
                      <a:cubicBezTo>
                        <a:pt x="390" y="1"/>
                        <a:pt x="361" y="4"/>
                        <a:pt x="332" y="11"/>
                      </a:cubicBezTo>
                      <a:cubicBezTo>
                        <a:pt x="127" y="42"/>
                        <a:pt x="0" y="248"/>
                        <a:pt x="48" y="453"/>
                      </a:cubicBezTo>
                      <a:cubicBezTo>
                        <a:pt x="75" y="617"/>
                        <a:pt x="233" y="746"/>
                        <a:pt x="409" y="746"/>
                      </a:cubicBezTo>
                      <a:cubicBezTo>
                        <a:pt x="436" y="746"/>
                        <a:pt x="463" y="743"/>
                        <a:pt x="490" y="737"/>
                      </a:cubicBezTo>
                      <a:cubicBezTo>
                        <a:pt x="679" y="690"/>
                        <a:pt x="821" y="500"/>
                        <a:pt x="774" y="295"/>
                      </a:cubicBezTo>
                      <a:cubicBezTo>
                        <a:pt x="733" y="119"/>
                        <a:pt x="588" y="1"/>
                        <a:pt x="4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" name="Google Shape;239;p17"/>
                <p:cNvSpPr/>
                <p:nvPr/>
              </p:nvSpPr>
              <p:spPr>
                <a:xfrm>
                  <a:off x="3316591" y="3225428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8" y="0"/>
                      </a:moveTo>
                      <a:cubicBezTo>
                        <a:pt x="390" y="0"/>
                        <a:pt x="361" y="4"/>
                        <a:pt x="332" y="10"/>
                      </a:cubicBezTo>
                      <a:cubicBezTo>
                        <a:pt x="127" y="42"/>
                        <a:pt x="0" y="247"/>
                        <a:pt x="32" y="452"/>
                      </a:cubicBezTo>
                      <a:cubicBezTo>
                        <a:pt x="72" y="628"/>
                        <a:pt x="229" y="746"/>
                        <a:pt x="393" y="746"/>
                      </a:cubicBezTo>
                      <a:cubicBezTo>
                        <a:pt x="420" y="746"/>
                        <a:pt x="447" y="743"/>
                        <a:pt x="474" y="736"/>
                      </a:cubicBezTo>
                      <a:cubicBezTo>
                        <a:pt x="679" y="705"/>
                        <a:pt x="821" y="500"/>
                        <a:pt x="774" y="294"/>
                      </a:cubicBezTo>
                      <a:cubicBezTo>
                        <a:pt x="733" y="118"/>
                        <a:pt x="588" y="0"/>
                        <a:pt x="4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17"/>
                <p:cNvSpPr/>
                <p:nvPr/>
              </p:nvSpPr>
              <p:spPr>
                <a:xfrm>
                  <a:off x="3263342" y="3281979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9" y="0"/>
                      </a:moveTo>
                      <a:cubicBezTo>
                        <a:pt x="390" y="0"/>
                        <a:pt x="361" y="4"/>
                        <a:pt x="332" y="10"/>
                      </a:cubicBezTo>
                      <a:cubicBezTo>
                        <a:pt x="143" y="42"/>
                        <a:pt x="1" y="247"/>
                        <a:pt x="48" y="452"/>
                      </a:cubicBezTo>
                      <a:cubicBezTo>
                        <a:pt x="89" y="628"/>
                        <a:pt x="234" y="746"/>
                        <a:pt x="404" y="746"/>
                      </a:cubicBezTo>
                      <a:cubicBezTo>
                        <a:pt x="432" y="746"/>
                        <a:pt x="461" y="743"/>
                        <a:pt x="490" y="736"/>
                      </a:cubicBezTo>
                      <a:cubicBezTo>
                        <a:pt x="695" y="705"/>
                        <a:pt x="821" y="500"/>
                        <a:pt x="774" y="294"/>
                      </a:cubicBezTo>
                      <a:cubicBezTo>
                        <a:pt x="747" y="118"/>
                        <a:pt x="592" y="0"/>
                        <a:pt x="4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" name="Google Shape;241;p17"/>
                <p:cNvSpPr/>
                <p:nvPr/>
              </p:nvSpPr>
              <p:spPr>
                <a:xfrm>
                  <a:off x="3276619" y="3407657"/>
                  <a:ext cx="57745" cy="52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52" extrusionOk="0">
                      <a:moveTo>
                        <a:pt x="395" y="0"/>
                      </a:moveTo>
                      <a:cubicBezTo>
                        <a:pt x="374" y="0"/>
                        <a:pt x="354" y="2"/>
                        <a:pt x="332" y="5"/>
                      </a:cubicBezTo>
                      <a:cubicBezTo>
                        <a:pt x="127" y="52"/>
                        <a:pt x="1" y="242"/>
                        <a:pt x="48" y="447"/>
                      </a:cubicBezTo>
                      <a:cubicBezTo>
                        <a:pt x="77" y="631"/>
                        <a:pt x="245" y="752"/>
                        <a:pt x="427" y="752"/>
                      </a:cubicBezTo>
                      <a:cubicBezTo>
                        <a:pt x="448" y="752"/>
                        <a:pt x="469" y="750"/>
                        <a:pt x="490" y="747"/>
                      </a:cubicBezTo>
                      <a:cubicBezTo>
                        <a:pt x="680" y="700"/>
                        <a:pt x="822" y="510"/>
                        <a:pt x="774" y="305"/>
                      </a:cubicBezTo>
                      <a:cubicBezTo>
                        <a:pt x="732" y="121"/>
                        <a:pt x="575" y="0"/>
                        <a:pt x="3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2" name="Google Shape;242;p17"/>
                <p:cNvSpPr/>
                <p:nvPr/>
              </p:nvSpPr>
              <p:spPr>
                <a:xfrm>
                  <a:off x="3429694" y="3259780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9" y="1"/>
                      </a:moveTo>
                      <a:cubicBezTo>
                        <a:pt x="390" y="1"/>
                        <a:pt x="361" y="4"/>
                        <a:pt x="332" y="11"/>
                      </a:cubicBezTo>
                      <a:cubicBezTo>
                        <a:pt x="127" y="42"/>
                        <a:pt x="0" y="247"/>
                        <a:pt x="48" y="453"/>
                      </a:cubicBezTo>
                      <a:cubicBezTo>
                        <a:pt x="75" y="629"/>
                        <a:pt x="230" y="747"/>
                        <a:pt x="403" y="747"/>
                      </a:cubicBezTo>
                      <a:cubicBezTo>
                        <a:pt x="431" y="747"/>
                        <a:pt x="461" y="743"/>
                        <a:pt x="490" y="737"/>
                      </a:cubicBezTo>
                      <a:cubicBezTo>
                        <a:pt x="695" y="705"/>
                        <a:pt x="821" y="500"/>
                        <a:pt x="774" y="295"/>
                      </a:cubicBezTo>
                      <a:cubicBezTo>
                        <a:pt x="747" y="119"/>
                        <a:pt x="592" y="1"/>
                        <a:pt x="4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3" name="Google Shape;243;p17"/>
                <p:cNvSpPr/>
                <p:nvPr/>
              </p:nvSpPr>
              <p:spPr>
                <a:xfrm>
                  <a:off x="3429694" y="3340779"/>
                  <a:ext cx="57746" cy="53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57" extrusionOk="0">
                      <a:moveTo>
                        <a:pt x="412" y="1"/>
                      </a:moveTo>
                      <a:cubicBezTo>
                        <a:pt x="385" y="1"/>
                        <a:pt x="359" y="4"/>
                        <a:pt x="332" y="10"/>
                      </a:cubicBezTo>
                      <a:cubicBezTo>
                        <a:pt x="127" y="57"/>
                        <a:pt x="0" y="247"/>
                        <a:pt x="48" y="452"/>
                      </a:cubicBezTo>
                      <a:cubicBezTo>
                        <a:pt x="76" y="636"/>
                        <a:pt x="244" y="757"/>
                        <a:pt x="427" y="757"/>
                      </a:cubicBezTo>
                      <a:cubicBezTo>
                        <a:pt x="448" y="757"/>
                        <a:pt x="469" y="755"/>
                        <a:pt x="490" y="752"/>
                      </a:cubicBezTo>
                      <a:cubicBezTo>
                        <a:pt x="695" y="705"/>
                        <a:pt x="821" y="499"/>
                        <a:pt x="774" y="310"/>
                      </a:cubicBezTo>
                      <a:cubicBezTo>
                        <a:pt x="746" y="132"/>
                        <a:pt x="588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4" name="Google Shape;244;p17"/>
                <p:cNvSpPr/>
                <p:nvPr/>
              </p:nvSpPr>
              <p:spPr>
                <a:xfrm>
                  <a:off x="3429694" y="3423182"/>
                  <a:ext cx="57746" cy="52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52" extrusionOk="0">
                      <a:moveTo>
                        <a:pt x="395" y="0"/>
                      </a:moveTo>
                      <a:cubicBezTo>
                        <a:pt x="374" y="0"/>
                        <a:pt x="353" y="2"/>
                        <a:pt x="332" y="5"/>
                      </a:cubicBezTo>
                      <a:cubicBezTo>
                        <a:pt x="127" y="52"/>
                        <a:pt x="0" y="242"/>
                        <a:pt x="48" y="447"/>
                      </a:cubicBezTo>
                      <a:cubicBezTo>
                        <a:pt x="76" y="631"/>
                        <a:pt x="244" y="752"/>
                        <a:pt x="427" y="752"/>
                      </a:cubicBezTo>
                      <a:cubicBezTo>
                        <a:pt x="448" y="752"/>
                        <a:pt x="469" y="750"/>
                        <a:pt x="490" y="747"/>
                      </a:cubicBezTo>
                      <a:cubicBezTo>
                        <a:pt x="695" y="700"/>
                        <a:pt x="821" y="510"/>
                        <a:pt x="774" y="305"/>
                      </a:cubicBezTo>
                      <a:cubicBezTo>
                        <a:pt x="745" y="121"/>
                        <a:pt x="577" y="0"/>
                        <a:pt x="3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45" name="Google Shape;245;p17"/>
              <p:cNvSpPr/>
              <p:nvPr/>
            </p:nvSpPr>
            <p:spPr>
              <a:xfrm>
                <a:off x="3512870" y="3341270"/>
                <a:ext cx="58799" cy="52828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52" extrusionOk="0">
                    <a:moveTo>
                      <a:pt x="424" y="0"/>
                    </a:moveTo>
                    <a:cubicBezTo>
                      <a:pt x="336" y="0"/>
                      <a:pt x="247" y="32"/>
                      <a:pt x="174" y="98"/>
                    </a:cubicBezTo>
                    <a:cubicBezTo>
                      <a:pt x="16" y="240"/>
                      <a:pt x="0" y="477"/>
                      <a:pt x="142" y="634"/>
                    </a:cubicBezTo>
                    <a:cubicBezTo>
                      <a:pt x="220" y="712"/>
                      <a:pt x="325" y="752"/>
                      <a:pt x="430" y="752"/>
                    </a:cubicBezTo>
                    <a:cubicBezTo>
                      <a:pt x="519" y="752"/>
                      <a:pt x="607" y="724"/>
                      <a:pt x="679" y="666"/>
                    </a:cubicBezTo>
                    <a:cubicBezTo>
                      <a:pt x="821" y="524"/>
                      <a:pt x="837" y="287"/>
                      <a:pt x="695" y="129"/>
                    </a:cubicBezTo>
                    <a:cubicBezTo>
                      <a:pt x="627" y="44"/>
                      <a:pt x="526" y="0"/>
                      <a:pt x="424" y="0"/>
                    </a:cubicBezTo>
                    <a:close/>
                  </a:path>
                </a:pathLst>
              </a:custGeom>
              <a:solidFill>
                <a:srgbClr val="4039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6" name="Google Shape;246;p17"/>
            <p:cNvGrpSpPr/>
            <p:nvPr/>
          </p:nvGrpSpPr>
          <p:grpSpPr>
            <a:xfrm>
              <a:off x="247797" y="4488367"/>
              <a:ext cx="819059" cy="484429"/>
              <a:chOff x="1179586" y="3966425"/>
              <a:chExt cx="501444" cy="296596"/>
            </a:xfrm>
          </p:grpSpPr>
          <p:sp>
            <p:nvSpPr>
              <p:cNvPr id="247" name="Google Shape;247;p17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17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92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"/>
          <p:cNvSpPr/>
          <p:nvPr/>
        </p:nvSpPr>
        <p:spPr>
          <a:xfrm>
            <a:off x="608883" y="519867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8"/>
          <p:cNvSpPr txBox="1">
            <a:spLocks noGrp="1"/>
          </p:cNvSpPr>
          <p:nvPr>
            <p:ph type="ctrTitle"/>
          </p:nvPr>
        </p:nvSpPr>
        <p:spPr>
          <a:xfrm>
            <a:off x="4945229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2" name="Google Shape;252;p18"/>
          <p:cNvSpPr txBox="1">
            <a:spLocks noGrp="1"/>
          </p:cNvSpPr>
          <p:nvPr>
            <p:ph type="subTitle" idx="1"/>
          </p:nvPr>
        </p:nvSpPr>
        <p:spPr>
          <a:xfrm>
            <a:off x="4982200" y="3171072"/>
            <a:ext cx="57252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253" name="Google Shape;253;p18"/>
          <p:cNvGrpSpPr/>
          <p:nvPr/>
        </p:nvGrpSpPr>
        <p:grpSpPr>
          <a:xfrm>
            <a:off x="193633" y="146862"/>
            <a:ext cx="11817583" cy="638564"/>
            <a:chOff x="145224" y="110146"/>
            <a:chExt cx="8863187" cy="478923"/>
          </a:xfrm>
        </p:grpSpPr>
        <p:sp>
          <p:nvSpPr>
            <p:cNvPr id="254" name="Google Shape;254;p18"/>
            <p:cNvSpPr/>
            <p:nvPr/>
          </p:nvSpPr>
          <p:spPr>
            <a:xfrm>
              <a:off x="145224" y="1561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8739819" y="1101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8"/>
          <p:cNvSpPr txBox="1"/>
          <p:nvPr/>
        </p:nvSpPr>
        <p:spPr>
          <a:xfrm>
            <a:off x="4982200" y="4570067"/>
            <a:ext cx="4778800" cy="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33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CREDITS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: This template has been created by </a:t>
            </a:r>
            <a:r>
              <a:rPr lang="es" sz="1333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and includes icons by </a:t>
            </a:r>
            <a:r>
              <a:rPr lang="es" sz="1333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infographics &amp; images by </a:t>
            </a:r>
            <a:r>
              <a:rPr lang="es" sz="1333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s" sz="1333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and content by</a:t>
            </a:r>
            <a:r>
              <a:rPr lang="es" sz="1333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Sandra Medina</a:t>
            </a:r>
            <a:endParaRPr sz="1333" b="1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642548" y="146877"/>
            <a:ext cx="11594859" cy="6275116"/>
            <a:chOff x="481911" y="110157"/>
            <a:chExt cx="8696144" cy="4706337"/>
          </a:xfrm>
        </p:grpSpPr>
        <p:sp>
          <p:nvSpPr>
            <p:cNvPr id="258" name="Google Shape;258;p18"/>
            <p:cNvSpPr/>
            <p:nvPr/>
          </p:nvSpPr>
          <p:spPr>
            <a:xfrm>
              <a:off x="481911" y="44005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18"/>
            <p:cNvGrpSpPr/>
            <p:nvPr/>
          </p:nvGrpSpPr>
          <p:grpSpPr>
            <a:xfrm>
              <a:off x="7262694" y="110157"/>
              <a:ext cx="1915360" cy="1273604"/>
              <a:chOff x="1719600" y="414750"/>
              <a:chExt cx="370025" cy="246050"/>
            </a:xfrm>
          </p:grpSpPr>
          <p:sp>
            <p:nvSpPr>
              <p:cNvPr id="260" name="Google Shape;260;p18"/>
              <p:cNvSpPr/>
              <p:nvPr/>
            </p:nvSpPr>
            <p:spPr>
              <a:xfrm>
                <a:off x="1809975" y="489225"/>
                <a:ext cx="167350" cy="125000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5000" extrusionOk="0">
                    <a:moveTo>
                      <a:pt x="2157" y="0"/>
                    </a:moveTo>
                    <a:cubicBezTo>
                      <a:pt x="1247" y="0"/>
                      <a:pt x="521" y="312"/>
                      <a:pt x="1" y="658"/>
                    </a:cubicBezTo>
                    <a:lnTo>
                      <a:pt x="238" y="911"/>
                    </a:lnTo>
                    <a:cubicBezTo>
                      <a:pt x="238" y="911"/>
                      <a:pt x="1016" y="709"/>
                      <a:pt x="1990" y="709"/>
                    </a:cubicBezTo>
                    <a:cubicBezTo>
                      <a:pt x="3740" y="709"/>
                      <a:pt x="6123" y="1360"/>
                      <a:pt x="5778" y="4999"/>
                    </a:cubicBezTo>
                    <a:lnTo>
                      <a:pt x="6662" y="4968"/>
                    </a:lnTo>
                    <a:cubicBezTo>
                      <a:pt x="6694" y="4321"/>
                      <a:pt x="6631" y="1590"/>
                      <a:pt x="4121" y="453"/>
                    </a:cubicBezTo>
                    <a:cubicBezTo>
                      <a:pt x="3395" y="127"/>
                      <a:pt x="2738" y="0"/>
                      <a:pt x="2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>
                <a:off x="1773675" y="422475"/>
                <a:ext cx="26680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10672" h="7559" extrusionOk="0">
                    <a:moveTo>
                      <a:pt x="4128" y="1"/>
                    </a:moveTo>
                    <a:cubicBezTo>
                      <a:pt x="1649" y="1"/>
                      <a:pt x="1" y="1766"/>
                      <a:pt x="1" y="1766"/>
                    </a:cubicBezTo>
                    <a:lnTo>
                      <a:pt x="395" y="2176"/>
                    </a:lnTo>
                    <a:cubicBezTo>
                      <a:pt x="1059" y="1591"/>
                      <a:pt x="2348" y="701"/>
                      <a:pt x="4017" y="701"/>
                    </a:cubicBezTo>
                    <a:cubicBezTo>
                      <a:pt x="4690" y="701"/>
                      <a:pt x="5424" y="846"/>
                      <a:pt x="6204" y="1213"/>
                    </a:cubicBezTo>
                    <a:cubicBezTo>
                      <a:pt x="9156" y="2618"/>
                      <a:pt x="9787" y="6217"/>
                      <a:pt x="9930" y="7559"/>
                    </a:cubicBezTo>
                    <a:lnTo>
                      <a:pt x="10466" y="7401"/>
                    </a:lnTo>
                    <a:cubicBezTo>
                      <a:pt x="10466" y="7401"/>
                      <a:pt x="10671" y="2681"/>
                      <a:pt x="6772" y="677"/>
                    </a:cubicBezTo>
                    <a:cubicBezTo>
                      <a:pt x="5822" y="186"/>
                      <a:pt x="4932" y="1"/>
                      <a:pt x="4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>
                <a:off x="1783550" y="440000"/>
                <a:ext cx="23837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6906" extrusionOk="0">
                    <a:moveTo>
                      <a:pt x="3629" y="0"/>
                    </a:moveTo>
                    <a:cubicBezTo>
                      <a:pt x="1961" y="0"/>
                      <a:pt x="664" y="890"/>
                      <a:pt x="0" y="1475"/>
                    </a:cubicBezTo>
                    <a:lnTo>
                      <a:pt x="474" y="1980"/>
                    </a:lnTo>
                    <a:cubicBezTo>
                      <a:pt x="1135" y="1556"/>
                      <a:pt x="2240" y="1008"/>
                      <a:pt x="3532" y="1008"/>
                    </a:cubicBezTo>
                    <a:cubicBezTo>
                      <a:pt x="4306" y="1008"/>
                      <a:pt x="5147" y="1205"/>
                      <a:pt x="5999" y="1743"/>
                    </a:cubicBezTo>
                    <a:cubicBezTo>
                      <a:pt x="8272" y="3180"/>
                      <a:pt x="8587" y="5769"/>
                      <a:pt x="8619" y="6905"/>
                    </a:cubicBezTo>
                    <a:lnTo>
                      <a:pt x="9535" y="6858"/>
                    </a:lnTo>
                    <a:cubicBezTo>
                      <a:pt x="9392" y="5516"/>
                      <a:pt x="8761" y="1917"/>
                      <a:pt x="5809" y="512"/>
                    </a:cubicBezTo>
                    <a:cubicBezTo>
                      <a:pt x="5034" y="145"/>
                      <a:pt x="4301" y="0"/>
                      <a:pt x="3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18"/>
              <p:cNvSpPr/>
              <p:nvPr/>
            </p:nvSpPr>
            <p:spPr>
              <a:xfrm>
                <a:off x="1794975" y="465200"/>
                <a:ext cx="20405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5929" extrusionOk="0">
                    <a:moveTo>
                      <a:pt x="3067" y="0"/>
                    </a:moveTo>
                    <a:cubicBezTo>
                      <a:pt x="1775" y="0"/>
                      <a:pt x="672" y="548"/>
                      <a:pt x="1" y="972"/>
                    </a:cubicBezTo>
                    <a:lnTo>
                      <a:pt x="601" y="1604"/>
                    </a:lnTo>
                    <a:cubicBezTo>
                      <a:pt x="1120" y="1267"/>
                      <a:pt x="1844" y="960"/>
                      <a:pt x="2751" y="960"/>
                    </a:cubicBezTo>
                    <a:cubicBezTo>
                      <a:pt x="3334" y="960"/>
                      <a:pt x="3992" y="1087"/>
                      <a:pt x="4721" y="1414"/>
                    </a:cubicBezTo>
                    <a:cubicBezTo>
                      <a:pt x="7231" y="2551"/>
                      <a:pt x="7294" y="5282"/>
                      <a:pt x="7262" y="5929"/>
                    </a:cubicBezTo>
                    <a:lnTo>
                      <a:pt x="8162" y="5881"/>
                    </a:lnTo>
                    <a:cubicBezTo>
                      <a:pt x="8130" y="4745"/>
                      <a:pt x="7815" y="2172"/>
                      <a:pt x="5542" y="735"/>
                    </a:cubicBezTo>
                    <a:cubicBezTo>
                      <a:pt x="4684" y="197"/>
                      <a:pt x="3841" y="0"/>
                      <a:pt x="3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18"/>
              <p:cNvSpPr/>
              <p:nvPr/>
            </p:nvSpPr>
            <p:spPr>
              <a:xfrm>
                <a:off x="1780775" y="438800"/>
                <a:ext cx="24470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7017" extrusionOk="0">
                    <a:moveTo>
                      <a:pt x="3921" y="0"/>
                    </a:moveTo>
                    <a:cubicBezTo>
                      <a:pt x="1770" y="0"/>
                      <a:pt x="71" y="1421"/>
                      <a:pt x="48" y="1444"/>
                    </a:cubicBezTo>
                    <a:cubicBezTo>
                      <a:pt x="1" y="1476"/>
                      <a:pt x="1" y="1539"/>
                      <a:pt x="32" y="1586"/>
                    </a:cubicBezTo>
                    <a:cubicBezTo>
                      <a:pt x="50" y="1604"/>
                      <a:pt x="76" y="1616"/>
                      <a:pt x="105" y="1616"/>
                    </a:cubicBezTo>
                    <a:cubicBezTo>
                      <a:pt x="128" y="1616"/>
                      <a:pt x="153" y="1608"/>
                      <a:pt x="174" y="1586"/>
                    </a:cubicBezTo>
                    <a:cubicBezTo>
                      <a:pt x="174" y="1586"/>
                      <a:pt x="979" y="907"/>
                      <a:pt x="2148" y="497"/>
                    </a:cubicBezTo>
                    <a:cubicBezTo>
                      <a:pt x="2751" y="290"/>
                      <a:pt x="3339" y="186"/>
                      <a:pt x="3908" y="186"/>
                    </a:cubicBezTo>
                    <a:cubicBezTo>
                      <a:pt x="4811" y="186"/>
                      <a:pt x="5669" y="448"/>
                      <a:pt x="6473" y="971"/>
                    </a:cubicBezTo>
                    <a:cubicBezTo>
                      <a:pt x="9582" y="3039"/>
                      <a:pt x="9551" y="6874"/>
                      <a:pt x="9551" y="6906"/>
                    </a:cubicBezTo>
                    <a:cubicBezTo>
                      <a:pt x="9551" y="6969"/>
                      <a:pt x="9582" y="7016"/>
                      <a:pt x="9646" y="7016"/>
                    </a:cubicBezTo>
                    <a:lnTo>
                      <a:pt x="9646" y="7001"/>
                    </a:lnTo>
                    <a:cubicBezTo>
                      <a:pt x="9693" y="7001"/>
                      <a:pt x="9740" y="6969"/>
                      <a:pt x="9740" y="6906"/>
                    </a:cubicBezTo>
                    <a:cubicBezTo>
                      <a:pt x="9740" y="6874"/>
                      <a:pt x="9788" y="2928"/>
                      <a:pt x="6567" y="813"/>
                    </a:cubicBezTo>
                    <a:cubicBezTo>
                      <a:pt x="5665" y="216"/>
                      <a:pt x="4759" y="0"/>
                      <a:pt x="39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18"/>
              <p:cNvSpPr/>
              <p:nvPr/>
            </p:nvSpPr>
            <p:spPr>
              <a:xfrm>
                <a:off x="1792625" y="464525"/>
                <a:ext cx="208775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6019" extrusionOk="0">
                    <a:moveTo>
                      <a:pt x="3306" y="1"/>
                    </a:moveTo>
                    <a:cubicBezTo>
                      <a:pt x="1545" y="1"/>
                      <a:pt x="70" y="909"/>
                      <a:pt x="48" y="920"/>
                    </a:cubicBezTo>
                    <a:cubicBezTo>
                      <a:pt x="0" y="952"/>
                      <a:pt x="0" y="1015"/>
                      <a:pt x="16" y="1062"/>
                    </a:cubicBezTo>
                    <a:cubicBezTo>
                      <a:pt x="36" y="1093"/>
                      <a:pt x="70" y="1110"/>
                      <a:pt x="104" y="1110"/>
                    </a:cubicBezTo>
                    <a:cubicBezTo>
                      <a:pt x="123" y="1110"/>
                      <a:pt x="141" y="1105"/>
                      <a:pt x="158" y="1094"/>
                    </a:cubicBezTo>
                    <a:cubicBezTo>
                      <a:pt x="180" y="1072"/>
                      <a:pt x="1600" y="199"/>
                      <a:pt x="3290" y="199"/>
                    </a:cubicBezTo>
                    <a:cubicBezTo>
                      <a:pt x="4036" y="199"/>
                      <a:pt x="4834" y="369"/>
                      <a:pt x="5588" y="857"/>
                    </a:cubicBezTo>
                    <a:cubicBezTo>
                      <a:pt x="7924" y="2357"/>
                      <a:pt x="8130" y="5340"/>
                      <a:pt x="8145" y="5924"/>
                    </a:cubicBezTo>
                    <a:cubicBezTo>
                      <a:pt x="8161" y="5972"/>
                      <a:pt x="8193" y="6019"/>
                      <a:pt x="8256" y="6019"/>
                    </a:cubicBezTo>
                    <a:cubicBezTo>
                      <a:pt x="8303" y="6019"/>
                      <a:pt x="8351" y="5972"/>
                      <a:pt x="8351" y="5908"/>
                    </a:cubicBezTo>
                    <a:cubicBezTo>
                      <a:pt x="8335" y="5309"/>
                      <a:pt x="8114" y="2246"/>
                      <a:pt x="5699" y="684"/>
                    </a:cubicBezTo>
                    <a:cubicBezTo>
                      <a:pt x="4912" y="177"/>
                      <a:pt x="4081" y="1"/>
                      <a:pt x="33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18"/>
              <p:cNvSpPr/>
              <p:nvPr/>
            </p:nvSpPr>
            <p:spPr>
              <a:xfrm>
                <a:off x="1806825" y="488300"/>
                <a:ext cx="172475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100" extrusionOk="0">
                    <a:moveTo>
                      <a:pt x="2439" y="1"/>
                    </a:moveTo>
                    <a:cubicBezTo>
                      <a:pt x="1085" y="1"/>
                      <a:pt x="85" y="590"/>
                      <a:pt x="64" y="601"/>
                    </a:cubicBezTo>
                    <a:cubicBezTo>
                      <a:pt x="16" y="632"/>
                      <a:pt x="1" y="695"/>
                      <a:pt x="32" y="743"/>
                    </a:cubicBezTo>
                    <a:cubicBezTo>
                      <a:pt x="53" y="773"/>
                      <a:pt x="86" y="791"/>
                      <a:pt x="120" y="791"/>
                    </a:cubicBezTo>
                    <a:cubicBezTo>
                      <a:pt x="139" y="791"/>
                      <a:pt x="157" y="786"/>
                      <a:pt x="174" y="774"/>
                    </a:cubicBezTo>
                    <a:cubicBezTo>
                      <a:pt x="185" y="764"/>
                      <a:pt x="1146" y="195"/>
                      <a:pt x="2443" y="195"/>
                    </a:cubicBezTo>
                    <a:cubicBezTo>
                      <a:pt x="3073" y="195"/>
                      <a:pt x="3782" y="330"/>
                      <a:pt x="4499" y="727"/>
                    </a:cubicBezTo>
                    <a:cubicBezTo>
                      <a:pt x="6693" y="1927"/>
                      <a:pt x="6693" y="4973"/>
                      <a:pt x="6693" y="4989"/>
                    </a:cubicBezTo>
                    <a:cubicBezTo>
                      <a:pt x="6693" y="5052"/>
                      <a:pt x="6741" y="5100"/>
                      <a:pt x="6788" y="5100"/>
                    </a:cubicBezTo>
                    <a:cubicBezTo>
                      <a:pt x="6836" y="5100"/>
                      <a:pt x="6883" y="5052"/>
                      <a:pt x="6883" y="5005"/>
                    </a:cubicBezTo>
                    <a:cubicBezTo>
                      <a:pt x="6883" y="4957"/>
                      <a:pt x="6899" y="1816"/>
                      <a:pt x="4594" y="553"/>
                    </a:cubicBezTo>
                    <a:cubicBezTo>
                      <a:pt x="3840" y="140"/>
                      <a:pt x="3098" y="1"/>
                      <a:pt x="2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18"/>
              <p:cNvSpPr/>
              <p:nvPr/>
            </p:nvSpPr>
            <p:spPr>
              <a:xfrm>
                <a:off x="1909875" y="550225"/>
                <a:ext cx="179750" cy="108225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4329" extrusionOk="0">
                    <a:moveTo>
                      <a:pt x="4266" y="0"/>
                    </a:moveTo>
                    <a:cubicBezTo>
                      <a:pt x="3914" y="0"/>
                      <a:pt x="3613" y="214"/>
                      <a:pt x="3417" y="489"/>
                    </a:cubicBezTo>
                    <a:lnTo>
                      <a:pt x="3417" y="489"/>
                    </a:lnTo>
                    <a:cubicBezTo>
                      <a:pt x="3274" y="382"/>
                      <a:pt x="3089" y="289"/>
                      <a:pt x="2856" y="223"/>
                    </a:cubicBezTo>
                    <a:cubicBezTo>
                      <a:pt x="2691" y="176"/>
                      <a:pt x="2550" y="156"/>
                      <a:pt x="2428" y="156"/>
                    </a:cubicBezTo>
                    <a:cubicBezTo>
                      <a:pt x="1526" y="156"/>
                      <a:pt x="1735" y="1297"/>
                      <a:pt x="1735" y="1297"/>
                    </a:cubicBezTo>
                    <a:cubicBezTo>
                      <a:pt x="1657" y="1254"/>
                      <a:pt x="1575" y="1235"/>
                      <a:pt x="1492" y="1235"/>
                    </a:cubicBezTo>
                    <a:cubicBezTo>
                      <a:pt x="775" y="1235"/>
                      <a:pt x="1" y="2701"/>
                      <a:pt x="977" y="3380"/>
                    </a:cubicBezTo>
                    <a:cubicBezTo>
                      <a:pt x="1281" y="3584"/>
                      <a:pt x="1562" y="3669"/>
                      <a:pt x="1798" y="3671"/>
                    </a:cubicBezTo>
                    <a:lnTo>
                      <a:pt x="1798" y="3671"/>
                    </a:lnTo>
                    <a:cubicBezTo>
                      <a:pt x="1894" y="4027"/>
                      <a:pt x="2150" y="4329"/>
                      <a:pt x="2657" y="4329"/>
                    </a:cubicBezTo>
                    <a:cubicBezTo>
                      <a:pt x="2676" y="4329"/>
                      <a:pt x="2694" y="4328"/>
                      <a:pt x="2714" y="4327"/>
                    </a:cubicBezTo>
                    <a:cubicBezTo>
                      <a:pt x="3498" y="4286"/>
                      <a:pt x="4005" y="4077"/>
                      <a:pt x="4278" y="3789"/>
                    </a:cubicBezTo>
                    <a:lnTo>
                      <a:pt x="4278" y="3789"/>
                    </a:lnTo>
                    <a:cubicBezTo>
                      <a:pt x="4341" y="3867"/>
                      <a:pt x="4418" y="3942"/>
                      <a:pt x="4513" y="4012"/>
                    </a:cubicBezTo>
                    <a:cubicBezTo>
                      <a:pt x="4631" y="4098"/>
                      <a:pt x="4768" y="4137"/>
                      <a:pt x="4914" y="4137"/>
                    </a:cubicBezTo>
                    <a:cubicBezTo>
                      <a:pt x="5860" y="4137"/>
                      <a:pt x="7190" y="2507"/>
                      <a:pt x="6328" y="1660"/>
                    </a:cubicBezTo>
                    <a:cubicBezTo>
                      <a:pt x="6106" y="1444"/>
                      <a:pt x="5879" y="1361"/>
                      <a:pt x="5670" y="1361"/>
                    </a:cubicBezTo>
                    <a:cubicBezTo>
                      <a:pt x="5630" y="1361"/>
                      <a:pt x="5592" y="1364"/>
                      <a:pt x="5554" y="1369"/>
                    </a:cubicBezTo>
                    <a:lnTo>
                      <a:pt x="5554" y="1369"/>
                    </a:lnTo>
                    <a:cubicBezTo>
                      <a:pt x="5535" y="937"/>
                      <a:pt x="5297" y="452"/>
                      <a:pt x="4766" y="144"/>
                    </a:cubicBezTo>
                    <a:cubicBezTo>
                      <a:pt x="4592" y="44"/>
                      <a:pt x="4424" y="0"/>
                      <a:pt x="42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18"/>
              <p:cNvSpPr/>
              <p:nvPr/>
            </p:nvSpPr>
            <p:spPr>
              <a:xfrm>
                <a:off x="1916925" y="547825"/>
                <a:ext cx="167350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4519" extrusionOk="0">
                    <a:moveTo>
                      <a:pt x="3158" y="730"/>
                    </a:moveTo>
                    <a:cubicBezTo>
                      <a:pt x="3379" y="935"/>
                      <a:pt x="3442" y="1172"/>
                      <a:pt x="3442" y="1251"/>
                    </a:cubicBezTo>
                    <a:cubicBezTo>
                      <a:pt x="3473" y="1456"/>
                      <a:pt x="3394" y="1582"/>
                      <a:pt x="3331" y="1629"/>
                    </a:cubicBezTo>
                    <a:cubicBezTo>
                      <a:pt x="3308" y="1643"/>
                      <a:pt x="3285" y="1649"/>
                      <a:pt x="3263" y="1649"/>
                    </a:cubicBezTo>
                    <a:cubicBezTo>
                      <a:pt x="3209" y="1649"/>
                      <a:pt x="3160" y="1615"/>
                      <a:pt x="3126" y="1582"/>
                    </a:cubicBezTo>
                    <a:cubicBezTo>
                      <a:pt x="2937" y="1440"/>
                      <a:pt x="2952" y="1077"/>
                      <a:pt x="3158" y="730"/>
                    </a:cubicBezTo>
                    <a:close/>
                    <a:moveTo>
                      <a:pt x="5162" y="1598"/>
                    </a:moveTo>
                    <a:cubicBezTo>
                      <a:pt x="5162" y="1629"/>
                      <a:pt x="5162" y="1661"/>
                      <a:pt x="5162" y="1692"/>
                    </a:cubicBezTo>
                    <a:cubicBezTo>
                      <a:pt x="5099" y="2008"/>
                      <a:pt x="4910" y="2245"/>
                      <a:pt x="4673" y="2292"/>
                    </a:cubicBezTo>
                    <a:cubicBezTo>
                      <a:pt x="4657" y="2292"/>
                      <a:pt x="4630" y="2296"/>
                      <a:pt x="4604" y="2296"/>
                    </a:cubicBezTo>
                    <a:cubicBezTo>
                      <a:pt x="4578" y="2296"/>
                      <a:pt x="4555" y="2292"/>
                      <a:pt x="4547" y="2277"/>
                    </a:cubicBezTo>
                    <a:cubicBezTo>
                      <a:pt x="4515" y="2198"/>
                      <a:pt x="4642" y="1898"/>
                      <a:pt x="4926" y="1708"/>
                    </a:cubicBezTo>
                    <a:cubicBezTo>
                      <a:pt x="4989" y="1661"/>
                      <a:pt x="5068" y="1629"/>
                      <a:pt x="5162" y="1598"/>
                    </a:cubicBezTo>
                    <a:close/>
                    <a:moveTo>
                      <a:pt x="1848" y="2719"/>
                    </a:moveTo>
                    <a:cubicBezTo>
                      <a:pt x="1879" y="2719"/>
                      <a:pt x="1926" y="2734"/>
                      <a:pt x="1974" y="2797"/>
                    </a:cubicBezTo>
                    <a:cubicBezTo>
                      <a:pt x="2163" y="3018"/>
                      <a:pt x="2179" y="3287"/>
                      <a:pt x="2021" y="3476"/>
                    </a:cubicBezTo>
                    <a:cubicBezTo>
                      <a:pt x="1926" y="3587"/>
                      <a:pt x="1784" y="3650"/>
                      <a:pt x="1595" y="3666"/>
                    </a:cubicBezTo>
                    <a:cubicBezTo>
                      <a:pt x="1516" y="3239"/>
                      <a:pt x="1658" y="2813"/>
                      <a:pt x="1816" y="2719"/>
                    </a:cubicBezTo>
                    <a:close/>
                    <a:moveTo>
                      <a:pt x="3994" y="2876"/>
                    </a:moveTo>
                    <a:cubicBezTo>
                      <a:pt x="4010" y="2876"/>
                      <a:pt x="4042" y="2892"/>
                      <a:pt x="4089" y="3003"/>
                    </a:cubicBezTo>
                    <a:cubicBezTo>
                      <a:pt x="4184" y="3255"/>
                      <a:pt x="4152" y="3492"/>
                      <a:pt x="4010" y="3697"/>
                    </a:cubicBezTo>
                    <a:cubicBezTo>
                      <a:pt x="4010" y="3713"/>
                      <a:pt x="4010" y="3713"/>
                      <a:pt x="4010" y="3729"/>
                    </a:cubicBezTo>
                    <a:cubicBezTo>
                      <a:pt x="3836" y="3460"/>
                      <a:pt x="3852" y="3176"/>
                      <a:pt x="3900" y="3034"/>
                    </a:cubicBezTo>
                    <a:cubicBezTo>
                      <a:pt x="3931" y="2924"/>
                      <a:pt x="3979" y="2876"/>
                      <a:pt x="3994" y="2876"/>
                    </a:cubicBezTo>
                    <a:close/>
                    <a:moveTo>
                      <a:pt x="3995" y="195"/>
                    </a:moveTo>
                    <a:cubicBezTo>
                      <a:pt x="4135" y="195"/>
                      <a:pt x="4283" y="232"/>
                      <a:pt x="4436" y="319"/>
                    </a:cubicBezTo>
                    <a:cubicBezTo>
                      <a:pt x="4926" y="619"/>
                      <a:pt x="5131" y="1030"/>
                      <a:pt x="5162" y="1393"/>
                    </a:cubicBezTo>
                    <a:cubicBezTo>
                      <a:pt x="5020" y="1424"/>
                      <a:pt x="4894" y="1503"/>
                      <a:pt x="4815" y="1550"/>
                    </a:cubicBezTo>
                    <a:cubicBezTo>
                      <a:pt x="4499" y="1771"/>
                      <a:pt x="4278" y="2150"/>
                      <a:pt x="4373" y="2355"/>
                    </a:cubicBezTo>
                    <a:cubicBezTo>
                      <a:pt x="4387" y="2396"/>
                      <a:pt x="4445" y="2492"/>
                      <a:pt x="4606" y="2492"/>
                    </a:cubicBezTo>
                    <a:cubicBezTo>
                      <a:pt x="4636" y="2492"/>
                      <a:pt x="4668" y="2489"/>
                      <a:pt x="4705" y="2482"/>
                    </a:cubicBezTo>
                    <a:cubicBezTo>
                      <a:pt x="5036" y="2419"/>
                      <a:pt x="5289" y="2134"/>
                      <a:pt x="5352" y="1724"/>
                    </a:cubicBezTo>
                    <a:cubicBezTo>
                      <a:pt x="5368" y="1677"/>
                      <a:pt x="5368" y="1614"/>
                      <a:pt x="5368" y="1566"/>
                    </a:cubicBezTo>
                    <a:lnTo>
                      <a:pt x="5383" y="1566"/>
                    </a:lnTo>
                    <a:cubicBezTo>
                      <a:pt x="5557" y="1566"/>
                      <a:pt x="5762" y="1629"/>
                      <a:pt x="5967" y="1835"/>
                    </a:cubicBezTo>
                    <a:cubicBezTo>
                      <a:pt x="6457" y="2308"/>
                      <a:pt x="6157" y="3003"/>
                      <a:pt x="5778" y="3476"/>
                    </a:cubicBezTo>
                    <a:cubicBezTo>
                      <a:pt x="5459" y="3842"/>
                      <a:pt x="5008" y="4138"/>
                      <a:pt x="4635" y="4138"/>
                    </a:cubicBezTo>
                    <a:cubicBezTo>
                      <a:pt x="4510" y="4138"/>
                      <a:pt x="4394" y="4104"/>
                      <a:pt x="4294" y="4029"/>
                    </a:cubicBezTo>
                    <a:cubicBezTo>
                      <a:pt x="4231" y="3981"/>
                      <a:pt x="4168" y="3934"/>
                      <a:pt x="4121" y="3887"/>
                    </a:cubicBezTo>
                    <a:cubicBezTo>
                      <a:pt x="4152" y="3855"/>
                      <a:pt x="4168" y="3839"/>
                      <a:pt x="4184" y="3808"/>
                    </a:cubicBezTo>
                    <a:cubicBezTo>
                      <a:pt x="4357" y="3555"/>
                      <a:pt x="4389" y="3255"/>
                      <a:pt x="4278" y="2940"/>
                    </a:cubicBezTo>
                    <a:cubicBezTo>
                      <a:pt x="4200" y="2719"/>
                      <a:pt x="4089" y="2671"/>
                      <a:pt x="3994" y="2671"/>
                    </a:cubicBezTo>
                    <a:cubicBezTo>
                      <a:pt x="3868" y="2687"/>
                      <a:pt x="3758" y="2782"/>
                      <a:pt x="3710" y="2971"/>
                    </a:cubicBezTo>
                    <a:cubicBezTo>
                      <a:pt x="3631" y="3224"/>
                      <a:pt x="3663" y="3571"/>
                      <a:pt x="3868" y="3871"/>
                    </a:cubicBezTo>
                    <a:cubicBezTo>
                      <a:pt x="3584" y="4139"/>
                      <a:pt x="3079" y="4297"/>
                      <a:pt x="2432" y="4313"/>
                    </a:cubicBezTo>
                    <a:cubicBezTo>
                      <a:pt x="2404" y="4315"/>
                      <a:pt x="2377" y="4316"/>
                      <a:pt x="2351" y="4316"/>
                    </a:cubicBezTo>
                    <a:cubicBezTo>
                      <a:pt x="1947" y="4316"/>
                      <a:pt x="1747" y="4092"/>
                      <a:pt x="1658" y="3855"/>
                    </a:cubicBezTo>
                    <a:cubicBezTo>
                      <a:pt x="1879" y="3839"/>
                      <a:pt x="2037" y="3745"/>
                      <a:pt x="2163" y="3618"/>
                    </a:cubicBezTo>
                    <a:cubicBezTo>
                      <a:pt x="2400" y="3350"/>
                      <a:pt x="2384" y="2971"/>
                      <a:pt x="2116" y="2671"/>
                    </a:cubicBezTo>
                    <a:cubicBezTo>
                      <a:pt x="2020" y="2558"/>
                      <a:pt x="1928" y="2526"/>
                      <a:pt x="1855" y="2526"/>
                    </a:cubicBezTo>
                    <a:cubicBezTo>
                      <a:pt x="1796" y="2526"/>
                      <a:pt x="1749" y="2547"/>
                      <a:pt x="1721" y="2561"/>
                    </a:cubicBezTo>
                    <a:cubicBezTo>
                      <a:pt x="1453" y="2687"/>
                      <a:pt x="1327" y="3208"/>
                      <a:pt x="1406" y="3666"/>
                    </a:cubicBezTo>
                    <a:cubicBezTo>
                      <a:pt x="1216" y="3634"/>
                      <a:pt x="995" y="3555"/>
                      <a:pt x="758" y="3397"/>
                    </a:cubicBezTo>
                    <a:cubicBezTo>
                      <a:pt x="206" y="3018"/>
                      <a:pt x="269" y="2355"/>
                      <a:pt x="537" y="1913"/>
                    </a:cubicBezTo>
                    <a:cubicBezTo>
                      <a:pt x="698" y="1654"/>
                      <a:pt x="956" y="1433"/>
                      <a:pt x="1204" y="1433"/>
                    </a:cubicBezTo>
                    <a:cubicBezTo>
                      <a:pt x="1273" y="1433"/>
                      <a:pt x="1341" y="1450"/>
                      <a:pt x="1406" y="1487"/>
                    </a:cubicBezTo>
                    <a:cubicBezTo>
                      <a:pt x="1425" y="1494"/>
                      <a:pt x="1442" y="1498"/>
                      <a:pt x="1457" y="1498"/>
                    </a:cubicBezTo>
                    <a:cubicBezTo>
                      <a:pt x="1479" y="1498"/>
                      <a:pt x="1498" y="1490"/>
                      <a:pt x="1516" y="1472"/>
                    </a:cubicBezTo>
                    <a:cubicBezTo>
                      <a:pt x="1548" y="1456"/>
                      <a:pt x="1563" y="1408"/>
                      <a:pt x="1563" y="1377"/>
                    </a:cubicBezTo>
                    <a:cubicBezTo>
                      <a:pt x="1548" y="1377"/>
                      <a:pt x="1437" y="761"/>
                      <a:pt x="1737" y="493"/>
                    </a:cubicBezTo>
                    <a:cubicBezTo>
                      <a:pt x="1840" y="399"/>
                      <a:pt x="1977" y="355"/>
                      <a:pt x="2151" y="355"/>
                    </a:cubicBezTo>
                    <a:cubicBezTo>
                      <a:pt x="2269" y="355"/>
                      <a:pt x="2404" y="376"/>
                      <a:pt x="2558" y="414"/>
                    </a:cubicBezTo>
                    <a:cubicBezTo>
                      <a:pt x="2731" y="477"/>
                      <a:pt x="2889" y="540"/>
                      <a:pt x="3000" y="619"/>
                    </a:cubicBezTo>
                    <a:cubicBezTo>
                      <a:pt x="2763" y="998"/>
                      <a:pt x="2684" y="1503"/>
                      <a:pt x="3000" y="1740"/>
                    </a:cubicBezTo>
                    <a:cubicBezTo>
                      <a:pt x="3088" y="1809"/>
                      <a:pt x="3183" y="1847"/>
                      <a:pt x="3272" y="1847"/>
                    </a:cubicBezTo>
                    <a:cubicBezTo>
                      <a:pt x="3326" y="1847"/>
                      <a:pt x="3378" y="1833"/>
                      <a:pt x="3426" y="1803"/>
                    </a:cubicBezTo>
                    <a:cubicBezTo>
                      <a:pt x="3584" y="1708"/>
                      <a:pt x="3679" y="1487"/>
                      <a:pt x="3647" y="1235"/>
                    </a:cubicBezTo>
                    <a:cubicBezTo>
                      <a:pt x="3631" y="1124"/>
                      <a:pt x="3568" y="824"/>
                      <a:pt x="3268" y="572"/>
                    </a:cubicBezTo>
                    <a:cubicBezTo>
                      <a:pt x="3450" y="358"/>
                      <a:pt x="3704" y="195"/>
                      <a:pt x="3995" y="195"/>
                    </a:cubicBezTo>
                    <a:close/>
                    <a:moveTo>
                      <a:pt x="3991" y="0"/>
                    </a:moveTo>
                    <a:cubicBezTo>
                      <a:pt x="3631" y="0"/>
                      <a:pt x="3328" y="206"/>
                      <a:pt x="3126" y="461"/>
                    </a:cubicBezTo>
                    <a:cubicBezTo>
                      <a:pt x="2984" y="367"/>
                      <a:pt x="2826" y="288"/>
                      <a:pt x="2605" y="224"/>
                    </a:cubicBezTo>
                    <a:cubicBezTo>
                      <a:pt x="2440" y="183"/>
                      <a:pt x="2291" y="162"/>
                      <a:pt x="2156" y="162"/>
                    </a:cubicBezTo>
                    <a:cubicBezTo>
                      <a:pt x="1931" y="162"/>
                      <a:pt x="1749" y="222"/>
                      <a:pt x="1611" y="351"/>
                    </a:cubicBezTo>
                    <a:cubicBezTo>
                      <a:pt x="1342" y="588"/>
                      <a:pt x="1327" y="1014"/>
                      <a:pt x="1342" y="1251"/>
                    </a:cubicBezTo>
                    <a:cubicBezTo>
                      <a:pt x="1298" y="1240"/>
                      <a:pt x="1252" y="1235"/>
                      <a:pt x="1206" y="1235"/>
                    </a:cubicBezTo>
                    <a:cubicBezTo>
                      <a:pt x="911" y="1235"/>
                      <a:pt x="598" y="1448"/>
                      <a:pt x="379" y="1803"/>
                    </a:cubicBezTo>
                    <a:cubicBezTo>
                      <a:pt x="48" y="2340"/>
                      <a:pt x="1" y="3113"/>
                      <a:pt x="648" y="3555"/>
                    </a:cubicBezTo>
                    <a:cubicBezTo>
                      <a:pt x="932" y="3760"/>
                      <a:pt x="1216" y="3839"/>
                      <a:pt x="1453" y="3871"/>
                    </a:cubicBezTo>
                    <a:cubicBezTo>
                      <a:pt x="1595" y="4281"/>
                      <a:pt x="1926" y="4518"/>
                      <a:pt x="2384" y="4518"/>
                    </a:cubicBezTo>
                    <a:lnTo>
                      <a:pt x="2447" y="4518"/>
                    </a:lnTo>
                    <a:cubicBezTo>
                      <a:pt x="3126" y="4486"/>
                      <a:pt x="3663" y="4313"/>
                      <a:pt x="3994" y="4029"/>
                    </a:cubicBezTo>
                    <a:cubicBezTo>
                      <a:pt x="4042" y="4092"/>
                      <a:pt x="4105" y="4139"/>
                      <a:pt x="4168" y="4187"/>
                    </a:cubicBezTo>
                    <a:cubicBezTo>
                      <a:pt x="4306" y="4290"/>
                      <a:pt x="4464" y="4336"/>
                      <a:pt x="4629" y="4336"/>
                    </a:cubicBezTo>
                    <a:cubicBezTo>
                      <a:pt x="5068" y="4336"/>
                      <a:pt x="5565" y="4015"/>
                      <a:pt x="5920" y="3603"/>
                    </a:cubicBezTo>
                    <a:cubicBezTo>
                      <a:pt x="6378" y="3082"/>
                      <a:pt x="6694" y="2261"/>
                      <a:pt x="6110" y="1692"/>
                    </a:cubicBezTo>
                    <a:cubicBezTo>
                      <a:pt x="5841" y="1440"/>
                      <a:pt x="5589" y="1361"/>
                      <a:pt x="5368" y="1361"/>
                    </a:cubicBezTo>
                    <a:cubicBezTo>
                      <a:pt x="5320" y="951"/>
                      <a:pt x="5099" y="477"/>
                      <a:pt x="4547" y="161"/>
                    </a:cubicBezTo>
                    <a:cubicBezTo>
                      <a:pt x="4352" y="48"/>
                      <a:pt x="4165" y="0"/>
                      <a:pt x="3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>
                <a:off x="1719600" y="417350"/>
                <a:ext cx="179975" cy="109775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4391" extrusionOk="0">
                    <a:moveTo>
                      <a:pt x="4187" y="0"/>
                    </a:moveTo>
                    <a:cubicBezTo>
                      <a:pt x="3819" y="0"/>
                      <a:pt x="3513" y="233"/>
                      <a:pt x="3324" y="525"/>
                    </a:cubicBezTo>
                    <a:lnTo>
                      <a:pt x="3324" y="525"/>
                    </a:lnTo>
                    <a:cubicBezTo>
                      <a:pt x="3176" y="423"/>
                      <a:pt x="2986" y="337"/>
                      <a:pt x="2748" y="282"/>
                    </a:cubicBezTo>
                    <a:cubicBezTo>
                      <a:pt x="2610" y="251"/>
                      <a:pt x="2489" y="237"/>
                      <a:pt x="2383" y="237"/>
                    </a:cubicBezTo>
                    <a:cubicBezTo>
                      <a:pt x="1408" y="237"/>
                      <a:pt x="1690" y="1418"/>
                      <a:pt x="1690" y="1418"/>
                    </a:cubicBezTo>
                    <a:cubicBezTo>
                      <a:pt x="1613" y="1380"/>
                      <a:pt x="1535" y="1362"/>
                      <a:pt x="1456" y="1362"/>
                    </a:cubicBezTo>
                    <a:cubicBezTo>
                      <a:pt x="725" y="1362"/>
                      <a:pt x="1" y="2890"/>
                      <a:pt x="1027" y="3518"/>
                    </a:cubicBezTo>
                    <a:cubicBezTo>
                      <a:pt x="1323" y="3701"/>
                      <a:pt x="1596" y="3777"/>
                      <a:pt x="1825" y="3777"/>
                    </a:cubicBezTo>
                    <a:cubicBezTo>
                      <a:pt x="1837" y="3777"/>
                      <a:pt x="1848" y="3777"/>
                      <a:pt x="1860" y="3776"/>
                    </a:cubicBezTo>
                    <a:lnTo>
                      <a:pt x="1860" y="3776"/>
                    </a:lnTo>
                    <a:cubicBezTo>
                      <a:pt x="1972" y="4112"/>
                      <a:pt x="2230" y="4391"/>
                      <a:pt x="2701" y="4391"/>
                    </a:cubicBezTo>
                    <a:cubicBezTo>
                      <a:pt x="2737" y="4391"/>
                      <a:pt x="2773" y="4389"/>
                      <a:pt x="2811" y="4386"/>
                    </a:cubicBezTo>
                    <a:cubicBezTo>
                      <a:pt x="3584" y="4319"/>
                      <a:pt x="4081" y="4087"/>
                      <a:pt x="4339" y="3784"/>
                    </a:cubicBezTo>
                    <a:lnTo>
                      <a:pt x="4339" y="3784"/>
                    </a:lnTo>
                    <a:cubicBezTo>
                      <a:pt x="4405" y="3858"/>
                      <a:pt x="4484" y="3928"/>
                      <a:pt x="4579" y="3991"/>
                    </a:cubicBezTo>
                    <a:cubicBezTo>
                      <a:pt x="4688" y="4064"/>
                      <a:pt x="4812" y="4097"/>
                      <a:pt x="4942" y="4097"/>
                    </a:cubicBezTo>
                    <a:cubicBezTo>
                      <a:pt x="5885" y="4097"/>
                      <a:pt x="7199" y="2378"/>
                      <a:pt x="6284" y="1560"/>
                    </a:cubicBezTo>
                    <a:cubicBezTo>
                      <a:pt x="6067" y="1367"/>
                      <a:pt x="5852" y="1291"/>
                      <a:pt x="5654" y="1291"/>
                    </a:cubicBezTo>
                    <a:cubicBezTo>
                      <a:pt x="5600" y="1291"/>
                      <a:pt x="5548" y="1297"/>
                      <a:pt x="5498" y="1307"/>
                    </a:cubicBezTo>
                    <a:lnTo>
                      <a:pt x="5498" y="1307"/>
                    </a:lnTo>
                    <a:cubicBezTo>
                      <a:pt x="5460" y="878"/>
                      <a:pt x="5203" y="408"/>
                      <a:pt x="4658" y="124"/>
                    </a:cubicBezTo>
                    <a:cubicBezTo>
                      <a:pt x="4493" y="38"/>
                      <a:pt x="4335" y="0"/>
                      <a:pt x="41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>
                <a:off x="1727100" y="414750"/>
                <a:ext cx="166175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6647" h="4601" extrusionOk="0">
                    <a:moveTo>
                      <a:pt x="3063" y="780"/>
                    </a:moveTo>
                    <a:cubicBezTo>
                      <a:pt x="3300" y="970"/>
                      <a:pt x="3363" y="1191"/>
                      <a:pt x="3379" y="1285"/>
                    </a:cubicBezTo>
                    <a:cubicBezTo>
                      <a:pt x="3411" y="1475"/>
                      <a:pt x="3347" y="1617"/>
                      <a:pt x="3268" y="1664"/>
                    </a:cubicBezTo>
                    <a:cubicBezTo>
                      <a:pt x="3249" y="1679"/>
                      <a:pt x="3229" y="1684"/>
                      <a:pt x="3207" y="1684"/>
                    </a:cubicBezTo>
                    <a:cubicBezTo>
                      <a:pt x="3159" y="1684"/>
                      <a:pt x="3107" y="1655"/>
                      <a:pt x="3063" y="1633"/>
                    </a:cubicBezTo>
                    <a:cubicBezTo>
                      <a:pt x="2874" y="1491"/>
                      <a:pt x="2874" y="1128"/>
                      <a:pt x="3063" y="780"/>
                    </a:cubicBezTo>
                    <a:close/>
                    <a:moveTo>
                      <a:pt x="5100" y="1538"/>
                    </a:moveTo>
                    <a:cubicBezTo>
                      <a:pt x="5100" y="1585"/>
                      <a:pt x="5100" y="1617"/>
                      <a:pt x="5100" y="1648"/>
                    </a:cubicBezTo>
                    <a:cubicBezTo>
                      <a:pt x="5068" y="1964"/>
                      <a:pt x="4879" y="2201"/>
                      <a:pt x="4642" y="2264"/>
                    </a:cubicBezTo>
                    <a:cubicBezTo>
                      <a:pt x="4634" y="2264"/>
                      <a:pt x="4606" y="2268"/>
                      <a:pt x="4579" y="2268"/>
                    </a:cubicBezTo>
                    <a:cubicBezTo>
                      <a:pt x="4551" y="2268"/>
                      <a:pt x="4523" y="2264"/>
                      <a:pt x="4516" y="2248"/>
                    </a:cubicBezTo>
                    <a:cubicBezTo>
                      <a:pt x="4484" y="2169"/>
                      <a:pt x="4594" y="1869"/>
                      <a:pt x="4863" y="1664"/>
                    </a:cubicBezTo>
                    <a:cubicBezTo>
                      <a:pt x="4926" y="1633"/>
                      <a:pt x="5005" y="1585"/>
                      <a:pt x="5100" y="1538"/>
                    </a:cubicBezTo>
                    <a:close/>
                    <a:moveTo>
                      <a:pt x="3995" y="2880"/>
                    </a:moveTo>
                    <a:cubicBezTo>
                      <a:pt x="4010" y="2880"/>
                      <a:pt x="4042" y="2896"/>
                      <a:pt x="4089" y="3006"/>
                    </a:cubicBezTo>
                    <a:cubicBezTo>
                      <a:pt x="4184" y="3259"/>
                      <a:pt x="4184" y="3495"/>
                      <a:pt x="4042" y="3701"/>
                    </a:cubicBezTo>
                    <a:cubicBezTo>
                      <a:pt x="4042" y="3716"/>
                      <a:pt x="4042" y="3716"/>
                      <a:pt x="4042" y="3732"/>
                    </a:cubicBezTo>
                    <a:cubicBezTo>
                      <a:pt x="3853" y="3464"/>
                      <a:pt x="3853" y="3195"/>
                      <a:pt x="3900" y="3038"/>
                    </a:cubicBezTo>
                    <a:cubicBezTo>
                      <a:pt x="3931" y="2927"/>
                      <a:pt x="3979" y="2880"/>
                      <a:pt x="3995" y="2880"/>
                    </a:cubicBezTo>
                    <a:close/>
                    <a:moveTo>
                      <a:pt x="1848" y="2817"/>
                    </a:moveTo>
                    <a:cubicBezTo>
                      <a:pt x="1864" y="2817"/>
                      <a:pt x="1911" y="2832"/>
                      <a:pt x="1958" y="2896"/>
                    </a:cubicBezTo>
                    <a:cubicBezTo>
                      <a:pt x="2164" y="3101"/>
                      <a:pt x="2195" y="3369"/>
                      <a:pt x="2037" y="3574"/>
                    </a:cubicBezTo>
                    <a:cubicBezTo>
                      <a:pt x="1943" y="3685"/>
                      <a:pt x="1816" y="3748"/>
                      <a:pt x="1627" y="3780"/>
                    </a:cubicBezTo>
                    <a:cubicBezTo>
                      <a:pt x="1532" y="3369"/>
                      <a:pt x="1658" y="2911"/>
                      <a:pt x="1800" y="2832"/>
                    </a:cubicBezTo>
                    <a:cubicBezTo>
                      <a:pt x="1800" y="2832"/>
                      <a:pt x="1816" y="2817"/>
                      <a:pt x="1848" y="2817"/>
                    </a:cubicBezTo>
                    <a:close/>
                    <a:moveTo>
                      <a:pt x="3891" y="197"/>
                    </a:moveTo>
                    <a:cubicBezTo>
                      <a:pt x="4022" y="197"/>
                      <a:pt x="4163" y="231"/>
                      <a:pt x="4310" y="307"/>
                    </a:cubicBezTo>
                    <a:cubicBezTo>
                      <a:pt x="4815" y="575"/>
                      <a:pt x="5036" y="986"/>
                      <a:pt x="5084" y="1349"/>
                    </a:cubicBezTo>
                    <a:cubicBezTo>
                      <a:pt x="4942" y="1396"/>
                      <a:pt x="4815" y="1459"/>
                      <a:pt x="4752" y="1522"/>
                    </a:cubicBezTo>
                    <a:cubicBezTo>
                      <a:pt x="4437" y="1759"/>
                      <a:pt x="4231" y="2138"/>
                      <a:pt x="4342" y="2343"/>
                    </a:cubicBezTo>
                    <a:cubicBezTo>
                      <a:pt x="4355" y="2381"/>
                      <a:pt x="4419" y="2471"/>
                      <a:pt x="4559" y="2471"/>
                    </a:cubicBezTo>
                    <a:cubicBezTo>
                      <a:pt x="4593" y="2471"/>
                      <a:pt x="4631" y="2466"/>
                      <a:pt x="4673" y="2454"/>
                    </a:cubicBezTo>
                    <a:cubicBezTo>
                      <a:pt x="5005" y="2375"/>
                      <a:pt x="5242" y="2075"/>
                      <a:pt x="5289" y="1680"/>
                    </a:cubicBezTo>
                    <a:cubicBezTo>
                      <a:pt x="5305" y="1617"/>
                      <a:pt x="5305" y="1570"/>
                      <a:pt x="5305" y="1506"/>
                    </a:cubicBezTo>
                    <a:cubicBezTo>
                      <a:pt x="5322" y="1505"/>
                      <a:pt x="5339" y="1504"/>
                      <a:pt x="5356" y="1504"/>
                    </a:cubicBezTo>
                    <a:cubicBezTo>
                      <a:pt x="5519" y="1504"/>
                      <a:pt x="5707" y="1572"/>
                      <a:pt x="5920" y="1743"/>
                    </a:cubicBezTo>
                    <a:cubicBezTo>
                      <a:pt x="6410" y="2201"/>
                      <a:pt x="6157" y="2911"/>
                      <a:pt x="5794" y="3401"/>
                    </a:cubicBezTo>
                    <a:cubicBezTo>
                      <a:pt x="5491" y="3789"/>
                      <a:pt x="5039" y="4112"/>
                      <a:pt x="4659" y="4112"/>
                    </a:cubicBezTo>
                    <a:cubicBezTo>
                      <a:pt x="4545" y="4112"/>
                      <a:pt x="4437" y="4082"/>
                      <a:pt x="4342" y="4016"/>
                    </a:cubicBezTo>
                    <a:cubicBezTo>
                      <a:pt x="4279" y="3985"/>
                      <a:pt x="4216" y="3937"/>
                      <a:pt x="4168" y="3890"/>
                    </a:cubicBezTo>
                    <a:cubicBezTo>
                      <a:pt x="4184" y="3858"/>
                      <a:pt x="4200" y="3843"/>
                      <a:pt x="4216" y="3811"/>
                    </a:cubicBezTo>
                    <a:cubicBezTo>
                      <a:pt x="4373" y="3543"/>
                      <a:pt x="4389" y="3243"/>
                      <a:pt x="4279" y="2943"/>
                    </a:cubicBezTo>
                    <a:cubicBezTo>
                      <a:pt x="4184" y="2722"/>
                      <a:pt x="4058" y="2675"/>
                      <a:pt x="3979" y="2675"/>
                    </a:cubicBezTo>
                    <a:cubicBezTo>
                      <a:pt x="3853" y="2690"/>
                      <a:pt x="3758" y="2801"/>
                      <a:pt x="3710" y="2990"/>
                    </a:cubicBezTo>
                    <a:cubicBezTo>
                      <a:pt x="3632" y="3243"/>
                      <a:pt x="3679" y="3590"/>
                      <a:pt x="3900" y="3890"/>
                    </a:cubicBezTo>
                    <a:cubicBezTo>
                      <a:pt x="3632" y="4158"/>
                      <a:pt x="3142" y="4332"/>
                      <a:pt x="2495" y="4395"/>
                    </a:cubicBezTo>
                    <a:cubicBezTo>
                      <a:pt x="2465" y="4397"/>
                      <a:pt x="2437" y="4398"/>
                      <a:pt x="2409" y="4398"/>
                    </a:cubicBezTo>
                    <a:cubicBezTo>
                      <a:pt x="2009" y="4398"/>
                      <a:pt x="1809" y="4190"/>
                      <a:pt x="1706" y="3969"/>
                    </a:cubicBezTo>
                    <a:cubicBezTo>
                      <a:pt x="1911" y="3937"/>
                      <a:pt x="2085" y="3827"/>
                      <a:pt x="2195" y="3701"/>
                    </a:cubicBezTo>
                    <a:cubicBezTo>
                      <a:pt x="2416" y="3416"/>
                      <a:pt x="2385" y="3053"/>
                      <a:pt x="2116" y="2753"/>
                    </a:cubicBezTo>
                    <a:cubicBezTo>
                      <a:pt x="2014" y="2652"/>
                      <a:pt x="1922" y="2623"/>
                      <a:pt x="1848" y="2623"/>
                    </a:cubicBezTo>
                    <a:cubicBezTo>
                      <a:pt x="1784" y="2623"/>
                      <a:pt x="1735" y="2644"/>
                      <a:pt x="1706" y="2659"/>
                    </a:cubicBezTo>
                    <a:cubicBezTo>
                      <a:pt x="1453" y="2817"/>
                      <a:pt x="1327" y="3322"/>
                      <a:pt x="1437" y="3780"/>
                    </a:cubicBezTo>
                    <a:cubicBezTo>
                      <a:pt x="1248" y="3764"/>
                      <a:pt x="1027" y="3685"/>
                      <a:pt x="774" y="3543"/>
                    </a:cubicBezTo>
                    <a:cubicBezTo>
                      <a:pt x="222" y="3195"/>
                      <a:pt x="238" y="2532"/>
                      <a:pt x="490" y="2075"/>
                    </a:cubicBezTo>
                    <a:cubicBezTo>
                      <a:pt x="644" y="1806"/>
                      <a:pt x="901" y="1558"/>
                      <a:pt x="1162" y="1558"/>
                    </a:cubicBezTo>
                    <a:cubicBezTo>
                      <a:pt x="1222" y="1558"/>
                      <a:pt x="1283" y="1571"/>
                      <a:pt x="1343" y="1601"/>
                    </a:cubicBezTo>
                    <a:cubicBezTo>
                      <a:pt x="1356" y="1608"/>
                      <a:pt x="1372" y="1612"/>
                      <a:pt x="1388" y="1612"/>
                    </a:cubicBezTo>
                    <a:cubicBezTo>
                      <a:pt x="1411" y="1612"/>
                      <a:pt x="1435" y="1604"/>
                      <a:pt x="1453" y="1585"/>
                    </a:cubicBezTo>
                    <a:cubicBezTo>
                      <a:pt x="1485" y="1570"/>
                      <a:pt x="1485" y="1522"/>
                      <a:pt x="1485" y="1491"/>
                    </a:cubicBezTo>
                    <a:cubicBezTo>
                      <a:pt x="1485" y="1491"/>
                      <a:pt x="1343" y="891"/>
                      <a:pt x="1627" y="591"/>
                    </a:cubicBezTo>
                    <a:cubicBezTo>
                      <a:pt x="1725" y="492"/>
                      <a:pt x="1867" y="443"/>
                      <a:pt x="2052" y="443"/>
                    </a:cubicBezTo>
                    <a:cubicBezTo>
                      <a:pt x="2163" y="443"/>
                      <a:pt x="2290" y="461"/>
                      <a:pt x="2432" y="496"/>
                    </a:cubicBezTo>
                    <a:cubicBezTo>
                      <a:pt x="2621" y="528"/>
                      <a:pt x="2763" y="591"/>
                      <a:pt x="2890" y="670"/>
                    </a:cubicBezTo>
                    <a:cubicBezTo>
                      <a:pt x="2669" y="1049"/>
                      <a:pt x="2621" y="1570"/>
                      <a:pt x="2937" y="1791"/>
                    </a:cubicBezTo>
                    <a:cubicBezTo>
                      <a:pt x="3029" y="1855"/>
                      <a:pt x="3121" y="1887"/>
                      <a:pt x="3204" y="1887"/>
                    </a:cubicBezTo>
                    <a:cubicBezTo>
                      <a:pt x="3263" y="1887"/>
                      <a:pt x="3317" y="1871"/>
                      <a:pt x="3363" y="1838"/>
                    </a:cubicBezTo>
                    <a:cubicBezTo>
                      <a:pt x="3521" y="1727"/>
                      <a:pt x="3600" y="1506"/>
                      <a:pt x="3568" y="1254"/>
                    </a:cubicBezTo>
                    <a:cubicBezTo>
                      <a:pt x="3537" y="1143"/>
                      <a:pt x="3458" y="843"/>
                      <a:pt x="3158" y="607"/>
                    </a:cubicBezTo>
                    <a:cubicBezTo>
                      <a:pt x="3334" y="375"/>
                      <a:pt x="3588" y="197"/>
                      <a:pt x="3891" y="197"/>
                    </a:cubicBezTo>
                    <a:close/>
                    <a:moveTo>
                      <a:pt x="3893" y="1"/>
                    </a:moveTo>
                    <a:cubicBezTo>
                      <a:pt x="3511" y="1"/>
                      <a:pt x="3201" y="229"/>
                      <a:pt x="3000" y="496"/>
                    </a:cubicBezTo>
                    <a:cubicBezTo>
                      <a:pt x="2858" y="417"/>
                      <a:pt x="2684" y="338"/>
                      <a:pt x="2479" y="291"/>
                    </a:cubicBezTo>
                    <a:cubicBezTo>
                      <a:pt x="2337" y="260"/>
                      <a:pt x="2206" y="245"/>
                      <a:pt x="2087" y="245"/>
                    </a:cubicBezTo>
                    <a:cubicBezTo>
                      <a:pt x="1835" y="245"/>
                      <a:pt x="1635" y="315"/>
                      <a:pt x="1485" y="465"/>
                    </a:cubicBezTo>
                    <a:cubicBezTo>
                      <a:pt x="1232" y="717"/>
                      <a:pt x="1232" y="1143"/>
                      <a:pt x="1264" y="1364"/>
                    </a:cubicBezTo>
                    <a:cubicBezTo>
                      <a:pt x="1234" y="1360"/>
                      <a:pt x="1205" y="1358"/>
                      <a:pt x="1175" y="1358"/>
                    </a:cubicBezTo>
                    <a:cubicBezTo>
                      <a:pt x="869" y="1358"/>
                      <a:pt x="547" y="1577"/>
                      <a:pt x="317" y="1980"/>
                    </a:cubicBezTo>
                    <a:cubicBezTo>
                      <a:pt x="17" y="2517"/>
                      <a:pt x="1" y="3290"/>
                      <a:pt x="680" y="3701"/>
                    </a:cubicBezTo>
                    <a:cubicBezTo>
                      <a:pt x="980" y="3890"/>
                      <a:pt x="1248" y="3969"/>
                      <a:pt x="1485" y="3985"/>
                    </a:cubicBezTo>
                    <a:cubicBezTo>
                      <a:pt x="1643" y="4379"/>
                      <a:pt x="1974" y="4600"/>
                      <a:pt x="2400" y="4600"/>
                    </a:cubicBezTo>
                    <a:cubicBezTo>
                      <a:pt x="2432" y="4600"/>
                      <a:pt x="2479" y="4585"/>
                      <a:pt x="2511" y="4585"/>
                    </a:cubicBezTo>
                    <a:cubicBezTo>
                      <a:pt x="3190" y="4521"/>
                      <a:pt x="3726" y="4332"/>
                      <a:pt x="4042" y="4032"/>
                    </a:cubicBezTo>
                    <a:cubicBezTo>
                      <a:pt x="4089" y="4079"/>
                      <a:pt x="4152" y="4143"/>
                      <a:pt x="4231" y="4190"/>
                    </a:cubicBezTo>
                    <a:cubicBezTo>
                      <a:pt x="4359" y="4271"/>
                      <a:pt x="4500" y="4308"/>
                      <a:pt x="4646" y="4308"/>
                    </a:cubicBezTo>
                    <a:cubicBezTo>
                      <a:pt x="5094" y="4308"/>
                      <a:pt x="5595" y="3963"/>
                      <a:pt x="5952" y="3511"/>
                    </a:cubicBezTo>
                    <a:cubicBezTo>
                      <a:pt x="6362" y="2959"/>
                      <a:pt x="6647" y="2138"/>
                      <a:pt x="6047" y="1601"/>
                    </a:cubicBezTo>
                    <a:cubicBezTo>
                      <a:pt x="5789" y="1372"/>
                      <a:pt x="5558" y="1299"/>
                      <a:pt x="5352" y="1299"/>
                    </a:cubicBezTo>
                    <a:cubicBezTo>
                      <a:pt x="5331" y="1299"/>
                      <a:pt x="5310" y="1300"/>
                      <a:pt x="5289" y="1301"/>
                    </a:cubicBezTo>
                    <a:cubicBezTo>
                      <a:pt x="5226" y="891"/>
                      <a:pt x="4973" y="433"/>
                      <a:pt x="4405" y="133"/>
                    </a:cubicBezTo>
                    <a:cubicBezTo>
                      <a:pt x="4224" y="40"/>
                      <a:pt x="4052" y="1"/>
                      <a:pt x="3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1" name="Google Shape;271;p18"/>
          <p:cNvGrpSpPr/>
          <p:nvPr/>
        </p:nvGrpSpPr>
        <p:grpSpPr>
          <a:xfrm>
            <a:off x="953467" y="4569319"/>
            <a:ext cx="10965276" cy="3150703"/>
            <a:chOff x="715100" y="3426989"/>
            <a:chExt cx="8223957" cy="2363027"/>
          </a:xfrm>
        </p:grpSpPr>
        <p:sp>
          <p:nvSpPr>
            <p:cNvPr id="272" name="Google Shape;272;p18"/>
            <p:cNvSpPr/>
            <p:nvPr/>
          </p:nvSpPr>
          <p:spPr>
            <a:xfrm>
              <a:off x="8534798" y="36221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7320752" y="4553060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8"/>
            <p:cNvSpPr/>
            <p:nvPr/>
          </p:nvSpPr>
          <p:spPr>
            <a:xfrm rot="3110361">
              <a:off x="1534230" y="3326164"/>
              <a:ext cx="989969" cy="2564677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53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grpSp>
        <p:nvGrpSpPr>
          <p:cNvPr id="277" name="Google Shape;277;p19"/>
          <p:cNvGrpSpPr/>
          <p:nvPr/>
        </p:nvGrpSpPr>
        <p:grpSpPr>
          <a:xfrm>
            <a:off x="135359" y="54347"/>
            <a:ext cx="11805589" cy="6669084"/>
            <a:chOff x="101519" y="40760"/>
            <a:chExt cx="8854192" cy="5001813"/>
          </a:xfrm>
        </p:grpSpPr>
        <p:sp>
          <p:nvSpPr>
            <p:cNvPr id="278" name="Google Shape;278;p19"/>
            <p:cNvSpPr/>
            <p:nvPr/>
          </p:nvSpPr>
          <p:spPr>
            <a:xfrm>
              <a:off x="101519" y="226673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428172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8687119" y="479299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19"/>
          <p:cNvGrpSpPr/>
          <p:nvPr/>
        </p:nvGrpSpPr>
        <p:grpSpPr>
          <a:xfrm>
            <a:off x="841166" y="939921"/>
            <a:ext cx="9745417" cy="5167947"/>
            <a:chOff x="630874" y="704941"/>
            <a:chExt cx="7309063" cy="3875960"/>
          </a:xfrm>
        </p:grpSpPr>
        <p:sp>
          <p:nvSpPr>
            <p:cNvPr id="282" name="Google Shape;282;p19"/>
            <p:cNvSpPr/>
            <p:nvPr/>
          </p:nvSpPr>
          <p:spPr>
            <a:xfrm>
              <a:off x="7836740" y="1078560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56" y="196"/>
                  </a:moveTo>
                  <a:cubicBezTo>
                    <a:pt x="859" y="196"/>
                    <a:pt x="965" y="230"/>
                    <a:pt x="1058" y="303"/>
                  </a:cubicBezTo>
                  <a:cubicBezTo>
                    <a:pt x="1152" y="382"/>
                    <a:pt x="1216" y="492"/>
                    <a:pt x="1231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6" y="1167"/>
                    <a:pt x="550" y="1133"/>
                    <a:pt x="458" y="1060"/>
                  </a:cubicBezTo>
                  <a:cubicBezTo>
                    <a:pt x="253" y="903"/>
                    <a:pt x="205" y="603"/>
                    <a:pt x="379" y="382"/>
                  </a:cubicBezTo>
                  <a:cubicBezTo>
                    <a:pt x="471" y="262"/>
                    <a:pt x="611" y="196"/>
                    <a:pt x="756" y="196"/>
                  </a:cubicBezTo>
                  <a:close/>
                  <a:moveTo>
                    <a:pt x="770" y="0"/>
                  </a:moveTo>
                  <a:cubicBezTo>
                    <a:pt x="565" y="0"/>
                    <a:pt x="360" y="95"/>
                    <a:pt x="221" y="271"/>
                  </a:cubicBezTo>
                  <a:cubicBezTo>
                    <a:pt x="0" y="555"/>
                    <a:pt x="47" y="997"/>
                    <a:pt x="347" y="1218"/>
                  </a:cubicBezTo>
                  <a:cubicBezTo>
                    <a:pt x="471" y="1316"/>
                    <a:pt x="616" y="1363"/>
                    <a:pt x="760" y="1363"/>
                  </a:cubicBezTo>
                  <a:cubicBezTo>
                    <a:pt x="964" y="1363"/>
                    <a:pt x="1165" y="1268"/>
                    <a:pt x="1294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0" y="47"/>
                    <a:pt x="915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1211219" y="704941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4559520" y="4451148"/>
              <a:ext cx="126450" cy="129752"/>
            </a:xfrm>
            <a:custGeom>
              <a:avLst/>
              <a:gdLst/>
              <a:ahLst/>
              <a:cxnLst/>
              <a:rect l="l" t="t" r="r" b="b"/>
              <a:pathLst>
                <a:path w="1800" h="1847" extrusionOk="0">
                  <a:moveTo>
                    <a:pt x="979" y="0"/>
                  </a:moveTo>
                  <a:cubicBezTo>
                    <a:pt x="932" y="0"/>
                    <a:pt x="884" y="32"/>
                    <a:pt x="884" y="95"/>
                  </a:cubicBezTo>
                  <a:lnTo>
                    <a:pt x="869" y="647"/>
                  </a:lnTo>
                  <a:lnTo>
                    <a:pt x="537" y="284"/>
                  </a:lnTo>
                  <a:cubicBezTo>
                    <a:pt x="513" y="268"/>
                    <a:pt x="490" y="260"/>
                    <a:pt x="466" y="260"/>
                  </a:cubicBezTo>
                  <a:cubicBezTo>
                    <a:pt x="442" y="260"/>
                    <a:pt x="419" y="268"/>
                    <a:pt x="395" y="284"/>
                  </a:cubicBezTo>
                  <a:cubicBezTo>
                    <a:pt x="348" y="316"/>
                    <a:pt x="348" y="379"/>
                    <a:pt x="395" y="426"/>
                  </a:cubicBezTo>
                  <a:lnTo>
                    <a:pt x="727" y="805"/>
                  </a:lnTo>
                  <a:lnTo>
                    <a:pt x="95" y="805"/>
                  </a:lnTo>
                  <a:cubicBezTo>
                    <a:pt x="89" y="803"/>
                    <a:pt x="83" y="802"/>
                    <a:pt x="77" y="802"/>
                  </a:cubicBezTo>
                  <a:cubicBezTo>
                    <a:pt x="36" y="802"/>
                    <a:pt x="0" y="845"/>
                    <a:pt x="0" y="900"/>
                  </a:cubicBezTo>
                  <a:cubicBezTo>
                    <a:pt x="0" y="947"/>
                    <a:pt x="48" y="994"/>
                    <a:pt x="95" y="994"/>
                  </a:cubicBezTo>
                  <a:lnTo>
                    <a:pt x="679" y="994"/>
                  </a:lnTo>
                  <a:lnTo>
                    <a:pt x="221" y="1294"/>
                  </a:lnTo>
                  <a:cubicBezTo>
                    <a:pt x="174" y="1326"/>
                    <a:pt x="174" y="1389"/>
                    <a:pt x="206" y="1436"/>
                  </a:cubicBezTo>
                  <a:cubicBezTo>
                    <a:pt x="221" y="1468"/>
                    <a:pt x="253" y="1484"/>
                    <a:pt x="285" y="1484"/>
                  </a:cubicBezTo>
                  <a:cubicBezTo>
                    <a:pt x="300" y="1484"/>
                    <a:pt x="316" y="1468"/>
                    <a:pt x="332" y="1468"/>
                  </a:cubicBezTo>
                  <a:lnTo>
                    <a:pt x="853" y="1105"/>
                  </a:lnTo>
                  <a:lnTo>
                    <a:pt x="853" y="1752"/>
                  </a:lnTo>
                  <a:cubicBezTo>
                    <a:pt x="853" y="1800"/>
                    <a:pt x="884" y="1847"/>
                    <a:pt x="948" y="1847"/>
                  </a:cubicBezTo>
                  <a:cubicBezTo>
                    <a:pt x="995" y="1847"/>
                    <a:pt x="1042" y="1800"/>
                    <a:pt x="1042" y="1752"/>
                  </a:cubicBezTo>
                  <a:lnTo>
                    <a:pt x="1058" y="1152"/>
                  </a:lnTo>
                  <a:lnTo>
                    <a:pt x="1405" y="1531"/>
                  </a:lnTo>
                  <a:cubicBezTo>
                    <a:pt x="1437" y="1547"/>
                    <a:pt x="1453" y="1563"/>
                    <a:pt x="1484" y="1563"/>
                  </a:cubicBezTo>
                  <a:cubicBezTo>
                    <a:pt x="1500" y="1563"/>
                    <a:pt x="1532" y="1563"/>
                    <a:pt x="1547" y="1531"/>
                  </a:cubicBezTo>
                  <a:cubicBezTo>
                    <a:pt x="1595" y="1500"/>
                    <a:pt x="1595" y="1436"/>
                    <a:pt x="1563" y="1405"/>
                  </a:cubicBezTo>
                  <a:lnTo>
                    <a:pt x="1184" y="994"/>
                  </a:lnTo>
                  <a:lnTo>
                    <a:pt x="1705" y="994"/>
                  </a:lnTo>
                  <a:cubicBezTo>
                    <a:pt x="1753" y="994"/>
                    <a:pt x="1800" y="947"/>
                    <a:pt x="1800" y="900"/>
                  </a:cubicBezTo>
                  <a:cubicBezTo>
                    <a:pt x="1800" y="837"/>
                    <a:pt x="1753" y="805"/>
                    <a:pt x="1705" y="805"/>
                  </a:cubicBezTo>
                  <a:lnTo>
                    <a:pt x="1311" y="805"/>
                  </a:lnTo>
                  <a:lnTo>
                    <a:pt x="1721" y="521"/>
                  </a:lnTo>
                  <a:cubicBezTo>
                    <a:pt x="1768" y="489"/>
                    <a:pt x="1768" y="426"/>
                    <a:pt x="1737" y="395"/>
                  </a:cubicBezTo>
                  <a:cubicBezTo>
                    <a:pt x="1716" y="364"/>
                    <a:pt x="1689" y="347"/>
                    <a:pt x="1660" y="347"/>
                  </a:cubicBezTo>
                  <a:cubicBezTo>
                    <a:pt x="1644" y="347"/>
                    <a:pt x="1627" y="352"/>
                    <a:pt x="1610" y="363"/>
                  </a:cubicBezTo>
                  <a:lnTo>
                    <a:pt x="1058" y="726"/>
                  </a:lnTo>
                  <a:lnTo>
                    <a:pt x="1074" y="95"/>
                  </a:lnTo>
                  <a:cubicBezTo>
                    <a:pt x="1074" y="32"/>
                    <a:pt x="1026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630874" y="41480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982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"/>
          <p:cNvSpPr/>
          <p:nvPr/>
        </p:nvSpPr>
        <p:spPr>
          <a:xfrm>
            <a:off x="608883" y="519867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0"/>
          <p:cNvSpPr/>
          <p:nvPr/>
        </p:nvSpPr>
        <p:spPr>
          <a:xfrm>
            <a:off x="11368698" y="6144676"/>
            <a:ext cx="621868" cy="554617"/>
          </a:xfrm>
          <a:custGeom>
            <a:avLst/>
            <a:gdLst/>
            <a:ahLst/>
            <a:cxnLst/>
            <a:rect l="l" t="t" r="r" b="b"/>
            <a:pathLst>
              <a:path w="3663" h="3267" extrusionOk="0">
                <a:moveTo>
                  <a:pt x="1026" y="1"/>
                </a:moveTo>
                <a:cubicBezTo>
                  <a:pt x="853" y="1"/>
                  <a:pt x="1042" y="1121"/>
                  <a:pt x="1042" y="1121"/>
                </a:cubicBezTo>
                <a:cubicBezTo>
                  <a:pt x="1042" y="1121"/>
                  <a:pt x="253" y="1516"/>
                  <a:pt x="95" y="1816"/>
                </a:cubicBezTo>
                <a:cubicBezTo>
                  <a:pt x="0" y="2021"/>
                  <a:pt x="1421" y="2132"/>
                  <a:pt x="1421" y="2132"/>
                </a:cubicBezTo>
                <a:cubicBezTo>
                  <a:pt x="1421" y="2132"/>
                  <a:pt x="1721" y="3079"/>
                  <a:pt x="1879" y="3252"/>
                </a:cubicBezTo>
                <a:cubicBezTo>
                  <a:pt x="1889" y="3262"/>
                  <a:pt x="1900" y="3267"/>
                  <a:pt x="1911" y="3267"/>
                </a:cubicBezTo>
                <a:cubicBezTo>
                  <a:pt x="2081" y="3267"/>
                  <a:pt x="2400" y="2242"/>
                  <a:pt x="2400" y="2242"/>
                </a:cubicBezTo>
                <a:cubicBezTo>
                  <a:pt x="2400" y="2242"/>
                  <a:pt x="3520" y="2163"/>
                  <a:pt x="3584" y="2084"/>
                </a:cubicBezTo>
                <a:cubicBezTo>
                  <a:pt x="3662" y="2021"/>
                  <a:pt x="2889" y="1279"/>
                  <a:pt x="2889" y="1279"/>
                </a:cubicBezTo>
                <a:cubicBezTo>
                  <a:pt x="2889" y="1279"/>
                  <a:pt x="3142" y="395"/>
                  <a:pt x="3205" y="127"/>
                </a:cubicBezTo>
                <a:cubicBezTo>
                  <a:pt x="3214" y="86"/>
                  <a:pt x="3194" y="69"/>
                  <a:pt x="3154" y="69"/>
                </a:cubicBezTo>
                <a:cubicBezTo>
                  <a:pt x="2925" y="69"/>
                  <a:pt x="2037" y="616"/>
                  <a:pt x="2037" y="616"/>
                </a:cubicBezTo>
                <a:cubicBezTo>
                  <a:pt x="2037" y="616"/>
                  <a:pt x="121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9" name="Google Shape;289;p20"/>
          <p:cNvGrpSpPr/>
          <p:nvPr/>
        </p:nvGrpSpPr>
        <p:grpSpPr>
          <a:xfrm>
            <a:off x="1596526" y="1330667"/>
            <a:ext cx="9296236" cy="4641367"/>
            <a:chOff x="1197394" y="998000"/>
            <a:chExt cx="6972177" cy="3481025"/>
          </a:xfrm>
        </p:grpSpPr>
        <p:sp>
          <p:nvSpPr>
            <p:cNvPr id="290" name="Google Shape;290;p20"/>
            <p:cNvSpPr/>
            <p:nvPr/>
          </p:nvSpPr>
          <p:spPr>
            <a:xfrm>
              <a:off x="8066373" y="998000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63" y="196"/>
                  </a:moveTo>
                  <a:cubicBezTo>
                    <a:pt x="867" y="196"/>
                    <a:pt x="972" y="230"/>
                    <a:pt x="1058" y="303"/>
                  </a:cubicBezTo>
                  <a:cubicBezTo>
                    <a:pt x="1153" y="382"/>
                    <a:pt x="1216" y="492"/>
                    <a:pt x="1247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7" y="1167"/>
                    <a:pt x="551" y="1133"/>
                    <a:pt x="458" y="1060"/>
                  </a:cubicBezTo>
                  <a:cubicBezTo>
                    <a:pt x="253" y="902"/>
                    <a:pt x="206" y="603"/>
                    <a:pt x="379" y="382"/>
                  </a:cubicBezTo>
                  <a:cubicBezTo>
                    <a:pt x="471" y="262"/>
                    <a:pt x="617" y="196"/>
                    <a:pt x="763" y="196"/>
                  </a:cubicBezTo>
                  <a:close/>
                  <a:moveTo>
                    <a:pt x="771" y="0"/>
                  </a:moveTo>
                  <a:cubicBezTo>
                    <a:pt x="565" y="0"/>
                    <a:pt x="361" y="95"/>
                    <a:pt x="221" y="271"/>
                  </a:cubicBezTo>
                  <a:cubicBezTo>
                    <a:pt x="0" y="555"/>
                    <a:pt x="48" y="997"/>
                    <a:pt x="348" y="1218"/>
                  </a:cubicBezTo>
                  <a:cubicBezTo>
                    <a:pt x="471" y="1316"/>
                    <a:pt x="617" y="1363"/>
                    <a:pt x="760" y="1363"/>
                  </a:cubicBezTo>
                  <a:cubicBezTo>
                    <a:pt x="964" y="1363"/>
                    <a:pt x="1165" y="1268"/>
                    <a:pt x="1295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1" y="47"/>
                    <a:pt x="915" y="0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1197394" y="1961191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7939920" y="4349273"/>
              <a:ext cx="126450" cy="129752"/>
            </a:xfrm>
            <a:custGeom>
              <a:avLst/>
              <a:gdLst/>
              <a:ahLst/>
              <a:cxnLst/>
              <a:rect l="l" t="t" r="r" b="b"/>
              <a:pathLst>
                <a:path w="1800" h="1847" extrusionOk="0">
                  <a:moveTo>
                    <a:pt x="979" y="0"/>
                  </a:moveTo>
                  <a:cubicBezTo>
                    <a:pt x="932" y="0"/>
                    <a:pt x="884" y="32"/>
                    <a:pt x="884" y="95"/>
                  </a:cubicBezTo>
                  <a:lnTo>
                    <a:pt x="869" y="647"/>
                  </a:lnTo>
                  <a:lnTo>
                    <a:pt x="537" y="284"/>
                  </a:lnTo>
                  <a:cubicBezTo>
                    <a:pt x="513" y="268"/>
                    <a:pt x="490" y="260"/>
                    <a:pt x="466" y="260"/>
                  </a:cubicBezTo>
                  <a:cubicBezTo>
                    <a:pt x="442" y="260"/>
                    <a:pt x="419" y="268"/>
                    <a:pt x="395" y="284"/>
                  </a:cubicBezTo>
                  <a:cubicBezTo>
                    <a:pt x="348" y="316"/>
                    <a:pt x="348" y="379"/>
                    <a:pt x="395" y="426"/>
                  </a:cubicBezTo>
                  <a:lnTo>
                    <a:pt x="727" y="805"/>
                  </a:lnTo>
                  <a:lnTo>
                    <a:pt x="95" y="805"/>
                  </a:lnTo>
                  <a:cubicBezTo>
                    <a:pt x="89" y="803"/>
                    <a:pt x="83" y="802"/>
                    <a:pt x="77" y="802"/>
                  </a:cubicBezTo>
                  <a:cubicBezTo>
                    <a:pt x="36" y="802"/>
                    <a:pt x="0" y="845"/>
                    <a:pt x="0" y="900"/>
                  </a:cubicBezTo>
                  <a:cubicBezTo>
                    <a:pt x="0" y="947"/>
                    <a:pt x="48" y="994"/>
                    <a:pt x="95" y="994"/>
                  </a:cubicBezTo>
                  <a:lnTo>
                    <a:pt x="679" y="994"/>
                  </a:lnTo>
                  <a:lnTo>
                    <a:pt x="221" y="1294"/>
                  </a:lnTo>
                  <a:cubicBezTo>
                    <a:pt x="174" y="1326"/>
                    <a:pt x="174" y="1389"/>
                    <a:pt x="206" y="1436"/>
                  </a:cubicBezTo>
                  <a:cubicBezTo>
                    <a:pt x="221" y="1468"/>
                    <a:pt x="253" y="1484"/>
                    <a:pt x="285" y="1484"/>
                  </a:cubicBezTo>
                  <a:cubicBezTo>
                    <a:pt x="300" y="1484"/>
                    <a:pt x="316" y="1468"/>
                    <a:pt x="332" y="1468"/>
                  </a:cubicBezTo>
                  <a:lnTo>
                    <a:pt x="853" y="1105"/>
                  </a:lnTo>
                  <a:lnTo>
                    <a:pt x="853" y="1752"/>
                  </a:lnTo>
                  <a:cubicBezTo>
                    <a:pt x="853" y="1800"/>
                    <a:pt x="884" y="1847"/>
                    <a:pt x="948" y="1847"/>
                  </a:cubicBezTo>
                  <a:cubicBezTo>
                    <a:pt x="995" y="1847"/>
                    <a:pt x="1042" y="1800"/>
                    <a:pt x="1042" y="1752"/>
                  </a:cubicBezTo>
                  <a:lnTo>
                    <a:pt x="1058" y="1152"/>
                  </a:lnTo>
                  <a:lnTo>
                    <a:pt x="1405" y="1531"/>
                  </a:lnTo>
                  <a:cubicBezTo>
                    <a:pt x="1437" y="1547"/>
                    <a:pt x="1453" y="1563"/>
                    <a:pt x="1484" y="1563"/>
                  </a:cubicBezTo>
                  <a:cubicBezTo>
                    <a:pt x="1500" y="1563"/>
                    <a:pt x="1532" y="1563"/>
                    <a:pt x="1547" y="1531"/>
                  </a:cubicBezTo>
                  <a:cubicBezTo>
                    <a:pt x="1595" y="1500"/>
                    <a:pt x="1595" y="1436"/>
                    <a:pt x="1563" y="1405"/>
                  </a:cubicBezTo>
                  <a:lnTo>
                    <a:pt x="1184" y="994"/>
                  </a:lnTo>
                  <a:lnTo>
                    <a:pt x="1705" y="994"/>
                  </a:lnTo>
                  <a:cubicBezTo>
                    <a:pt x="1753" y="994"/>
                    <a:pt x="1800" y="947"/>
                    <a:pt x="1800" y="900"/>
                  </a:cubicBezTo>
                  <a:cubicBezTo>
                    <a:pt x="1800" y="837"/>
                    <a:pt x="1753" y="805"/>
                    <a:pt x="1705" y="805"/>
                  </a:cubicBezTo>
                  <a:lnTo>
                    <a:pt x="1311" y="805"/>
                  </a:lnTo>
                  <a:lnTo>
                    <a:pt x="1721" y="521"/>
                  </a:lnTo>
                  <a:cubicBezTo>
                    <a:pt x="1768" y="489"/>
                    <a:pt x="1768" y="426"/>
                    <a:pt x="1737" y="395"/>
                  </a:cubicBezTo>
                  <a:cubicBezTo>
                    <a:pt x="1716" y="364"/>
                    <a:pt x="1689" y="347"/>
                    <a:pt x="1660" y="347"/>
                  </a:cubicBezTo>
                  <a:cubicBezTo>
                    <a:pt x="1644" y="347"/>
                    <a:pt x="1627" y="352"/>
                    <a:pt x="1610" y="363"/>
                  </a:cubicBezTo>
                  <a:lnTo>
                    <a:pt x="1058" y="726"/>
                  </a:lnTo>
                  <a:lnTo>
                    <a:pt x="1074" y="95"/>
                  </a:lnTo>
                  <a:cubicBezTo>
                    <a:pt x="1074" y="32"/>
                    <a:pt x="1026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3" name="Google Shape;293;p20"/>
          <p:cNvGrpSpPr/>
          <p:nvPr/>
        </p:nvGrpSpPr>
        <p:grpSpPr>
          <a:xfrm>
            <a:off x="116297" y="139163"/>
            <a:ext cx="11784251" cy="6294096"/>
            <a:chOff x="87223" y="104372"/>
            <a:chExt cx="8838188" cy="4720572"/>
          </a:xfrm>
        </p:grpSpPr>
        <p:grpSp>
          <p:nvGrpSpPr>
            <p:cNvPr id="294" name="Google Shape;294;p20"/>
            <p:cNvGrpSpPr/>
            <p:nvPr/>
          </p:nvGrpSpPr>
          <p:grpSpPr>
            <a:xfrm>
              <a:off x="87223" y="104372"/>
              <a:ext cx="8838188" cy="404259"/>
              <a:chOff x="87223" y="104372"/>
              <a:chExt cx="8838188" cy="404259"/>
            </a:xfrm>
          </p:grpSpPr>
          <p:sp>
            <p:nvSpPr>
              <p:cNvPr id="295" name="Google Shape;295;p20"/>
              <p:cNvSpPr/>
              <p:nvPr/>
            </p:nvSpPr>
            <p:spPr>
              <a:xfrm>
                <a:off x="8656819" y="181709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0"/>
              <p:cNvSpPr/>
              <p:nvPr/>
            </p:nvSpPr>
            <p:spPr>
              <a:xfrm>
                <a:off x="87223" y="104372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20"/>
            <p:cNvSpPr/>
            <p:nvPr/>
          </p:nvSpPr>
          <p:spPr>
            <a:xfrm>
              <a:off x="4190424" y="439205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16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3350A-7B82-89A1-FB3B-2B9087C18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60BC5-E816-965E-2A59-055B7AFDD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86AD4-023D-E897-2705-E17B348C9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881284-3C4F-5936-80A1-FDB9B9069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4A0E0-4454-56E9-5FC3-C80D6AF865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95F9D8-6C40-573E-80A5-216C81AFF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8A47-15E5-4141-AD8D-F007803DF80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E9C854-D966-0FC3-941A-344498404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F9A933-9846-3368-9EAC-559BFEDE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A2CE-5D5E-47A3-B41F-65918A08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861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5921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282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06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687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40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2627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540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77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7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8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997F1-5E4F-DBAD-9F7D-B8FB9C40B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D37BE-DEAA-D369-A9CE-9F577EF5D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8A47-15E5-4141-AD8D-F007803DF80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5D15E-7E6A-7392-CF70-AC14A77CA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4450B-9E47-C8AD-59BF-C9F803B10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A2CE-5D5E-47A3-B41F-65918A08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39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380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9B6788-EA7D-69E9-9619-35CE03956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8A47-15E5-4141-AD8D-F007803DF80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8D42C1-B902-FAAC-2C4C-94B7EDC74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6B54A-6EE1-4B0C-948D-E69617E94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A2CE-5D5E-47A3-B41F-65918A08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3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13505-0D83-6A1B-F798-C4E03C2BA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1EA7E-62D0-DBA8-F943-C4E1532D3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CD88C-3E4C-64E8-0A79-611ACB46A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3235D-4F50-73E8-51B5-34D343999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8A47-15E5-4141-AD8D-F007803DF80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85393-E171-4522-60C9-2282DE817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4A1F1-9ACA-3E3D-A52A-A683CF9D2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A2CE-5D5E-47A3-B41F-65918A08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9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1E22-22BC-E124-FFE1-1D44BD6D4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DD4A35-E9C8-C7BA-0CF3-CD2C3648F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9A6EC-166D-627F-FB9F-EAF2743D3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9EE7D-E26B-6C42-6F71-F4C8722A5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8A47-15E5-4141-AD8D-F007803DF80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FAB28-8E61-4BBC-FB12-7577C825B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8953A-84AA-E5D1-4BF1-DC0A2D409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A2CE-5D5E-47A3-B41F-65918A08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2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audio" Target="../media/audio1.wav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D77E5-2D1E-F497-135E-22EC52C7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9EC34-4F9A-51DA-A083-47E15D2C7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2A12D-1B49-2FAF-377A-55B6D36C4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28A47-15E5-4141-AD8D-F007803DF80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BF56A-0676-9D81-4057-4E14AC9A59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CBA84-44D7-1085-EB23-EAFE32DC3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0A2CE-5D5E-47A3-B41F-65918A08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1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99403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8" r:id="rId8"/>
    <p:sldLayoutId id="2147483679" r:id="rId9"/>
    <p:sldLayoutId id="2147483680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4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0025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8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7719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jpeg"/><Relationship Id="rId1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png"/><Relationship Id="rId5" Type="http://schemas.openxmlformats.org/officeDocument/2006/relationships/image" Target="../media/image3.jpeg"/><Relationship Id="rId4" Type="http://schemas.openxmlformats.org/officeDocument/2006/relationships/image" Target="../media/image13.jpe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2604273" y="3351085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801596" y="3450957"/>
            <a:ext cx="4918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1 – Task 1, 2,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8"/>
          <p:cNvSpPr/>
          <p:nvPr/>
        </p:nvSpPr>
        <p:spPr>
          <a:xfrm>
            <a:off x="10354486" y="46972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11070843" y="2836863"/>
            <a:ext cx="173724" cy="178245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9346278" y="3706118"/>
            <a:ext cx="289476" cy="204095"/>
          </a:xfrm>
          <a:custGeom>
            <a:avLst/>
            <a:gdLst/>
            <a:ahLst/>
            <a:cxnLst/>
            <a:rect l="l" t="t" r="r" b="b"/>
            <a:pathLst>
              <a:path w="3001" h="2116" extrusionOk="0">
                <a:moveTo>
                  <a:pt x="96" y="0"/>
                </a:moveTo>
                <a:cubicBezTo>
                  <a:pt x="33" y="16"/>
                  <a:pt x="1" y="64"/>
                  <a:pt x="1" y="111"/>
                </a:cubicBezTo>
                <a:cubicBezTo>
                  <a:pt x="17" y="158"/>
                  <a:pt x="159" y="1247"/>
                  <a:pt x="995" y="1800"/>
                </a:cubicBezTo>
                <a:cubicBezTo>
                  <a:pt x="1295" y="2005"/>
                  <a:pt x="1658" y="2116"/>
                  <a:pt x="2069" y="2116"/>
                </a:cubicBezTo>
                <a:cubicBezTo>
                  <a:pt x="2337" y="2116"/>
                  <a:pt x="2621" y="2068"/>
                  <a:pt x="2921" y="1974"/>
                </a:cubicBezTo>
                <a:cubicBezTo>
                  <a:pt x="2969" y="1958"/>
                  <a:pt x="3000" y="1910"/>
                  <a:pt x="2984" y="1863"/>
                </a:cubicBezTo>
                <a:cubicBezTo>
                  <a:pt x="2971" y="1811"/>
                  <a:pt x="2937" y="1780"/>
                  <a:pt x="2898" y="1780"/>
                </a:cubicBezTo>
                <a:cubicBezTo>
                  <a:pt x="2890" y="1780"/>
                  <a:pt x="2882" y="1781"/>
                  <a:pt x="2874" y="1784"/>
                </a:cubicBezTo>
                <a:cubicBezTo>
                  <a:pt x="2579" y="1868"/>
                  <a:pt x="2307" y="1909"/>
                  <a:pt x="2058" y="1909"/>
                </a:cubicBezTo>
                <a:cubicBezTo>
                  <a:pt x="1694" y="1909"/>
                  <a:pt x="1378" y="1820"/>
                  <a:pt x="1106" y="1642"/>
                </a:cubicBezTo>
                <a:cubicBezTo>
                  <a:pt x="348" y="1137"/>
                  <a:pt x="206" y="95"/>
                  <a:pt x="206" y="95"/>
                </a:cubicBezTo>
                <a:cubicBezTo>
                  <a:pt x="190" y="32"/>
                  <a:pt x="143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312226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00" name="Google Shape;600;p28"/>
          <p:cNvSpPr/>
          <p:nvPr/>
        </p:nvSpPr>
        <p:spPr>
          <a:xfrm>
            <a:off x="987984" y="756355"/>
            <a:ext cx="438816" cy="454419"/>
          </a:xfrm>
          <a:custGeom>
            <a:avLst/>
            <a:gdLst/>
            <a:ahLst/>
            <a:cxnLst/>
            <a:rect l="l" t="t" r="r" b="b"/>
            <a:pathLst>
              <a:path w="1800" h="1864" extrusionOk="0">
                <a:moveTo>
                  <a:pt x="979" y="0"/>
                </a:moveTo>
                <a:cubicBezTo>
                  <a:pt x="916" y="0"/>
                  <a:pt x="884" y="48"/>
                  <a:pt x="869" y="95"/>
                </a:cubicBezTo>
                <a:lnTo>
                  <a:pt x="869" y="663"/>
                </a:lnTo>
                <a:lnTo>
                  <a:pt x="537" y="300"/>
                </a:lnTo>
                <a:cubicBezTo>
                  <a:pt x="511" y="283"/>
                  <a:pt x="480" y="270"/>
                  <a:pt x="453" y="270"/>
                </a:cubicBezTo>
                <a:cubicBezTo>
                  <a:pt x="430" y="270"/>
                  <a:pt x="409" y="279"/>
                  <a:pt x="395" y="300"/>
                </a:cubicBezTo>
                <a:cubicBezTo>
                  <a:pt x="348" y="332"/>
                  <a:pt x="348" y="395"/>
                  <a:pt x="379" y="442"/>
                </a:cubicBezTo>
                <a:lnTo>
                  <a:pt x="726" y="805"/>
                </a:lnTo>
                <a:lnTo>
                  <a:pt x="95" y="805"/>
                </a:lnTo>
                <a:cubicBezTo>
                  <a:pt x="48" y="805"/>
                  <a:pt x="0" y="853"/>
                  <a:pt x="0" y="900"/>
                </a:cubicBezTo>
                <a:cubicBezTo>
                  <a:pt x="0" y="963"/>
                  <a:pt x="48" y="1011"/>
                  <a:pt x="95" y="1011"/>
                </a:cubicBezTo>
                <a:lnTo>
                  <a:pt x="679" y="1011"/>
                </a:lnTo>
                <a:lnTo>
                  <a:pt x="221" y="1311"/>
                </a:lnTo>
                <a:cubicBezTo>
                  <a:pt x="174" y="1342"/>
                  <a:pt x="158" y="1405"/>
                  <a:pt x="190" y="1453"/>
                </a:cubicBezTo>
                <a:cubicBezTo>
                  <a:pt x="221" y="1468"/>
                  <a:pt x="253" y="1484"/>
                  <a:pt x="284" y="1484"/>
                </a:cubicBezTo>
                <a:cubicBezTo>
                  <a:pt x="300" y="1484"/>
                  <a:pt x="316" y="1484"/>
                  <a:pt x="332" y="1468"/>
                </a:cubicBezTo>
                <a:lnTo>
                  <a:pt x="853" y="1121"/>
                </a:lnTo>
                <a:lnTo>
                  <a:pt x="853" y="1753"/>
                </a:lnTo>
                <a:cubicBezTo>
                  <a:pt x="853" y="1816"/>
                  <a:pt x="884" y="1863"/>
                  <a:pt x="947" y="1863"/>
                </a:cubicBezTo>
                <a:cubicBezTo>
                  <a:pt x="995" y="1863"/>
                  <a:pt x="1042" y="1816"/>
                  <a:pt x="1042" y="1768"/>
                </a:cubicBezTo>
                <a:lnTo>
                  <a:pt x="1058" y="1153"/>
                </a:lnTo>
                <a:lnTo>
                  <a:pt x="1405" y="1547"/>
                </a:lnTo>
                <a:cubicBezTo>
                  <a:pt x="1437" y="1563"/>
                  <a:pt x="1453" y="1579"/>
                  <a:pt x="1484" y="1579"/>
                </a:cubicBezTo>
                <a:cubicBezTo>
                  <a:pt x="1500" y="1579"/>
                  <a:pt x="1532" y="1563"/>
                  <a:pt x="1547" y="1547"/>
                </a:cubicBezTo>
                <a:cubicBezTo>
                  <a:pt x="1595" y="1516"/>
                  <a:pt x="1595" y="1453"/>
                  <a:pt x="1563" y="1405"/>
                </a:cubicBezTo>
                <a:lnTo>
                  <a:pt x="1184" y="1011"/>
                </a:lnTo>
                <a:lnTo>
                  <a:pt x="1689" y="1011"/>
                </a:lnTo>
                <a:cubicBezTo>
                  <a:pt x="1753" y="1011"/>
                  <a:pt x="1800" y="963"/>
                  <a:pt x="1800" y="916"/>
                </a:cubicBezTo>
                <a:cubicBezTo>
                  <a:pt x="1800" y="853"/>
                  <a:pt x="1753" y="805"/>
                  <a:pt x="1689" y="805"/>
                </a:cubicBezTo>
                <a:lnTo>
                  <a:pt x="1311" y="805"/>
                </a:lnTo>
                <a:lnTo>
                  <a:pt x="1721" y="537"/>
                </a:lnTo>
                <a:cubicBezTo>
                  <a:pt x="1768" y="505"/>
                  <a:pt x="1768" y="442"/>
                  <a:pt x="1737" y="395"/>
                </a:cubicBezTo>
                <a:cubicBezTo>
                  <a:pt x="1719" y="369"/>
                  <a:pt x="1692" y="357"/>
                  <a:pt x="1666" y="357"/>
                </a:cubicBezTo>
                <a:cubicBezTo>
                  <a:pt x="1645" y="357"/>
                  <a:pt x="1625" y="365"/>
                  <a:pt x="1610" y="379"/>
                </a:cubicBezTo>
                <a:lnTo>
                  <a:pt x="1058" y="742"/>
                </a:lnTo>
                <a:lnTo>
                  <a:pt x="1074" y="111"/>
                </a:lnTo>
                <a:cubicBezTo>
                  <a:pt x="1074" y="48"/>
                  <a:pt x="1026" y="0"/>
                  <a:pt x="979" y="0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12" name="Picture 24" descr="Red-haired children in pajamas sitting on the bed with gifts in their hands, against the christmas tree.">
            <a:extLst>
              <a:ext uri="{FF2B5EF4-FFF2-40B4-BE49-F238E27FC236}">
                <a16:creationId xmlns:a16="http://schemas.microsoft.com/office/drawing/2014/main" id="{C04057E6-F899-609A-CBE1-7A90D1361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1889">
            <a:off x="3246931" y="598197"/>
            <a:ext cx="6273750" cy="4179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866793" y="913797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4" name="Google Shape;8552;p56">
            <a:extLst>
              <a:ext uri="{FF2B5EF4-FFF2-40B4-BE49-F238E27FC236}">
                <a16:creationId xmlns:a16="http://schemas.microsoft.com/office/drawing/2014/main" id="{ED39CECD-2B97-0BCC-DF7B-2B78B470316B}"/>
              </a:ext>
            </a:extLst>
          </p:cNvPr>
          <p:cNvSpPr/>
          <p:nvPr/>
        </p:nvSpPr>
        <p:spPr>
          <a:xfrm rot="10800000" flipH="1">
            <a:off x="245290" y="239252"/>
            <a:ext cx="2955600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10C096E8-2524-B53F-4B11-5DAB34AA2AC3}"/>
              </a:ext>
            </a:extLst>
          </p:cNvPr>
          <p:cNvSpPr txBox="1"/>
          <p:nvPr/>
        </p:nvSpPr>
        <p:spPr>
          <a:xfrm>
            <a:off x="486597" y="405860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and read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19" name="Rectangle: Rounded Corners 518">
            <a:extLst>
              <a:ext uri="{FF2B5EF4-FFF2-40B4-BE49-F238E27FC236}">
                <a16:creationId xmlns:a16="http://schemas.microsoft.com/office/drawing/2014/main" id="{A147FCEA-029E-6F73-B5E8-770743102035}"/>
              </a:ext>
            </a:extLst>
          </p:cNvPr>
          <p:cNvSpPr/>
          <p:nvPr/>
        </p:nvSpPr>
        <p:spPr>
          <a:xfrm>
            <a:off x="214528" y="3337629"/>
            <a:ext cx="4134759" cy="27192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E9B02D95-93D0-2660-28F5-8B1705D05BCE}"/>
              </a:ext>
            </a:extLst>
          </p:cNvPr>
          <p:cNvSpPr txBox="1"/>
          <p:nvPr/>
        </p:nvSpPr>
        <p:spPr>
          <a:xfrm>
            <a:off x="543407" y="3566154"/>
            <a:ext cx="343901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Carla and Lorena are twins.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They’re nine years old. They’re the same in many ways.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But they’re different in many ways, too.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6E9A378B-4842-C565-978D-99ED1A026764}"/>
              </a:ext>
            </a:extLst>
          </p:cNvPr>
          <p:cNvSpPr txBox="1"/>
          <p:nvPr/>
        </p:nvSpPr>
        <p:spPr>
          <a:xfrm>
            <a:off x="8315739" y="4717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4611202" y="6144726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577" name="Freeform: Shape 576">
            <a:extLst>
              <a:ext uri="{FF2B5EF4-FFF2-40B4-BE49-F238E27FC236}">
                <a16:creationId xmlns:a16="http://schemas.microsoft.com/office/drawing/2014/main" id="{A918BDA9-8953-7ED1-57F0-F01AD5A065F2}"/>
              </a:ext>
            </a:extLst>
          </p:cNvPr>
          <p:cNvSpPr/>
          <p:nvPr/>
        </p:nvSpPr>
        <p:spPr>
          <a:xfrm>
            <a:off x="6043215" y="2969572"/>
            <a:ext cx="3733639" cy="3343356"/>
          </a:xfrm>
          <a:custGeom>
            <a:avLst/>
            <a:gdLst>
              <a:gd name="connsiteX0" fmla="*/ 1882512 w 3733639"/>
              <a:gd name="connsiteY0" fmla="*/ 0 h 3343356"/>
              <a:gd name="connsiteX1" fmla="*/ 1922179 w 3733639"/>
              <a:gd name="connsiteY1" fmla="*/ 8815 h 3343356"/>
              <a:gd name="connsiteX2" fmla="*/ 3733639 w 3733639"/>
              <a:gd name="connsiteY2" fmla="*/ 1668190 h 3343356"/>
              <a:gd name="connsiteX3" fmla="*/ 1922179 w 3733639"/>
              <a:gd name="connsiteY3" fmla="*/ 3327565 h 3343356"/>
              <a:gd name="connsiteX4" fmla="*/ 1851127 w 3733639"/>
              <a:gd name="connsiteY4" fmla="*/ 3343356 h 3343356"/>
              <a:gd name="connsiteX5" fmla="*/ 1811460 w 3733639"/>
              <a:gd name="connsiteY5" fmla="*/ 3334540 h 3343356"/>
              <a:gd name="connsiteX6" fmla="*/ 0 w 3733639"/>
              <a:gd name="connsiteY6" fmla="*/ 1675165 h 3343356"/>
              <a:gd name="connsiteX7" fmla="*/ 1811460 w 3733639"/>
              <a:gd name="connsiteY7" fmla="*/ 15790 h 3343356"/>
              <a:gd name="connsiteX8" fmla="*/ 1882512 w 3733639"/>
              <a:gd name="connsiteY8" fmla="*/ 0 h 33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3639" h="3343356">
                <a:moveTo>
                  <a:pt x="1882512" y="0"/>
                </a:moveTo>
                <a:lnTo>
                  <a:pt x="1922179" y="8815"/>
                </a:lnTo>
                <a:cubicBezTo>
                  <a:pt x="2986698" y="282206"/>
                  <a:pt x="3733639" y="922233"/>
                  <a:pt x="3733639" y="1668190"/>
                </a:cubicBezTo>
                <a:cubicBezTo>
                  <a:pt x="3733639" y="2414147"/>
                  <a:pt x="2986698" y="3054174"/>
                  <a:pt x="1922179" y="3327565"/>
                </a:cubicBezTo>
                <a:lnTo>
                  <a:pt x="1851127" y="3343356"/>
                </a:lnTo>
                <a:lnTo>
                  <a:pt x="1811460" y="3334540"/>
                </a:lnTo>
                <a:cubicBezTo>
                  <a:pt x="746941" y="3061149"/>
                  <a:pt x="0" y="2421122"/>
                  <a:pt x="0" y="1675165"/>
                </a:cubicBezTo>
                <a:cubicBezTo>
                  <a:pt x="0" y="929208"/>
                  <a:pt x="746941" y="289181"/>
                  <a:pt x="1811460" y="15790"/>
                </a:cubicBezTo>
                <a:lnTo>
                  <a:pt x="1882512" y="0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6" name="Freeform: Shape 575">
            <a:extLst>
              <a:ext uri="{FF2B5EF4-FFF2-40B4-BE49-F238E27FC236}">
                <a16:creationId xmlns:a16="http://schemas.microsoft.com/office/drawing/2014/main" id="{4DBA4438-7084-9076-AE36-9D36EA79F205}"/>
              </a:ext>
            </a:extLst>
          </p:cNvPr>
          <p:cNvSpPr/>
          <p:nvPr/>
        </p:nvSpPr>
        <p:spPr>
          <a:xfrm>
            <a:off x="3844982" y="2836863"/>
            <a:ext cx="4080745" cy="3601798"/>
          </a:xfrm>
          <a:custGeom>
            <a:avLst/>
            <a:gdLst>
              <a:gd name="connsiteX0" fmla="*/ 2965936 w 4080745"/>
              <a:gd name="connsiteY0" fmla="*/ 0 h 3601798"/>
              <a:gd name="connsiteX1" fmla="*/ 3847915 w 4080745"/>
              <a:gd name="connsiteY1" fmla="*/ 80965 h 3601798"/>
              <a:gd name="connsiteX2" fmla="*/ 4080745 w 4080745"/>
              <a:gd name="connsiteY2" fmla="*/ 132709 h 3601798"/>
              <a:gd name="connsiteX3" fmla="*/ 4009693 w 4080745"/>
              <a:gd name="connsiteY3" fmla="*/ 148499 h 3601798"/>
              <a:gd name="connsiteX4" fmla="*/ 2198233 w 4080745"/>
              <a:gd name="connsiteY4" fmla="*/ 1807874 h 3601798"/>
              <a:gd name="connsiteX5" fmla="*/ 4009693 w 4080745"/>
              <a:gd name="connsiteY5" fmla="*/ 3467249 h 3601798"/>
              <a:gd name="connsiteX6" fmla="*/ 4049360 w 4080745"/>
              <a:gd name="connsiteY6" fmla="*/ 3476065 h 3601798"/>
              <a:gd name="connsiteX7" fmla="*/ 3847915 w 4080745"/>
              <a:gd name="connsiteY7" fmla="*/ 3520833 h 3601798"/>
              <a:gd name="connsiteX8" fmla="*/ 2965936 w 4080745"/>
              <a:gd name="connsiteY8" fmla="*/ 3601798 h 3601798"/>
              <a:gd name="connsiteX9" fmla="*/ 0 w 4080745"/>
              <a:gd name="connsiteY9" fmla="*/ 1800899 h 3601798"/>
              <a:gd name="connsiteX10" fmla="*/ 2965936 w 4080745"/>
              <a:gd name="connsiteY10" fmla="*/ 0 h 360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80745" h="3601798">
                <a:moveTo>
                  <a:pt x="2965936" y="0"/>
                </a:moveTo>
                <a:cubicBezTo>
                  <a:pt x="3273069" y="0"/>
                  <a:pt x="3569298" y="28346"/>
                  <a:pt x="3847915" y="80965"/>
                </a:cubicBezTo>
                <a:lnTo>
                  <a:pt x="4080745" y="132709"/>
                </a:lnTo>
                <a:lnTo>
                  <a:pt x="4009693" y="148499"/>
                </a:lnTo>
                <a:cubicBezTo>
                  <a:pt x="2945174" y="421890"/>
                  <a:pt x="2198233" y="1061917"/>
                  <a:pt x="2198233" y="1807874"/>
                </a:cubicBezTo>
                <a:cubicBezTo>
                  <a:pt x="2198233" y="2553831"/>
                  <a:pt x="2945174" y="3193858"/>
                  <a:pt x="4009693" y="3467249"/>
                </a:cubicBezTo>
                <a:lnTo>
                  <a:pt x="4049360" y="3476065"/>
                </a:lnTo>
                <a:lnTo>
                  <a:pt x="3847915" y="3520833"/>
                </a:lnTo>
                <a:cubicBezTo>
                  <a:pt x="3569298" y="3573452"/>
                  <a:pt x="3273069" y="3601798"/>
                  <a:pt x="2965936" y="3601798"/>
                </a:cubicBezTo>
                <a:cubicBezTo>
                  <a:pt x="1327895" y="3601798"/>
                  <a:pt x="0" y="2795508"/>
                  <a:pt x="0" y="1800899"/>
                </a:cubicBezTo>
                <a:cubicBezTo>
                  <a:pt x="0" y="806290"/>
                  <a:pt x="1327895" y="0"/>
                  <a:pt x="2965936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" name="Freeform: Shape 542">
            <a:extLst>
              <a:ext uri="{FF2B5EF4-FFF2-40B4-BE49-F238E27FC236}">
                <a16:creationId xmlns:a16="http://schemas.microsoft.com/office/drawing/2014/main" id="{4D7BE21A-E54B-8E9F-3B7A-DDD49E1EA2EE}"/>
              </a:ext>
            </a:extLst>
          </p:cNvPr>
          <p:cNvSpPr/>
          <p:nvPr/>
        </p:nvSpPr>
        <p:spPr>
          <a:xfrm>
            <a:off x="7894342" y="2843838"/>
            <a:ext cx="4080745" cy="3601798"/>
          </a:xfrm>
          <a:custGeom>
            <a:avLst/>
            <a:gdLst>
              <a:gd name="connsiteX0" fmla="*/ 1114809 w 4080745"/>
              <a:gd name="connsiteY0" fmla="*/ 0 h 3601798"/>
              <a:gd name="connsiteX1" fmla="*/ 4080745 w 4080745"/>
              <a:gd name="connsiteY1" fmla="*/ 1800899 h 3601798"/>
              <a:gd name="connsiteX2" fmla="*/ 1114809 w 4080745"/>
              <a:gd name="connsiteY2" fmla="*/ 3601798 h 3601798"/>
              <a:gd name="connsiteX3" fmla="*/ 232830 w 4080745"/>
              <a:gd name="connsiteY3" fmla="*/ 3520833 h 3601798"/>
              <a:gd name="connsiteX4" fmla="*/ 0 w 4080745"/>
              <a:gd name="connsiteY4" fmla="*/ 3469090 h 3601798"/>
              <a:gd name="connsiteX5" fmla="*/ 71052 w 4080745"/>
              <a:gd name="connsiteY5" fmla="*/ 3453299 h 3601798"/>
              <a:gd name="connsiteX6" fmla="*/ 1882512 w 4080745"/>
              <a:gd name="connsiteY6" fmla="*/ 1793924 h 3601798"/>
              <a:gd name="connsiteX7" fmla="*/ 71052 w 4080745"/>
              <a:gd name="connsiteY7" fmla="*/ 134549 h 3601798"/>
              <a:gd name="connsiteX8" fmla="*/ 31385 w 4080745"/>
              <a:gd name="connsiteY8" fmla="*/ 125734 h 3601798"/>
              <a:gd name="connsiteX9" fmla="*/ 232830 w 4080745"/>
              <a:gd name="connsiteY9" fmla="*/ 80965 h 3601798"/>
              <a:gd name="connsiteX10" fmla="*/ 1114809 w 4080745"/>
              <a:gd name="connsiteY10" fmla="*/ 0 h 360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80745" h="3601798">
                <a:moveTo>
                  <a:pt x="1114809" y="0"/>
                </a:moveTo>
                <a:cubicBezTo>
                  <a:pt x="2752850" y="0"/>
                  <a:pt x="4080745" y="806290"/>
                  <a:pt x="4080745" y="1800899"/>
                </a:cubicBezTo>
                <a:cubicBezTo>
                  <a:pt x="4080745" y="2795508"/>
                  <a:pt x="2752850" y="3601798"/>
                  <a:pt x="1114809" y="3601798"/>
                </a:cubicBezTo>
                <a:cubicBezTo>
                  <a:pt x="807676" y="3601798"/>
                  <a:pt x="511447" y="3573452"/>
                  <a:pt x="232830" y="3520833"/>
                </a:cubicBezTo>
                <a:lnTo>
                  <a:pt x="0" y="3469090"/>
                </a:lnTo>
                <a:lnTo>
                  <a:pt x="71052" y="3453299"/>
                </a:lnTo>
                <a:cubicBezTo>
                  <a:pt x="1135571" y="3179908"/>
                  <a:pt x="1882512" y="2539881"/>
                  <a:pt x="1882512" y="1793924"/>
                </a:cubicBezTo>
                <a:cubicBezTo>
                  <a:pt x="1882512" y="1047967"/>
                  <a:pt x="1135571" y="407940"/>
                  <a:pt x="71052" y="134549"/>
                </a:cubicBezTo>
                <a:lnTo>
                  <a:pt x="31385" y="125734"/>
                </a:lnTo>
                <a:lnTo>
                  <a:pt x="232830" y="80965"/>
                </a:lnTo>
                <a:cubicBezTo>
                  <a:pt x="511447" y="28346"/>
                  <a:pt x="807676" y="0"/>
                  <a:pt x="1114809" y="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125DD185-E40F-8A9E-36AF-5FAF0D1A6353}"/>
              </a:ext>
            </a:extLst>
          </p:cNvPr>
          <p:cNvSpPr txBox="1"/>
          <p:nvPr/>
        </p:nvSpPr>
        <p:spPr>
          <a:xfrm>
            <a:off x="7482961" y="2978865"/>
            <a:ext cx="1563202" cy="51077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Both</a:t>
            </a:r>
          </a:p>
        </p:txBody>
      </p:sp>
      <p:sp>
        <p:nvSpPr>
          <p:cNvPr id="590" name="Oval 589">
            <a:extLst>
              <a:ext uri="{FF2B5EF4-FFF2-40B4-BE49-F238E27FC236}">
                <a16:creationId xmlns:a16="http://schemas.microsoft.com/office/drawing/2014/main" id="{FC219684-AEC5-76EC-E372-4C658B92A921}"/>
              </a:ext>
            </a:extLst>
          </p:cNvPr>
          <p:cNvSpPr/>
          <p:nvPr/>
        </p:nvSpPr>
        <p:spPr>
          <a:xfrm>
            <a:off x="5796502" y="2989859"/>
            <a:ext cx="4195679" cy="34934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Both Carla and Lorena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 tall with curly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hair.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They’re clever. They’re crazy about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building and making new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things.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These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twins are best friends.</a:t>
            </a:r>
          </a:p>
        </p:txBody>
      </p:sp>
      <p:sp>
        <p:nvSpPr>
          <p:cNvPr id="593" name="TextBox 592">
            <a:extLst>
              <a:ext uri="{FF2B5EF4-FFF2-40B4-BE49-F238E27FC236}">
                <a16:creationId xmlns:a16="http://schemas.microsoft.com/office/drawing/2014/main" id="{19F424C5-987C-E131-935A-402B92D9A12A}"/>
              </a:ext>
            </a:extLst>
          </p:cNvPr>
          <p:cNvSpPr txBox="1"/>
          <p:nvPr/>
        </p:nvSpPr>
        <p:spPr>
          <a:xfrm>
            <a:off x="8609272" y="3120512"/>
            <a:ext cx="3053852" cy="3373504"/>
          </a:xfrm>
          <a:prstGeom prst="roundRect">
            <a:avLst/>
          </a:prstGeom>
          <a:noFill/>
        </p:spPr>
        <p:txBody>
          <a:bodyPr vert="horz" wrap="square" lIns="1097280" tIns="0" rIns="0" bIns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Lorena is quiet. She’s got two good friends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but she’s often with her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sister, Carla.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97" name="TextBox 596">
            <a:extLst>
              <a:ext uri="{FF2B5EF4-FFF2-40B4-BE49-F238E27FC236}">
                <a16:creationId xmlns:a16="http://schemas.microsoft.com/office/drawing/2014/main" id="{2E5E8FB7-27D5-89F2-CDBC-6E86508C89A2}"/>
              </a:ext>
            </a:extLst>
          </p:cNvPr>
          <p:cNvSpPr txBox="1"/>
          <p:nvPr/>
        </p:nvSpPr>
        <p:spPr>
          <a:xfrm>
            <a:off x="4137993" y="3574579"/>
            <a:ext cx="2024526" cy="2465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Carla is loud. She talks a lot. She’s got lots of friends. She’s funny, too.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01" name="TextBox 600">
            <a:extLst>
              <a:ext uri="{FF2B5EF4-FFF2-40B4-BE49-F238E27FC236}">
                <a16:creationId xmlns:a16="http://schemas.microsoft.com/office/drawing/2014/main" id="{34E0AAA6-6E5D-E331-44FD-1B550E84D1F2}"/>
              </a:ext>
            </a:extLst>
          </p:cNvPr>
          <p:cNvSpPr txBox="1"/>
          <p:nvPr/>
        </p:nvSpPr>
        <p:spPr>
          <a:xfrm>
            <a:off x="5547069" y="2908598"/>
            <a:ext cx="1563202" cy="51077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Carla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02" name="TextBox 601">
            <a:extLst>
              <a:ext uri="{FF2B5EF4-FFF2-40B4-BE49-F238E27FC236}">
                <a16:creationId xmlns:a16="http://schemas.microsoft.com/office/drawing/2014/main" id="{635DCE06-228B-CC0A-FB36-B4E3DD5430CB}"/>
              </a:ext>
            </a:extLst>
          </p:cNvPr>
          <p:cNvSpPr txBox="1"/>
          <p:nvPr/>
        </p:nvSpPr>
        <p:spPr>
          <a:xfrm>
            <a:off x="9118137" y="2843838"/>
            <a:ext cx="1563202" cy="51077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Lorena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03" name="Track 1.1">
            <a:hlinkClick r:id="" action="ppaction://media"/>
            <a:extLst>
              <a:ext uri="{FF2B5EF4-FFF2-40B4-BE49-F238E27FC236}">
                <a16:creationId xmlns:a16="http://schemas.microsoft.com/office/drawing/2014/main" id="{169D8C31-0C10-559F-9810-4BA61B429F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59" end="271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4437" y="-1295696"/>
            <a:ext cx="413501" cy="413501"/>
          </a:xfrm>
          <a:prstGeom prst="rect">
            <a:avLst/>
          </a:prstGeom>
        </p:spPr>
      </p:pic>
      <p:pic>
        <p:nvPicPr>
          <p:cNvPr id="604" name="Track 1.1">
            <a:hlinkClick r:id="" action="ppaction://media"/>
            <a:extLst>
              <a:ext uri="{FF2B5EF4-FFF2-40B4-BE49-F238E27FC236}">
                <a16:creationId xmlns:a16="http://schemas.microsoft.com/office/drawing/2014/main" id="{1D5DA12E-E1F7-E676-5013-024EC339EF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23" end="181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6837" y="-1143296"/>
            <a:ext cx="413501" cy="413501"/>
          </a:xfrm>
          <a:prstGeom prst="rect">
            <a:avLst/>
          </a:prstGeom>
        </p:spPr>
      </p:pic>
      <p:pic>
        <p:nvPicPr>
          <p:cNvPr id="605" name="Track 1.1">
            <a:hlinkClick r:id="" action="ppaction://media"/>
            <a:extLst>
              <a:ext uri="{FF2B5EF4-FFF2-40B4-BE49-F238E27FC236}">
                <a16:creationId xmlns:a16="http://schemas.microsoft.com/office/drawing/2014/main" id="{41C6947D-0494-0007-3982-896120EB9D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608" end="203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9237" y="-990896"/>
            <a:ext cx="413501" cy="41350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3ED960F-C06A-4F72-A327-4BAC4D889E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0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19" fill="hold"/>
                                        <p:tgtEl>
                                          <p:spTgt spid="6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554" fill="hold"/>
                                        <p:tgtEl>
                                          <p:spTgt spid="6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53" fill="hold"/>
                                        <p:tgtEl>
                                          <p:spTgt spid="6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5"/>
                </p:tgtEl>
              </p:cMediaNode>
            </p:audio>
          </p:childTnLst>
        </p:cTn>
      </p:par>
    </p:tnLst>
    <p:bldLst>
      <p:bldP spid="590" grpId="0"/>
      <p:bldP spid="593" grpId="0"/>
      <p:bldP spid="5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465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5F10224-4B8A-EF90-04B4-133F7E42FAB9}"/>
              </a:ext>
            </a:extLst>
          </p:cNvPr>
          <p:cNvSpPr/>
          <p:nvPr/>
        </p:nvSpPr>
        <p:spPr>
          <a:xfrm>
            <a:off x="132273" y="3159192"/>
            <a:ext cx="11765911" cy="15047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1" name="Google Shape;1201;p35"/>
          <p:cNvSpPr/>
          <p:nvPr/>
        </p:nvSpPr>
        <p:spPr>
          <a:xfrm>
            <a:off x="2436146" y="13650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35"/>
          <p:cNvSpPr/>
          <p:nvPr/>
        </p:nvSpPr>
        <p:spPr>
          <a:xfrm>
            <a:off x="2594993" y="4930038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35"/>
          <p:cNvSpPr/>
          <p:nvPr/>
        </p:nvSpPr>
        <p:spPr>
          <a:xfrm>
            <a:off x="11320560" y="3036247"/>
            <a:ext cx="168600" cy="173003"/>
          </a:xfrm>
          <a:custGeom>
            <a:avLst/>
            <a:gdLst/>
            <a:ahLst/>
            <a:cxnLst/>
            <a:rect l="l" t="t" r="r" b="b"/>
            <a:pathLst>
              <a:path w="1800" h="1847" extrusionOk="0">
                <a:moveTo>
                  <a:pt x="979" y="0"/>
                </a:moveTo>
                <a:cubicBezTo>
                  <a:pt x="932" y="0"/>
                  <a:pt x="884" y="32"/>
                  <a:pt x="884" y="95"/>
                </a:cubicBezTo>
                <a:lnTo>
                  <a:pt x="869" y="647"/>
                </a:lnTo>
                <a:lnTo>
                  <a:pt x="537" y="284"/>
                </a:lnTo>
                <a:cubicBezTo>
                  <a:pt x="513" y="268"/>
                  <a:pt x="490" y="260"/>
                  <a:pt x="466" y="260"/>
                </a:cubicBezTo>
                <a:cubicBezTo>
                  <a:pt x="442" y="260"/>
                  <a:pt x="419" y="268"/>
                  <a:pt x="395" y="284"/>
                </a:cubicBezTo>
                <a:cubicBezTo>
                  <a:pt x="348" y="316"/>
                  <a:pt x="348" y="379"/>
                  <a:pt x="395" y="426"/>
                </a:cubicBezTo>
                <a:lnTo>
                  <a:pt x="727" y="805"/>
                </a:lnTo>
                <a:lnTo>
                  <a:pt x="95" y="805"/>
                </a:lnTo>
                <a:cubicBezTo>
                  <a:pt x="89" y="803"/>
                  <a:pt x="83" y="802"/>
                  <a:pt x="77" y="802"/>
                </a:cubicBezTo>
                <a:cubicBezTo>
                  <a:pt x="36" y="802"/>
                  <a:pt x="0" y="845"/>
                  <a:pt x="0" y="900"/>
                </a:cubicBezTo>
                <a:cubicBezTo>
                  <a:pt x="0" y="947"/>
                  <a:pt x="48" y="994"/>
                  <a:pt x="95" y="994"/>
                </a:cubicBezTo>
                <a:lnTo>
                  <a:pt x="679" y="994"/>
                </a:lnTo>
                <a:lnTo>
                  <a:pt x="221" y="1294"/>
                </a:lnTo>
                <a:cubicBezTo>
                  <a:pt x="174" y="1326"/>
                  <a:pt x="174" y="1389"/>
                  <a:pt x="206" y="1436"/>
                </a:cubicBezTo>
                <a:cubicBezTo>
                  <a:pt x="221" y="1468"/>
                  <a:pt x="253" y="1484"/>
                  <a:pt x="285" y="1484"/>
                </a:cubicBezTo>
                <a:cubicBezTo>
                  <a:pt x="300" y="1484"/>
                  <a:pt x="316" y="1468"/>
                  <a:pt x="332" y="1468"/>
                </a:cubicBezTo>
                <a:lnTo>
                  <a:pt x="853" y="1105"/>
                </a:lnTo>
                <a:lnTo>
                  <a:pt x="853" y="1752"/>
                </a:lnTo>
                <a:cubicBezTo>
                  <a:pt x="853" y="1800"/>
                  <a:pt x="884" y="1847"/>
                  <a:pt x="948" y="1847"/>
                </a:cubicBezTo>
                <a:cubicBezTo>
                  <a:pt x="995" y="1847"/>
                  <a:pt x="1042" y="1800"/>
                  <a:pt x="1042" y="1752"/>
                </a:cubicBezTo>
                <a:lnTo>
                  <a:pt x="1058" y="1152"/>
                </a:lnTo>
                <a:lnTo>
                  <a:pt x="1405" y="1531"/>
                </a:lnTo>
                <a:cubicBezTo>
                  <a:pt x="1437" y="1547"/>
                  <a:pt x="1453" y="1563"/>
                  <a:pt x="1484" y="1563"/>
                </a:cubicBezTo>
                <a:cubicBezTo>
                  <a:pt x="1500" y="1563"/>
                  <a:pt x="1532" y="1563"/>
                  <a:pt x="1547" y="1531"/>
                </a:cubicBezTo>
                <a:cubicBezTo>
                  <a:pt x="1595" y="1500"/>
                  <a:pt x="1595" y="1436"/>
                  <a:pt x="1563" y="1405"/>
                </a:cubicBezTo>
                <a:lnTo>
                  <a:pt x="1184" y="994"/>
                </a:lnTo>
                <a:lnTo>
                  <a:pt x="1705" y="994"/>
                </a:lnTo>
                <a:cubicBezTo>
                  <a:pt x="1753" y="994"/>
                  <a:pt x="1800" y="947"/>
                  <a:pt x="1800" y="900"/>
                </a:cubicBezTo>
                <a:cubicBezTo>
                  <a:pt x="1800" y="837"/>
                  <a:pt x="1753" y="805"/>
                  <a:pt x="1705" y="805"/>
                </a:cubicBezTo>
                <a:lnTo>
                  <a:pt x="1311" y="805"/>
                </a:lnTo>
                <a:lnTo>
                  <a:pt x="1721" y="521"/>
                </a:lnTo>
                <a:cubicBezTo>
                  <a:pt x="1768" y="489"/>
                  <a:pt x="1768" y="426"/>
                  <a:pt x="1737" y="395"/>
                </a:cubicBezTo>
                <a:cubicBezTo>
                  <a:pt x="1716" y="364"/>
                  <a:pt x="1689" y="347"/>
                  <a:pt x="1660" y="347"/>
                </a:cubicBezTo>
                <a:cubicBezTo>
                  <a:pt x="1644" y="347"/>
                  <a:pt x="1627" y="352"/>
                  <a:pt x="1610" y="363"/>
                </a:cubicBezTo>
                <a:lnTo>
                  <a:pt x="1058" y="726"/>
                </a:lnTo>
                <a:lnTo>
                  <a:pt x="1074" y="95"/>
                </a:lnTo>
                <a:cubicBezTo>
                  <a:pt x="1074" y="32"/>
                  <a:pt x="1026" y="0"/>
                  <a:pt x="9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4" name="Google Shape;1204;p35"/>
          <p:cNvSpPr/>
          <p:nvPr/>
        </p:nvSpPr>
        <p:spPr>
          <a:xfrm>
            <a:off x="11139886" y="4470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5" name="Google Shape;1205;p35"/>
          <p:cNvSpPr/>
          <p:nvPr/>
        </p:nvSpPr>
        <p:spPr>
          <a:xfrm>
            <a:off x="9761003" y="6070747"/>
            <a:ext cx="946407" cy="606079"/>
          </a:xfrm>
          <a:custGeom>
            <a:avLst/>
            <a:gdLst/>
            <a:ahLst/>
            <a:cxnLst/>
            <a:rect l="l" t="t" r="r" b="b"/>
            <a:pathLst>
              <a:path w="6599" h="4226" extrusionOk="0">
                <a:moveTo>
                  <a:pt x="3299" y="658"/>
                </a:moveTo>
                <a:cubicBezTo>
                  <a:pt x="3520" y="864"/>
                  <a:pt x="3552" y="1085"/>
                  <a:pt x="3552" y="1164"/>
                </a:cubicBezTo>
                <a:cubicBezTo>
                  <a:pt x="3568" y="1321"/>
                  <a:pt x="3505" y="1479"/>
                  <a:pt x="3410" y="1511"/>
                </a:cubicBezTo>
                <a:cubicBezTo>
                  <a:pt x="3387" y="1525"/>
                  <a:pt x="3365" y="1531"/>
                  <a:pt x="3344" y="1531"/>
                </a:cubicBezTo>
                <a:cubicBezTo>
                  <a:pt x="3294" y="1531"/>
                  <a:pt x="3249" y="1497"/>
                  <a:pt x="3205" y="1464"/>
                </a:cubicBezTo>
                <a:cubicBezTo>
                  <a:pt x="3031" y="1306"/>
                  <a:pt x="3078" y="958"/>
                  <a:pt x="3299" y="658"/>
                </a:cubicBezTo>
                <a:close/>
                <a:moveTo>
                  <a:pt x="5241" y="1621"/>
                </a:moveTo>
                <a:cubicBezTo>
                  <a:pt x="5241" y="1653"/>
                  <a:pt x="5241" y="1685"/>
                  <a:pt x="5225" y="1700"/>
                </a:cubicBezTo>
                <a:cubicBezTo>
                  <a:pt x="5162" y="2016"/>
                  <a:pt x="4957" y="2221"/>
                  <a:pt x="4704" y="2253"/>
                </a:cubicBezTo>
                <a:cubicBezTo>
                  <a:pt x="4641" y="2253"/>
                  <a:pt x="4578" y="2253"/>
                  <a:pt x="4578" y="2237"/>
                </a:cubicBezTo>
                <a:cubicBezTo>
                  <a:pt x="4546" y="2158"/>
                  <a:pt x="4689" y="1906"/>
                  <a:pt x="4973" y="1732"/>
                </a:cubicBezTo>
                <a:cubicBezTo>
                  <a:pt x="5036" y="1700"/>
                  <a:pt x="5130" y="1653"/>
                  <a:pt x="5241" y="1621"/>
                </a:cubicBezTo>
                <a:close/>
                <a:moveTo>
                  <a:pt x="1847" y="2458"/>
                </a:moveTo>
                <a:cubicBezTo>
                  <a:pt x="1879" y="2458"/>
                  <a:pt x="1926" y="2474"/>
                  <a:pt x="1973" y="2553"/>
                </a:cubicBezTo>
                <a:cubicBezTo>
                  <a:pt x="2147" y="2774"/>
                  <a:pt x="2147" y="3010"/>
                  <a:pt x="1973" y="3184"/>
                </a:cubicBezTo>
                <a:cubicBezTo>
                  <a:pt x="1879" y="3279"/>
                  <a:pt x="1721" y="3342"/>
                  <a:pt x="1531" y="3342"/>
                </a:cubicBezTo>
                <a:cubicBezTo>
                  <a:pt x="1484" y="2932"/>
                  <a:pt x="1658" y="2537"/>
                  <a:pt x="1816" y="2474"/>
                </a:cubicBezTo>
                <a:cubicBezTo>
                  <a:pt x="1816" y="2474"/>
                  <a:pt x="1831" y="2458"/>
                  <a:pt x="1847" y="2458"/>
                </a:cubicBezTo>
                <a:close/>
                <a:moveTo>
                  <a:pt x="3985" y="2775"/>
                </a:moveTo>
                <a:lnTo>
                  <a:pt x="3985" y="2775"/>
                </a:lnTo>
                <a:cubicBezTo>
                  <a:pt x="4004" y="2782"/>
                  <a:pt x="4043" y="2816"/>
                  <a:pt x="4057" y="2900"/>
                </a:cubicBezTo>
                <a:cubicBezTo>
                  <a:pt x="4136" y="3137"/>
                  <a:pt x="4089" y="3358"/>
                  <a:pt x="3947" y="3547"/>
                </a:cubicBezTo>
                <a:cubicBezTo>
                  <a:pt x="3947" y="3547"/>
                  <a:pt x="3931" y="3563"/>
                  <a:pt x="3931" y="3579"/>
                </a:cubicBezTo>
                <a:cubicBezTo>
                  <a:pt x="3789" y="3310"/>
                  <a:pt x="3820" y="3058"/>
                  <a:pt x="3868" y="2916"/>
                </a:cubicBezTo>
                <a:cubicBezTo>
                  <a:pt x="3911" y="2830"/>
                  <a:pt x="3953" y="2783"/>
                  <a:pt x="3985" y="2775"/>
                </a:cubicBezTo>
                <a:close/>
                <a:moveTo>
                  <a:pt x="4103" y="197"/>
                </a:moveTo>
                <a:cubicBezTo>
                  <a:pt x="4264" y="197"/>
                  <a:pt x="4436" y="245"/>
                  <a:pt x="4610" y="359"/>
                </a:cubicBezTo>
                <a:cubicBezTo>
                  <a:pt x="5083" y="658"/>
                  <a:pt x="5257" y="1069"/>
                  <a:pt x="5257" y="1416"/>
                </a:cubicBezTo>
                <a:cubicBezTo>
                  <a:pt x="5130" y="1448"/>
                  <a:pt x="5004" y="1495"/>
                  <a:pt x="4878" y="1558"/>
                </a:cubicBezTo>
                <a:cubicBezTo>
                  <a:pt x="4546" y="1763"/>
                  <a:pt x="4325" y="2079"/>
                  <a:pt x="4389" y="2284"/>
                </a:cubicBezTo>
                <a:cubicBezTo>
                  <a:pt x="4403" y="2341"/>
                  <a:pt x="4467" y="2447"/>
                  <a:pt x="4649" y="2447"/>
                </a:cubicBezTo>
                <a:cubicBezTo>
                  <a:pt x="4671" y="2447"/>
                  <a:pt x="4694" y="2446"/>
                  <a:pt x="4720" y="2442"/>
                </a:cubicBezTo>
                <a:cubicBezTo>
                  <a:pt x="5067" y="2395"/>
                  <a:pt x="5336" y="2142"/>
                  <a:pt x="5430" y="1748"/>
                </a:cubicBezTo>
                <a:cubicBezTo>
                  <a:pt x="5430" y="1700"/>
                  <a:pt x="5446" y="1653"/>
                  <a:pt x="5446" y="1606"/>
                </a:cubicBezTo>
                <a:cubicBezTo>
                  <a:pt x="5636" y="1606"/>
                  <a:pt x="5825" y="1685"/>
                  <a:pt x="6030" y="1906"/>
                </a:cubicBezTo>
                <a:cubicBezTo>
                  <a:pt x="6441" y="2363"/>
                  <a:pt x="6172" y="2979"/>
                  <a:pt x="5778" y="3389"/>
                </a:cubicBezTo>
                <a:cubicBezTo>
                  <a:pt x="5444" y="3746"/>
                  <a:pt x="4960" y="4018"/>
                  <a:pt x="4576" y="4018"/>
                </a:cubicBezTo>
                <a:cubicBezTo>
                  <a:pt x="4432" y="4018"/>
                  <a:pt x="4302" y="3980"/>
                  <a:pt x="4199" y="3894"/>
                </a:cubicBezTo>
                <a:cubicBezTo>
                  <a:pt x="4136" y="3831"/>
                  <a:pt x="4089" y="3784"/>
                  <a:pt x="4041" y="3737"/>
                </a:cubicBezTo>
                <a:cubicBezTo>
                  <a:pt x="4073" y="3721"/>
                  <a:pt x="4089" y="3689"/>
                  <a:pt x="4120" y="3658"/>
                </a:cubicBezTo>
                <a:cubicBezTo>
                  <a:pt x="4294" y="3421"/>
                  <a:pt x="4341" y="3137"/>
                  <a:pt x="4262" y="2853"/>
                </a:cubicBezTo>
                <a:cubicBezTo>
                  <a:pt x="4183" y="2616"/>
                  <a:pt x="4073" y="2569"/>
                  <a:pt x="3994" y="2569"/>
                </a:cubicBezTo>
                <a:cubicBezTo>
                  <a:pt x="3868" y="2569"/>
                  <a:pt x="3757" y="2679"/>
                  <a:pt x="3678" y="2853"/>
                </a:cubicBezTo>
                <a:cubicBezTo>
                  <a:pt x="3599" y="3089"/>
                  <a:pt x="3599" y="3421"/>
                  <a:pt x="3773" y="3705"/>
                </a:cubicBezTo>
                <a:cubicBezTo>
                  <a:pt x="3492" y="3927"/>
                  <a:pt x="3030" y="4038"/>
                  <a:pt x="2440" y="4038"/>
                </a:cubicBezTo>
                <a:cubicBezTo>
                  <a:pt x="2401" y="4038"/>
                  <a:pt x="2361" y="4038"/>
                  <a:pt x="2321" y="4037"/>
                </a:cubicBezTo>
                <a:cubicBezTo>
                  <a:pt x="1863" y="4021"/>
                  <a:pt x="1674" y="3784"/>
                  <a:pt x="1579" y="3531"/>
                </a:cubicBezTo>
                <a:lnTo>
                  <a:pt x="1595" y="3531"/>
                </a:lnTo>
                <a:cubicBezTo>
                  <a:pt x="1816" y="3516"/>
                  <a:pt x="2005" y="3437"/>
                  <a:pt x="2131" y="3310"/>
                </a:cubicBezTo>
                <a:cubicBezTo>
                  <a:pt x="2368" y="3074"/>
                  <a:pt x="2368" y="2726"/>
                  <a:pt x="2131" y="2426"/>
                </a:cubicBezTo>
                <a:cubicBezTo>
                  <a:pt x="2036" y="2292"/>
                  <a:pt x="1934" y="2257"/>
                  <a:pt x="1855" y="2257"/>
                </a:cubicBezTo>
                <a:cubicBezTo>
                  <a:pt x="1803" y="2257"/>
                  <a:pt x="1762" y="2272"/>
                  <a:pt x="1737" y="2284"/>
                </a:cubicBezTo>
                <a:cubicBezTo>
                  <a:pt x="1468" y="2411"/>
                  <a:pt x="1295" y="2884"/>
                  <a:pt x="1342" y="3326"/>
                </a:cubicBezTo>
                <a:cubicBezTo>
                  <a:pt x="1153" y="3279"/>
                  <a:pt x="947" y="3184"/>
                  <a:pt x="726" y="3010"/>
                </a:cubicBezTo>
                <a:cubicBezTo>
                  <a:pt x="221" y="2632"/>
                  <a:pt x="300" y="2048"/>
                  <a:pt x="584" y="1621"/>
                </a:cubicBezTo>
                <a:cubicBezTo>
                  <a:pt x="763" y="1371"/>
                  <a:pt x="1031" y="1175"/>
                  <a:pt x="1281" y="1175"/>
                </a:cubicBezTo>
                <a:cubicBezTo>
                  <a:pt x="1363" y="1175"/>
                  <a:pt x="1442" y="1196"/>
                  <a:pt x="1516" y="1243"/>
                </a:cubicBezTo>
                <a:cubicBezTo>
                  <a:pt x="1531" y="1250"/>
                  <a:pt x="1551" y="1254"/>
                  <a:pt x="1571" y="1254"/>
                </a:cubicBezTo>
                <a:cubicBezTo>
                  <a:pt x="1591" y="1254"/>
                  <a:pt x="1610" y="1250"/>
                  <a:pt x="1626" y="1243"/>
                </a:cubicBezTo>
                <a:cubicBezTo>
                  <a:pt x="1658" y="1227"/>
                  <a:pt x="1674" y="1179"/>
                  <a:pt x="1658" y="1148"/>
                </a:cubicBezTo>
                <a:cubicBezTo>
                  <a:pt x="1658" y="1148"/>
                  <a:pt x="1595" y="580"/>
                  <a:pt x="1910" y="327"/>
                </a:cubicBezTo>
                <a:cubicBezTo>
                  <a:pt x="2000" y="254"/>
                  <a:pt x="2114" y="218"/>
                  <a:pt x="2256" y="218"/>
                </a:cubicBezTo>
                <a:cubicBezTo>
                  <a:pt x="2389" y="218"/>
                  <a:pt x="2547" y="250"/>
                  <a:pt x="2731" y="311"/>
                </a:cubicBezTo>
                <a:cubicBezTo>
                  <a:pt x="2905" y="374"/>
                  <a:pt x="3047" y="437"/>
                  <a:pt x="3157" y="516"/>
                </a:cubicBezTo>
                <a:cubicBezTo>
                  <a:pt x="2889" y="879"/>
                  <a:pt x="2794" y="1353"/>
                  <a:pt x="3078" y="1606"/>
                </a:cubicBezTo>
                <a:cubicBezTo>
                  <a:pt x="3173" y="1690"/>
                  <a:pt x="3275" y="1732"/>
                  <a:pt x="3370" y="1732"/>
                </a:cubicBezTo>
                <a:cubicBezTo>
                  <a:pt x="3417" y="1732"/>
                  <a:pt x="3463" y="1721"/>
                  <a:pt x="3505" y="1700"/>
                </a:cubicBezTo>
                <a:cubicBezTo>
                  <a:pt x="3678" y="1606"/>
                  <a:pt x="3773" y="1400"/>
                  <a:pt x="3757" y="1148"/>
                </a:cubicBezTo>
                <a:cubicBezTo>
                  <a:pt x="3757" y="1053"/>
                  <a:pt x="3710" y="769"/>
                  <a:pt x="3441" y="501"/>
                </a:cubicBezTo>
                <a:cubicBezTo>
                  <a:pt x="3608" y="324"/>
                  <a:pt x="3841" y="197"/>
                  <a:pt x="4103" y="197"/>
                </a:cubicBezTo>
                <a:close/>
                <a:moveTo>
                  <a:pt x="4103" y="0"/>
                </a:moveTo>
                <a:cubicBezTo>
                  <a:pt x="3787" y="0"/>
                  <a:pt x="3497" y="152"/>
                  <a:pt x="3284" y="374"/>
                </a:cubicBezTo>
                <a:cubicBezTo>
                  <a:pt x="3157" y="280"/>
                  <a:pt x="2999" y="201"/>
                  <a:pt x="2794" y="122"/>
                </a:cubicBezTo>
                <a:cubicBezTo>
                  <a:pt x="2600" y="59"/>
                  <a:pt x="2423" y="27"/>
                  <a:pt x="2268" y="27"/>
                </a:cubicBezTo>
                <a:cubicBezTo>
                  <a:pt x="2071" y="27"/>
                  <a:pt x="1908" y="79"/>
                  <a:pt x="1784" y="185"/>
                </a:cubicBezTo>
                <a:cubicBezTo>
                  <a:pt x="1500" y="390"/>
                  <a:pt x="1453" y="785"/>
                  <a:pt x="1453" y="1006"/>
                </a:cubicBezTo>
                <a:cubicBezTo>
                  <a:pt x="1396" y="989"/>
                  <a:pt x="1339" y="981"/>
                  <a:pt x="1280" y="981"/>
                </a:cubicBezTo>
                <a:cubicBezTo>
                  <a:pt x="962" y="981"/>
                  <a:pt x="624" y="1220"/>
                  <a:pt x="411" y="1527"/>
                </a:cubicBezTo>
                <a:cubicBezTo>
                  <a:pt x="79" y="2016"/>
                  <a:pt x="0" y="2711"/>
                  <a:pt x="600" y="3168"/>
                </a:cubicBezTo>
                <a:cubicBezTo>
                  <a:pt x="868" y="3389"/>
                  <a:pt x="1137" y="3500"/>
                  <a:pt x="1374" y="3531"/>
                </a:cubicBezTo>
                <a:cubicBezTo>
                  <a:pt x="1484" y="3958"/>
                  <a:pt x="1831" y="4210"/>
                  <a:pt x="2321" y="4226"/>
                </a:cubicBezTo>
                <a:lnTo>
                  <a:pt x="2463" y="4226"/>
                </a:lnTo>
                <a:cubicBezTo>
                  <a:pt x="3078" y="4226"/>
                  <a:pt x="3568" y="4100"/>
                  <a:pt x="3899" y="3879"/>
                </a:cubicBezTo>
                <a:cubicBezTo>
                  <a:pt x="3947" y="3926"/>
                  <a:pt x="4010" y="3989"/>
                  <a:pt x="4073" y="4037"/>
                </a:cubicBezTo>
                <a:cubicBezTo>
                  <a:pt x="4216" y="4156"/>
                  <a:pt x="4393" y="4209"/>
                  <a:pt x="4584" y="4209"/>
                </a:cubicBezTo>
                <a:cubicBezTo>
                  <a:pt x="5025" y="4209"/>
                  <a:pt x="5545" y="3928"/>
                  <a:pt x="5920" y="3531"/>
                </a:cubicBezTo>
                <a:cubicBezTo>
                  <a:pt x="6488" y="2916"/>
                  <a:pt x="6599" y="2237"/>
                  <a:pt x="6172" y="1779"/>
                </a:cubicBezTo>
                <a:cubicBezTo>
                  <a:pt x="5967" y="1542"/>
                  <a:pt x="5715" y="1432"/>
                  <a:pt x="5462" y="1416"/>
                </a:cubicBezTo>
                <a:cubicBezTo>
                  <a:pt x="5446" y="1022"/>
                  <a:pt x="5241" y="548"/>
                  <a:pt x="4720" y="201"/>
                </a:cubicBezTo>
                <a:cubicBezTo>
                  <a:pt x="4513" y="60"/>
                  <a:pt x="4303" y="0"/>
                  <a:pt x="41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6" name="Google Shape;1206;p35"/>
          <p:cNvSpPr/>
          <p:nvPr/>
        </p:nvSpPr>
        <p:spPr>
          <a:xfrm>
            <a:off x="642549" y="5867376"/>
            <a:ext cx="621868" cy="554617"/>
          </a:xfrm>
          <a:custGeom>
            <a:avLst/>
            <a:gdLst/>
            <a:ahLst/>
            <a:cxnLst/>
            <a:rect l="l" t="t" r="r" b="b"/>
            <a:pathLst>
              <a:path w="3663" h="3267" extrusionOk="0">
                <a:moveTo>
                  <a:pt x="1026" y="1"/>
                </a:moveTo>
                <a:cubicBezTo>
                  <a:pt x="853" y="1"/>
                  <a:pt x="1042" y="1121"/>
                  <a:pt x="1042" y="1121"/>
                </a:cubicBezTo>
                <a:cubicBezTo>
                  <a:pt x="1042" y="1121"/>
                  <a:pt x="253" y="1516"/>
                  <a:pt x="95" y="1816"/>
                </a:cubicBezTo>
                <a:cubicBezTo>
                  <a:pt x="0" y="2021"/>
                  <a:pt x="1421" y="2132"/>
                  <a:pt x="1421" y="2132"/>
                </a:cubicBezTo>
                <a:cubicBezTo>
                  <a:pt x="1421" y="2132"/>
                  <a:pt x="1721" y="3079"/>
                  <a:pt x="1879" y="3252"/>
                </a:cubicBezTo>
                <a:cubicBezTo>
                  <a:pt x="1889" y="3262"/>
                  <a:pt x="1900" y="3267"/>
                  <a:pt x="1911" y="3267"/>
                </a:cubicBezTo>
                <a:cubicBezTo>
                  <a:pt x="2081" y="3267"/>
                  <a:pt x="2400" y="2242"/>
                  <a:pt x="2400" y="2242"/>
                </a:cubicBezTo>
                <a:cubicBezTo>
                  <a:pt x="2400" y="2242"/>
                  <a:pt x="3520" y="2163"/>
                  <a:pt x="3584" y="2084"/>
                </a:cubicBezTo>
                <a:cubicBezTo>
                  <a:pt x="3662" y="2021"/>
                  <a:pt x="2889" y="1279"/>
                  <a:pt x="2889" y="1279"/>
                </a:cubicBezTo>
                <a:cubicBezTo>
                  <a:pt x="2889" y="1279"/>
                  <a:pt x="3142" y="395"/>
                  <a:pt x="3205" y="127"/>
                </a:cubicBezTo>
                <a:cubicBezTo>
                  <a:pt x="3214" y="86"/>
                  <a:pt x="3194" y="69"/>
                  <a:pt x="3154" y="69"/>
                </a:cubicBezTo>
                <a:cubicBezTo>
                  <a:pt x="2925" y="69"/>
                  <a:pt x="2037" y="616"/>
                  <a:pt x="2037" y="616"/>
                </a:cubicBezTo>
                <a:cubicBezTo>
                  <a:pt x="2037" y="616"/>
                  <a:pt x="121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7" name="Google Shape;1207;p35"/>
          <p:cNvGrpSpPr/>
          <p:nvPr/>
        </p:nvGrpSpPr>
        <p:grpSpPr>
          <a:xfrm>
            <a:off x="9683592" y="146876"/>
            <a:ext cx="2553813" cy="1698139"/>
            <a:chOff x="1719600" y="414750"/>
            <a:chExt cx="370025" cy="246050"/>
          </a:xfrm>
        </p:grpSpPr>
        <p:sp>
          <p:nvSpPr>
            <p:cNvPr id="1208" name="Google Shape;1208;p35"/>
            <p:cNvSpPr/>
            <p:nvPr/>
          </p:nvSpPr>
          <p:spPr>
            <a:xfrm>
              <a:off x="1809975" y="489225"/>
              <a:ext cx="167350" cy="125000"/>
            </a:xfrm>
            <a:custGeom>
              <a:avLst/>
              <a:gdLst/>
              <a:ahLst/>
              <a:cxnLst/>
              <a:rect l="l" t="t" r="r" b="b"/>
              <a:pathLst>
                <a:path w="6694" h="5000" extrusionOk="0">
                  <a:moveTo>
                    <a:pt x="2157" y="0"/>
                  </a:moveTo>
                  <a:cubicBezTo>
                    <a:pt x="1247" y="0"/>
                    <a:pt x="521" y="312"/>
                    <a:pt x="1" y="658"/>
                  </a:cubicBezTo>
                  <a:lnTo>
                    <a:pt x="238" y="911"/>
                  </a:lnTo>
                  <a:cubicBezTo>
                    <a:pt x="238" y="911"/>
                    <a:pt x="1016" y="709"/>
                    <a:pt x="1990" y="709"/>
                  </a:cubicBezTo>
                  <a:cubicBezTo>
                    <a:pt x="3740" y="709"/>
                    <a:pt x="6123" y="1360"/>
                    <a:pt x="5778" y="4999"/>
                  </a:cubicBezTo>
                  <a:lnTo>
                    <a:pt x="6662" y="4968"/>
                  </a:lnTo>
                  <a:cubicBezTo>
                    <a:pt x="6694" y="4321"/>
                    <a:pt x="6631" y="1590"/>
                    <a:pt x="4121" y="453"/>
                  </a:cubicBezTo>
                  <a:cubicBezTo>
                    <a:pt x="3395" y="127"/>
                    <a:pt x="2738" y="0"/>
                    <a:pt x="2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1773675" y="422475"/>
              <a:ext cx="266800" cy="188975"/>
            </a:xfrm>
            <a:custGeom>
              <a:avLst/>
              <a:gdLst/>
              <a:ahLst/>
              <a:cxnLst/>
              <a:rect l="l" t="t" r="r" b="b"/>
              <a:pathLst>
                <a:path w="10672" h="7559" extrusionOk="0">
                  <a:moveTo>
                    <a:pt x="4128" y="1"/>
                  </a:moveTo>
                  <a:cubicBezTo>
                    <a:pt x="1649" y="1"/>
                    <a:pt x="1" y="1766"/>
                    <a:pt x="1" y="1766"/>
                  </a:cubicBezTo>
                  <a:lnTo>
                    <a:pt x="395" y="2176"/>
                  </a:lnTo>
                  <a:cubicBezTo>
                    <a:pt x="1059" y="1591"/>
                    <a:pt x="2348" y="701"/>
                    <a:pt x="4017" y="701"/>
                  </a:cubicBezTo>
                  <a:cubicBezTo>
                    <a:pt x="4690" y="701"/>
                    <a:pt x="5424" y="846"/>
                    <a:pt x="6204" y="1213"/>
                  </a:cubicBezTo>
                  <a:cubicBezTo>
                    <a:pt x="9156" y="2618"/>
                    <a:pt x="9787" y="6217"/>
                    <a:pt x="9930" y="7559"/>
                  </a:cubicBezTo>
                  <a:lnTo>
                    <a:pt x="10466" y="7401"/>
                  </a:lnTo>
                  <a:cubicBezTo>
                    <a:pt x="10466" y="7401"/>
                    <a:pt x="10671" y="2681"/>
                    <a:pt x="6772" y="677"/>
                  </a:cubicBezTo>
                  <a:cubicBezTo>
                    <a:pt x="5822" y="186"/>
                    <a:pt x="4932" y="1"/>
                    <a:pt x="4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1783550" y="440000"/>
              <a:ext cx="238375" cy="172650"/>
            </a:xfrm>
            <a:custGeom>
              <a:avLst/>
              <a:gdLst/>
              <a:ahLst/>
              <a:cxnLst/>
              <a:rect l="l" t="t" r="r" b="b"/>
              <a:pathLst>
                <a:path w="9535" h="6906" extrusionOk="0">
                  <a:moveTo>
                    <a:pt x="3629" y="0"/>
                  </a:moveTo>
                  <a:cubicBezTo>
                    <a:pt x="1961" y="0"/>
                    <a:pt x="664" y="890"/>
                    <a:pt x="0" y="1475"/>
                  </a:cubicBezTo>
                  <a:lnTo>
                    <a:pt x="474" y="1980"/>
                  </a:lnTo>
                  <a:cubicBezTo>
                    <a:pt x="1135" y="1556"/>
                    <a:pt x="2240" y="1008"/>
                    <a:pt x="3532" y="1008"/>
                  </a:cubicBezTo>
                  <a:cubicBezTo>
                    <a:pt x="4306" y="1008"/>
                    <a:pt x="5147" y="1205"/>
                    <a:pt x="5999" y="1743"/>
                  </a:cubicBezTo>
                  <a:cubicBezTo>
                    <a:pt x="8272" y="3180"/>
                    <a:pt x="8587" y="5769"/>
                    <a:pt x="8619" y="6905"/>
                  </a:cubicBezTo>
                  <a:lnTo>
                    <a:pt x="9535" y="6858"/>
                  </a:lnTo>
                  <a:cubicBezTo>
                    <a:pt x="9392" y="5516"/>
                    <a:pt x="8761" y="1917"/>
                    <a:pt x="5809" y="512"/>
                  </a:cubicBezTo>
                  <a:cubicBezTo>
                    <a:pt x="5034" y="145"/>
                    <a:pt x="4301" y="0"/>
                    <a:pt x="3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1794975" y="465200"/>
              <a:ext cx="204050" cy="148225"/>
            </a:xfrm>
            <a:custGeom>
              <a:avLst/>
              <a:gdLst/>
              <a:ahLst/>
              <a:cxnLst/>
              <a:rect l="l" t="t" r="r" b="b"/>
              <a:pathLst>
                <a:path w="8162" h="5929" extrusionOk="0">
                  <a:moveTo>
                    <a:pt x="3067" y="0"/>
                  </a:moveTo>
                  <a:cubicBezTo>
                    <a:pt x="1775" y="0"/>
                    <a:pt x="672" y="548"/>
                    <a:pt x="1" y="972"/>
                  </a:cubicBezTo>
                  <a:lnTo>
                    <a:pt x="601" y="1604"/>
                  </a:lnTo>
                  <a:cubicBezTo>
                    <a:pt x="1120" y="1267"/>
                    <a:pt x="1844" y="960"/>
                    <a:pt x="2751" y="960"/>
                  </a:cubicBezTo>
                  <a:cubicBezTo>
                    <a:pt x="3334" y="960"/>
                    <a:pt x="3992" y="1087"/>
                    <a:pt x="4721" y="1414"/>
                  </a:cubicBezTo>
                  <a:cubicBezTo>
                    <a:pt x="7231" y="2551"/>
                    <a:pt x="7294" y="5282"/>
                    <a:pt x="7262" y="5929"/>
                  </a:cubicBezTo>
                  <a:lnTo>
                    <a:pt x="8162" y="5881"/>
                  </a:lnTo>
                  <a:cubicBezTo>
                    <a:pt x="8130" y="4745"/>
                    <a:pt x="7815" y="2172"/>
                    <a:pt x="5542" y="735"/>
                  </a:cubicBezTo>
                  <a:cubicBezTo>
                    <a:pt x="4684" y="197"/>
                    <a:pt x="3841" y="0"/>
                    <a:pt x="30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1780775" y="438800"/>
              <a:ext cx="244700" cy="175425"/>
            </a:xfrm>
            <a:custGeom>
              <a:avLst/>
              <a:gdLst/>
              <a:ahLst/>
              <a:cxnLst/>
              <a:rect l="l" t="t" r="r" b="b"/>
              <a:pathLst>
                <a:path w="9788" h="7017" extrusionOk="0">
                  <a:moveTo>
                    <a:pt x="3921" y="0"/>
                  </a:moveTo>
                  <a:cubicBezTo>
                    <a:pt x="1770" y="0"/>
                    <a:pt x="71" y="1421"/>
                    <a:pt x="48" y="1444"/>
                  </a:cubicBezTo>
                  <a:cubicBezTo>
                    <a:pt x="1" y="1476"/>
                    <a:pt x="1" y="1539"/>
                    <a:pt x="32" y="1586"/>
                  </a:cubicBezTo>
                  <a:cubicBezTo>
                    <a:pt x="50" y="1604"/>
                    <a:pt x="76" y="1616"/>
                    <a:pt x="105" y="1616"/>
                  </a:cubicBezTo>
                  <a:cubicBezTo>
                    <a:pt x="128" y="1616"/>
                    <a:pt x="153" y="1608"/>
                    <a:pt x="174" y="1586"/>
                  </a:cubicBezTo>
                  <a:cubicBezTo>
                    <a:pt x="174" y="1586"/>
                    <a:pt x="979" y="907"/>
                    <a:pt x="2148" y="497"/>
                  </a:cubicBezTo>
                  <a:cubicBezTo>
                    <a:pt x="2751" y="290"/>
                    <a:pt x="3339" y="186"/>
                    <a:pt x="3908" y="186"/>
                  </a:cubicBezTo>
                  <a:cubicBezTo>
                    <a:pt x="4811" y="186"/>
                    <a:pt x="5669" y="448"/>
                    <a:pt x="6473" y="971"/>
                  </a:cubicBezTo>
                  <a:cubicBezTo>
                    <a:pt x="9582" y="3039"/>
                    <a:pt x="9551" y="6874"/>
                    <a:pt x="9551" y="6906"/>
                  </a:cubicBezTo>
                  <a:cubicBezTo>
                    <a:pt x="9551" y="6969"/>
                    <a:pt x="9582" y="7016"/>
                    <a:pt x="9646" y="7016"/>
                  </a:cubicBezTo>
                  <a:lnTo>
                    <a:pt x="9646" y="7001"/>
                  </a:lnTo>
                  <a:cubicBezTo>
                    <a:pt x="9693" y="7001"/>
                    <a:pt x="9740" y="6969"/>
                    <a:pt x="9740" y="6906"/>
                  </a:cubicBezTo>
                  <a:cubicBezTo>
                    <a:pt x="9740" y="6874"/>
                    <a:pt x="9788" y="2928"/>
                    <a:pt x="6567" y="813"/>
                  </a:cubicBezTo>
                  <a:cubicBezTo>
                    <a:pt x="5665" y="216"/>
                    <a:pt x="4759" y="0"/>
                    <a:pt x="3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1792625" y="464525"/>
              <a:ext cx="208775" cy="150475"/>
            </a:xfrm>
            <a:custGeom>
              <a:avLst/>
              <a:gdLst/>
              <a:ahLst/>
              <a:cxnLst/>
              <a:rect l="l" t="t" r="r" b="b"/>
              <a:pathLst>
                <a:path w="8351" h="6019" extrusionOk="0">
                  <a:moveTo>
                    <a:pt x="3306" y="1"/>
                  </a:moveTo>
                  <a:cubicBezTo>
                    <a:pt x="1545" y="1"/>
                    <a:pt x="70" y="909"/>
                    <a:pt x="48" y="920"/>
                  </a:cubicBezTo>
                  <a:cubicBezTo>
                    <a:pt x="0" y="952"/>
                    <a:pt x="0" y="1015"/>
                    <a:pt x="16" y="1062"/>
                  </a:cubicBezTo>
                  <a:cubicBezTo>
                    <a:pt x="36" y="1093"/>
                    <a:pt x="70" y="1110"/>
                    <a:pt x="104" y="1110"/>
                  </a:cubicBezTo>
                  <a:cubicBezTo>
                    <a:pt x="123" y="1110"/>
                    <a:pt x="141" y="1105"/>
                    <a:pt x="158" y="1094"/>
                  </a:cubicBezTo>
                  <a:cubicBezTo>
                    <a:pt x="180" y="1072"/>
                    <a:pt x="1600" y="199"/>
                    <a:pt x="3290" y="199"/>
                  </a:cubicBezTo>
                  <a:cubicBezTo>
                    <a:pt x="4036" y="199"/>
                    <a:pt x="4834" y="369"/>
                    <a:pt x="5588" y="857"/>
                  </a:cubicBezTo>
                  <a:cubicBezTo>
                    <a:pt x="7924" y="2357"/>
                    <a:pt x="8130" y="5340"/>
                    <a:pt x="8145" y="5924"/>
                  </a:cubicBezTo>
                  <a:cubicBezTo>
                    <a:pt x="8161" y="5972"/>
                    <a:pt x="8193" y="6019"/>
                    <a:pt x="8256" y="6019"/>
                  </a:cubicBezTo>
                  <a:cubicBezTo>
                    <a:pt x="8303" y="6019"/>
                    <a:pt x="8351" y="5972"/>
                    <a:pt x="8351" y="5908"/>
                  </a:cubicBezTo>
                  <a:cubicBezTo>
                    <a:pt x="8335" y="5309"/>
                    <a:pt x="8114" y="2246"/>
                    <a:pt x="5699" y="684"/>
                  </a:cubicBezTo>
                  <a:cubicBezTo>
                    <a:pt x="4912" y="177"/>
                    <a:pt x="4081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1806825" y="488300"/>
              <a:ext cx="172475" cy="127500"/>
            </a:xfrm>
            <a:custGeom>
              <a:avLst/>
              <a:gdLst/>
              <a:ahLst/>
              <a:cxnLst/>
              <a:rect l="l" t="t" r="r" b="b"/>
              <a:pathLst>
                <a:path w="6899" h="5100" extrusionOk="0">
                  <a:moveTo>
                    <a:pt x="2439" y="1"/>
                  </a:moveTo>
                  <a:cubicBezTo>
                    <a:pt x="1085" y="1"/>
                    <a:pt x="85" y="590"/>
                    <a:pt x="64" y="601"/>
                  </a:cubicBezTo>
                  <a:cubicBezTo>
                    <a:pt x="16" y="632"/>
                    <a:pt x="1" y="695"/>
                    <a:pt x="32" y="743"/>
                  </a:cubicBezTo>
                  <a:cubicBezTo>
                    <a:pt x="53" y="773"/>
                    <a:pt x="86" y="791"/>
                    <a:pt x="120" y="791"/>
                  </a:cubicBezTo>
                  <a:cubicBezTo>
                    <a:pt x="139" y="791"/>
                    <a:pt x="157" y="786"/>
                    <a:pt x="174" y="774"/>
                  </a:cubicBezTo>
                  <a:cubicBezTo>
                    <a:pt x="185" y="764"/>
                    <a:pt x="1146" y="195"/>
                    <a:pt x="2443" y="195"/>
                  </a:cubicBezTo>
                  <a:cubicBezTo>
                    <a:pt x="3073" y="195"/>
                    <a:pt x="3782" y="330"/>
                    <a:pt x="4499" y="727"/>
                  </a:cubicBezTo>
                  <a:cubicBezTo>
                    <a:pt x="6693" y="1927"/>
                    <a:pt x="6693" y="4973"/>
                    <a:pt x="6693" y="4989"/>
                  </a:cubicBezTo>
                  <a:cubicBezTo>
                    <a:pt x="6693" y="5052"/>
                    <a:pt x="6741" y="5100"/>
                    <a:pt x="6788" y="5100"/>
                  </a:cubicBezTo>
                  <a:cubicBezTo>
                    <a:pt x="6836" y="5100"/>
                    <a:pt x="6883" y="5052"/>
                    <a:pt x="6883" y="5005"/>
                  </a:cubicBezTo>
                  <a:cubicBezTo>
                    <a:pt x="6883" y="4957"/>
                    <a:pt x="6899" y="1816"/>
                    <a:pt x="4594" y="553"/>
                  </a:cubicBezTo>
                  <a:cubicBezTo>
                    <a:pt x="3840" y="140"/>
                    <a:pt x="3098" y="1"/>
                    <a:pt x="2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1909875" y="550225"/>
              <a:ext cx="179750" cy="108225"/>
            </a:xfrm>
            <a:custGeom>
              <a:avLst/>
              <a:gdLst/>
              <a:ahLst/>
              <a:cxnLst/>
              <a:rect l="l" t="t" r="r" b="b"/>
              <a:pathLst>
                <a:path w="7190" h="4329" extrusionOk="0">
                  <a:moveTo>
                    <a:pt x="4266" y="0"/>
                  </a:moveTo>
                  <a:cubicBezTo>
                    <a:pt x="3914" y="0"/>
                    <a:pt x="3613" y="214"/>
                    <a:pt x="3417" y="489"/>
                  </a:cubicBezTo>
                  <a:lnTo>
                    <a:pt x="3417" y="489"/>
                  </a:lnTo>
                  <a:cubicBezTo>
                    <a:pt x="3274" y="382"/>
                    <a:pt x="3089" y="289"/>
                    <a:pt x="2856" y="223"/>
                  </a:cubicBezTo>
                  <a:cubicBezTo>
                    <a:pt x="2691" y="176"/>
                    <a:pt x="2550" y="156"/>
                    <a:pt x="2428" y="156"/>
                  </a:cubicBezTo>
                  <a:cubicBezTo>
                    <a:pt x="1526" y="156"/>
                    <a:pt x="1735" y="1297"/>
                    <a:pt x="1735" y="1297"/>
                  </a:cubicBezTo>
                  <a:cubicBezTo>
                    <a:pt x="1657" y="1254"/>
                    <a:pt x="1575" y="1235"/>
                    <a:pt x="1492" y="1235"/>
                  </a:cubicBezTo>
                  <a:cubicBezTo>
                    <a:pt x="775" y="1235"/>
                    <a:pt x="1" y="2701"/>
                    <a:pt x="977" y="3380"/>
                  </a:cubicBezTo>
                  <a:cubicBezTo>
                    <a:pt x="1281" y="3584"/>
                    <a:pt x="1562" y="3669"/>
                    <a:pt x="1798" y="3671"/>
                  </a:cubicBezTo>
                  <a:lnTo>
                    <a:pt x="1798" y="3671"/>
                  </a:lnTo>
                  <a:cubicBezTo>
                    <a:pt x="1894" y="4027"/>
                    <a:pt x="2150" y="4329"/>
                    <a:pt x="2657" y="4329"/>
                  </a:cubicBezTo>
                  <a:cubicBezTo>
                    <a:pt x="2676" y="4329"/>
                    <a:pt x="2694" y="4328"/>
                    <a:pt x="2714" y="4327"/>
                  </a:cubicBezTo>
                  <a:cubicBezTo>
                    <a:pt x="3498" y="4286"/>
                    <a:pt x="4005" y="4077"/>
                    <a:pt x="4278" y="3789"/>
                  </a:cubicBezTo>
                  <a:lnTo>
                    <a:pt x="4278" y="3789"/>
                  </a:lnTo>
                  <a:cubicBezTo>
                    <a:pt x="4341" y="3867"/>
                    <a:pt x="4418" y="3942"/>
                    <a:pt x="4513" y="4012"/>
                  </a:cubicBezTo>
                  <a:cubicBezTo>
                    <a:pt x="4631" y="4098"/>
                    <a:pt x="4768" y="4137"/>
                    <a:pt x="4914" y="4137"/>
                  </a:cubicBezTo>
                  <a:cubicBezTo>
                    <a:pt x="5860" y="4137"/>
                    <a:pt x="7190" y="2507"/>
                    <a:pt x="6328" y="1660"/>
                  </a:cubicBezTo>
                  <a:cubicBezTo>
                    <a:pt x="6106" y="1444"/>
                    <a:pt x="5879" y="1361"/>
                    <a:pt x="5670" y="1361"/>
                  </a:cubicBezTo>
                  <a:cubicBezTo>
                    <a:pt x="5630" y="1361"/>
                    <a:pt x="5592" y="1364"/>
                    <a:pt x="5554" y="1369"/>
                  </a:cubicBezTo>
                  <a:lnTo>
                    <a:pt x="5554" y="1369"/>
                  </a:lnTo>
                  <a:cubicBezTo>
                    <a:pt x="5535" y="937"/>
                    <a:pt x="5297" y="452"/>
                    <a:pt x="4766" y="144"/>
                  </a:cubicBezTo>
                  <a:cubicBezTo>
                    <a:pt x="4592" y="44"/>
                    <a:pt x="4424" y="0"/>
                    <a:pt x="4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1916925" y="547825"/>
              <a:ext cx="167350" cy="112975"/>
            </a:xfrm>
            <a:custGeom>
              <a:avLst/>
              <a:gdLst/>
              <a:ahLst/>
              <a:cxnLst/>
              <a:rect l="l" t="t" r="r" b="b"/>
              <a:pathLst>
                <a:path w="6694" h="4519" extrusionOk="0">
                  <a:moveTo>
                    <a:pt x="3158" y="730"/>
                  </a:moveTo>
                  <a:cubicBezTo>
                    <a:pt x="3379" y="935"/>
                    <a:pt x="3442" y="1172"/>
                    <a:pt x="3442" y="1251"/>
                  </a:cubicBezTo>
                  <a:cubicBezTo>
                    <a:pt x="3473" y="1456"/>
                    <a:pt x="3394" y="1582"/>
                    <a:pt x="3331" y="1629"/>
                  </a:cubicBezTo>
                  <a:cubicBezTo>
                    <a:pt x="3308" y="1643"/>
                    <a:pt x="3285" y="1649"/>
                    <a:pt x="3263" y="1649"/>
                  </a:cubicBezTo>
                  <a:cubicBezTo>
                    <a:pt x="3209" y="1649"/>
                    <a:pt x="3160" y="1615"/>
                    <a:pt x="3126" y="1582"/>
                  </a:cubicBezTo>
                  <a:cubicBezTo>
                    <a:pt x="2937" y="1440"/>
                    <a:pt x="2952" y="1077"/>
                    <a:pt x="3158" y="730"/>
                  </a:cubicBezTo>
                  <a:close/>
                  <a:moveTo>
                    <a:pt x="5162" y="1598"/>
                  </a:moveTo>
                  <a:cubicBezTo>
                    <a:pt x="5162" y="1629"/>
                    <a:pt x="5162" y="1661"/>
                    <a:pt x="5162" y="1692"/>
                  </a:cubicBezTo>
                  <a:cubicBezTo>
                    <a:pt x="5099" y="2008"/>
                    <a:pt x="4910" y="2245"/>
                    <a:pt x="4673" y="2292"/>
                  </a:cubicBezTo>
                  <a:cubicBezTo>
                    <a:pt x="4657" y="2292"/>
                    <a:pt x="4630" y="2296"/>
                    <a:pt x="4604" y="2296"/>
                  </a:cubicBezTo>
                  <a:cubicBezTo>
                    <a:pt x="4578" y="2296"/>
                    <a:pt x="4555" y="2292"/>
                    <a:pt x="4547" y="2277"/>
                  </a:cubicBezTo>
                  <a:cubicBezTo>
                    <a:pt x="4515" y="2198"/>
                    <a:pt x="4642" y="1898"/>
                    <a:pt x="4926" y="1708"/>
                  </a:cubicBezTo>
                  <a:cubicBezTo>
                    <a:pt x="4989" y="1661"/>
                    <a:pt x="5068" y="1629"/>
                    <a:pt x="5162" y="1598"/>
                  </a:cubicBezTo>
                  <a:close/>
                  <a:moveTo>
                    <a:pt x="1848" y="2719"/>
                  </a:moveTo>
                  <a:cubicBezTo>
                    <a:pt x="1879" y="2719"/>
                    <a:pt x="1926" y="2734"/>
                    <a:pt x="1974" y="2797"/>
                  </a:cubicBezTo>
                  <a:cubicBezTo>
                    <a:pt x="2163" y="3018"/>
                    <a:pt x="2179" y="3287"/>
                    <a:pt x="2021" y="3476"/>
                  </a:cubicBezTo>
                  <a:cubicBezTo>
                    <a:pt x="1926" y="3587"/>
                    <a:pt x="1784" y="3650"/>
                    <a:pt x="1595" y="3666"/>
                  </a:cubicBezTo>
                  <a:cubicBezTo>
                    <a:pt x="1516" y="3239"/>
                    <a:pt x="1658" y="2813"/>
                    <a:pt x="1816" y="2719"/>
                  </a:cubicBezTo>
                  <a:close/>
                  <a:moveTo>
                    <a:pt x="3994" y="2876"/>
                  </a:moveTo>
                  <a:cubicBezTo>
                    <a:pt x="4010" y="2876"/>
                    <a:pt x="4042" y="2892"/>
                    <a:pt x="4089" y="3003"/>
                  </a:cubicBezTo>
                  <a:cubicBezTo>
                    <a:pt x="4184" y="3255"/>
                    <a:pt x="4152" y="3492"/>
                    <a:pt x="4010" y="3697"/>
                  </a:cubicBezTo>
                  <a:cubicBezTo>
                    <a:pt x="4010" y="3713"/>
                    <a:pt x="4010" y="3713"/>
                    <a:pt x="4010" y="3729"/>
                  </a:cubicBezTo>
                  <a:cubicBezTo>
                    <a:pt x="3836" y="3460"/>
                    <a:pt x="3852" y="3176"/>
                    <a:pt x="3900" y="3034"/>
                  </a:cubicBezTo>
                  <a:cubicBezTo>
                    <a:pt x="3931" y="2924"/>
                    <a:pt x="3979" y="2876"/>
                    <a:pt x="3994" y="2876"/>
                  </a:cubicBezTo>
                  <a:close/>
                  <a:moveTo>
                    <a:pt x="3995" y="195"/>
                  </a:moveTo>
                  <a:cubicBezTo>
                    <a:pt x="4135" y="195"/>
                    <a:pt x="4283" y="232"/>
                    <a:pt x="4436" y="319"/>
                  </a:cubicBezTo>
                  <a:cubicBezTo>
                    <a:pt x="4926" y="619"/>
                    <a:pt x="5131" y="1030"/>
                    <a:pt x="5162" y="1393"/>
                  </a:cubicBezTo>
                  <a:cubicBezTo>
                    <a:pt x="5020" y="1424"/>
                    <a:pt x="4894" y="1503"/>
                    <a:pt x="4815" y="1550"/>
                  </a:cubicBezTo>
                  <a:cubicBezTo>
                    <a:pt x="4499" y="1771"/>
                    <a:pt x="4278" y="2150"/>
                    <a:pt x="4373" y="2355"/>
                  </a:cubicBezTo>
                  <a:cubicBezTo>
                    <a:pt x="4387" y="2396"/>
                    <a:pt x="4445" y="2492"/>
                    <a:pt x="4606" y="2492"/>
                  </a:cubicBezTo>
                  <a:cubicBezTo>
                    <a:pt x="4636" y="2492"/>
                    <a:pt x="4668" y="2489"/>
                    <a:pt x="4705" y="2482"/>
                  </a:cubicBezTo>
                  <a:cubicBezTo>
                    <a:pt x="5036" y="2419"/>
                    <a:pt x="5289" y="2134"/>
                    <a:pt x="5352" y="1724"/>
                  </a:cubicBezTo>
                  <a:cubicBezTo>
                    <a:pt x="5368" y="1677"/>
                    <a:pt x="5368" y="1614"/>
                    <a:pt x="5368" y="1566"/>
                  </a:cubicBezTo>
                  <a:lnTo>
                    <a:pt x="5383" y="1566"/>
                  </a:lnTo>
                  <a:cubicBezTo>
                    <a:pt x="5557" y="1566"/>
                    <a:pt x="5762" y="1629"/>
                    <a:pt x="5967" y="1835"/>
                  </a:cubicBezTo>
                  <a:cubicBezTo>
                    <a:pt x="6457" y="2308"/>
                    <a:pt x="6157" y="3003"/>
                    <a:pt x="5778" y="3476"/>
                  </a:cubicBezTo>
                  <a:cubicBezTo>
                    <a:pt x="5459" y="3842"/>
                    <a:pt x="5008" y="4138"/>
                    <a:pt x="4635" y="4138"/>
                  </a:cubicBezTo>
                  <a:cubicBezTo>
                    <a:pt x="4510" y="4138"/>
                    <a:pt x="4394" y="4104"/>
                    <a:pt x="4294" y="4029"/>
                  </a:cubicBezTo>
                  <a:cubicBezTo>
                    <a:pt x="4231" y="3981"/>
                    <a:pt x="4168" y="3934"/>
                    <a:pt x="4121" y="3887"/>
                  </a:cubicBezTo>
                  <a:cubicBezTo>
                    <a:pt x="4152" y="3855"/>
                    <a:pt x="4168" y="3839"/>
                    <a:pt x="4184" y="3808"/>
                  </a:cubicBezTo>
                  <a:cubicBezTo>
                    <a:pt x="4357" y="3555"/>
                    <a:pt x="4389" y="3255"/>
                    <a:pt x="4278" y="2940"/>
                  </a:cubicBezTo>
                  <a:cubicBezTo>
                    <a:pt x="4200" y="2719"/>
                    <a:pt x="4089" y="2671"/>
                    <a:pt x="3994" y="2671"/>
                  </a:cubicBezTo>
                  <a:cubicBezTo>
                    <a:pt x="3868" y="2687"/>
                    <a:pt x="3758" y="2782"/>
                    <a:pt x="3710" y="2971"/>
                  </a:cubicBezTo>
                  <a:cubicBezTo>
                    <a:pt x="3631" y="3224"/>
                    <a:pt x="3663" y="3571"/>
                    <a:pt x="3868" y="3871"/>
                  </a:cubicBezTo>
                  <a:cubicBezTo>
                    <a:pt x="3584" y="4139"/>
                    <a:pt x="3079" y="4297"/>
                    <a:pt x="2432" y="4313"/>
                  </a:cubicBezTo>
                  <a:cubicBezTo>
                    <a:pt x="2404" y="4315"/>
                    <a:pt x="2377" y="4316"/>
                    <a:pt x="2351" y="4316"/>
                  </a:cubicBezTo>
                  <a:cubicBezTo>
                    <a:pt x="1947" y="4316"/>
                    <a:pt x="1747" y="4092"/>
                    <a:pt x="1658" y="3855"/>
                  </a:cubicBezTo>
                  <a:cubicBezTo>
                    <a:pt x="1879" y="3839"/>
                    <a:pt x="2037" y="3745"/>
                    <a:pt x="2163" y="3618"/>
                  </a:cubicBezTo>
                  <a:cubicBezTo>
                    <a:pt x="2400" y="3350"/>
                    <a:pt x="2384" y="2971"/>
                    <a:pt x="2116" y="2671"/>
                  </a:cubicBezTo>
                  <a:cubicBezTo>
                    <a:pt x="2020" y="2558"/>
                    <a:pt x="1928" y="2526"/>
                    <a:pt x="1855" y="2526"/>
                  </a:cubicBezTo>
                  <a:cubicBezTo>
                    <a:pt x="1796" y="2526"/>
                    <a:pt x="1749" y="2547"/>
                    <a:pt x="1721" y="2561"/>
                  </a:cubicBezTo>
                  <a:cubicBezTo>
                    <a:pt x="1453" y="2687"/>
                    <a:pt x="1327" y="3208"/>
                    <a:pt x="1406" y="3666"/>
                  </a:cubicBezTo>
                  <a:cubicBezTo>
                    <a:pt x="1216" y="3634"/>
                    <a:pt x="995" y="3555"/>
                    <a:pt x="758" y="3397"/>
                  </a:cubicBezTo>
                  <a:cubicBezTo>
                    <a:pt x="206" y="3018"/>
                    <a:pt x="269" y="2355"/>
                    <a:pt x="537" y="1913"/>
                  </a:cubicBezTo>
                  <a:cubicBezTo>
                    <a:pt x="698" y="1654"/>
                    <a:pt x="956" y="1433"/>
                    <a:pt x="1204" y="1433"/>
                  </a:cubicBezTo>
                  <a:cubicBezTo>
                    <a:pt x="1273" y="1433"/>
                    <a:pt x="1341" y="1450"/>
                    <a:pt x="1406" y="1487"/>
                  </a:cubicBezTo>
                  <a:cubicBezTo>
                    <a:pt x="1425" y="1494"/>
                    <a:pt x="1442" y="1498"/>
                    <a:pt x="1457" y="1498"/>
                  </a:cubicBezTo>
                  <a:cubicBezTo>
                    <a:pt x="1479" y="1498"/>
                    <a:pt x="1498" y="1490"/>
                    <a:pt x="1516" y="1472"/>
                  </a:cubicBezTo>
                  <a:cubicBezTo>
                    <a:pt x="1548" y="1456"/>
                    <a:pt x="1563" y="1408"/>
                    <a:pt x="1563" y="1377"/>
                  </a:cubicBezTo>
                  <a:cubicBezTo>
                    <a:pt x="1548" y="1377"/>
                    <a:pt x="1437" y="761"/>
                    <a:pt x="1737" y="493"/>
                  </a:cubicBezTo>
                  <a:cubicBezTo>
                    <a:pt x="1840" y="399"/>
                    <a:pt x="1977" y="355"/>
                    <a:pt x="2151" y="355"/>
                  </a:cubicBezTo>
                  <a:cubicBezTo>
                    <a:pt x="2269" y="355"/>
                    <a:pt x="2404" y="376"/>
                    <a:pt x="2558" y="414"/>
                  </a:cubicBezTo>
                  <a:cubicBezTo>
                    <a:pt x="2731" y="477"/>
                    <a:pt x="2889" y="540"/>
                    <a:pt x="3000" y="619"/>
                  </a:cubicBezTo>
                  <a:cubicBezTo>
                    <a:pt x="2763" y="998"/>
                    <a:pt x="2684" y="1503"/>
                    <a:pt x="3000" y="1740"/>
                  </a:cubicBezTo>
                  <a:cubicBezTo>
                    <a:pt x="3088" y="1809"/>
                    <a:pt x="3183" y="1847"/>
                    <a:pt x="3272" y="1847"/>
                  </a:cubicBezTo>
                  <a:cubicBezTo>
                    <a:pt x="3326" y="1847"/>
                    <a:pt x="3378" y="1833"/>
                    <a:pt x="3426" y="1803"/>
                  </a:cubicBezTo>
                  <a:cubicBezTo>
                    <a:pt x="3584" y="1708"/>
                    <a:pt x="3679" y="1487"/>
                    <a:pt x="3647" y="1235"/>
                  </a:cubicBezTo>
                  <a:cubicBezTo>
                    <a:pt x="3631" y="1124"/>
                    <a:pt x="3568" y="824"/>
                    <a:pt x="3268" y="572"/>
                  </a:cubicBezTo>
                  <a:cubicBezTo>
                    <a:pt x="3450" y="358"/>
                    <a:pt x="3704" y="195"/>
                    <a:pt x="3995" y="195"/>
                  </a:cubicBezTo>
                  <a:close/>
                  <a:moveTo>
                    <a:pt x="3991" y="0"/>
                  </a:moveTo>
                  <a:cubicBezTo>
                    <a:pt x="3631" y="0"/>
                    <a:pt x="3328" y="206"/>
                    <a:pt x="3126" y="461"/>
                  </a:cubicBezTo>
                  <a:cubicBezTo>
                    <a:pt x="2984" y="367"/>
                    <a:pt x="2826" y="288"/>
                    <a:pt x="2605" y="224"/>
                  </a:cubicBezTo>
                  <a:cubicBezTo>
                    <a:pt x="2440" y="183"/>
                    <a:pt x="2291" y="162"/>
                    <a:pt x="2156" y="162"/>
                  </a:cubicBezTo>
                  <a:cubicBezTo>
                    <a:pt x="1931" y="162"/>
                    <a:pt x="1749" y="222"/>
                    <a:pt x="1611" y="351"/>
                  </a:cubicBezTo>
                  <a:cubicBezTo>
                    <a:pt x="1342" y="588"/>
                    <a:pt x="1327" y="1014"/>
                    <a:pt x="1342" y="1251"/>
                  </a:cubicBezTo>
                  <a:cubicBezTo>
                    <a:pt x="1298" y="1240"/>
                    <a:pt x="1252" y="1235"/>
                    <a:pt x="1206" y="1235"/>
                  </a:cubicBezTo>
                  <a:cubicBezTo>
                    <a:pt x="911" y="1235"/>
                    <a:pt x="598" y="1448"/>
                    <a:pt x="379" y="1803"/>
                  </a:cubicBezTo>
                  <a:cubicBezTo>
                    <a:pt x="48" y="2340"/>
                    <a:pt x="1" y="3113"/>
                    <a:pt x="648" y="3555"/>
                  </a:cubicBezTo>
                  <a:cubicBezTo>
                    <a:pt x="932" y="3760"/>
                    <a:pt x="1216" y="3839"/>
                    <a:pt x="1453" y="3871"/>
                  </a:cubicBezTo>
                  <a:cubicBezTo>
                    <a:pt x="1595" y="4281"/>
                    <a:pt x="1926" y="4518"/>
                    <a:pt x="2384" y="4518"/>
                  </a:cubicBezTo>
                  <a:lnTo>
                    <a:pt x="2447" y="4518"/>
                  </a:lnTo>
                  <a:cubicBezTo>
                    <a:pt x="3126" y="4486"/>
                    <a:pt x="3663" y="4313"/>
                    <a:pt x="3994" y="4029"/>
                  </a:cubicBezTo>
                  <a:cubicBezTo>
                    <a:pt x="4042" y="4092"/>
                    <a:pt x="4105" y="4139"/>
                    <a:pt x="4168" y="4187"/>
                  </a:cubicBezTo>
                  <a:cubicBezTo>
                    <a:pt x="4306" y="4290"/>
                    <a:pt x="4464" y="4336"/>
                    <a:pt x="4629" y="4336"/>
                  </a:cubicBezTo>
                  <a:cubicBezTo>
                    <a:pt x="5068" y="4336"/>
                    <a:pt x="5565" y="4015"/>
                    <a:pt x="5920" y="3603"/>
                  </a:cubicBezTo>
                  <a:cubicBezTo>
                    <a:pt x="6378" y="3082"/>
                    <a:pt x="6694" y="2261"/>
                    <a:pt x="6110" y="1692"/>
                  </a:cubicBezTo>
                  <a:cubicBezTo>
                    <a:pt x="5841" y="1440"/>
                    <a:pt x="5589" y="1361"/>
                    <a:pt x="5368" y="1361"/>
                  </a:cubicBezTo>
                  <a:cubicBezTo>
                    <a:pt x="5320" y="951"/>
                    <a:pt x="5099" y="477"/>
                    <a:pt x="4547" y="161"/>
                  </a:cubicBezTo>
                  <a:cubicBezTo>
                    <a:pt x="4352" y="48"/>
                    <a:pt x="4165" y="0"/>
                    <a:pt x="3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1719600" y="417350"/>
              <a:ext cx="179975" cy="109775"/>
            </a:xfrm>
            <a:custGeom>
              <a:avLst/>
              <a:gdLst/>
              <a:ahLst/>
              <a:cxnLst/>
              <a:rect l="l" t="t" r="r" b="b"/>
              <a:pathLst>
                <a:path w="7199" h="4391" extrusionOk="0">
                  <a:moveTo>
                    <a:pt x="4187" y="0"/>
                  </a:moveTo>
                  <a:cubicBezTo>
                    <a:pt x="3819" y="0"/>
                    <a:pt x="3513" y="233"/>
                    <a:pt x="3324" y="525"/>
                  </a:cubicBezTo>
                  <a:lnTo>
                    <a:pt x="3324" y="525"/>
                  </a:lnTo>
                  <a:cubicBezTo>
                    <a:pt x="3176" y="423"/>
                    <a:pt x="2986" y="337"/>
                    <a:pt x="2748" y="282"/>
                  </a:cubicBezTo>
                  <a:cubicBezTo>
                    <a:pt x="2610" y="251"/>
                    <a:pt x="2489" y="237"/>
                    <a:pt x="2383" y="237"/>
                  </a:cubicBezTo>
                  <a:cubicBezTo>
                    <a:pt x="1408" y="237"/>
                    <a:pt x="1690" y="1418"/>
                    <a:pt x="1690" y="1418"/>
                  </a:cubicBezTo>
                  <a:cubicBezTo>
                    <a:pt x="1613" y="1380"/>
                    <a:pt x="1535" y="1362"/>
                    <a:pt x="1456" y="1362"/>
                  </a:cubicBezTo>
                  <a:cubicBezTo>
                    <a:pt x="725" y="1362"/>
                    <a:pt x="1" y="2890"/>
                    <a:pt x="1027" y="3518"/>
                  </a:cubicBezTo>
                  <a:cubicBezTo>
                    <a:pt x="1323" y="3701"/>
                    <a:pt x="1596" y="3777"/>
                    <a:pt x="1825" y="3777"/>
                  </a:cubicBezTo>
                  <a:cubicBezTo>
                    <a:pt x="1837" y="3777"/>
                    <a:pt x="1848" y="3777"/>
                    <a:pt x="1860" y="3776"/>
                  </a:cubicBezTo>
                  <a:lnTo>
                    <a:pt x="1860" y="3776"/>
                  </a:lnTo>
                  <a:cubicBezTo>
                    <a:pt x="1972" y="4112"/>
                    <a:pt x="2230" y="4391"/>
                    <a:pt x="2701" y="4391"/>
                  </a:cubicBezTo>
                  <a:cubicBezTo>
                    <a:pt x="2737" y="4391"/>
                    <a:pt x="2773" y="4389"/>
                    <a:pt x="2811" y="4386"/>
                  </a:cubicBezTo>
                  <a:cubicBezTo>
                    <a:pt x="3584" y="4319"/>
                    <a:pt x="4081" y="4087"/>
                    <a:pt x="4339" y="3784"/>
                  </a:cubicBezTo>
                  <a:lnTo>
                    <a:pt x="4339" y="3784"/>
                  </a:lnTo>
                  <a:cubicBezTo>
                    <a:pt x="4405" y="3858"/>
                    <a:pt x="4484" y="3928"/>
                    <a:pt x="4579" y="3991"/>
                  </a:cubicBezTo>
                  <a:cubicBezTo>
                    <a:pt x="4688" y="4064"/>
                    <a:pt x="4812" y="4097"/>
                    <a:pt x="4942" y="4097"/>
                  </a:cubicBezTo>
                  <a:cubicBezTo>
                    <a:pt x="5885" y="4097"/>
                    <a:pt x="7199" y="2378"/>
                    <a:pt x="6284" y="1560"/>
                  </a:cubicBezTo>
                  <a:cubicBezTo>
                    <a:pt x="6067" y="1367"/>
                    <a:pt x="5852" y="1291"/>
                    <a:pt x="5654" y="1291"/>
                  </a:cubicBezTo>
                  <a:cubicBezTo>
                    <a:pt x="5600" y="1291"/>
                    <a:pt x="5548" y="1297"/>
                    <a:pt x="5498" y="1307"/>
                  </a:cubicBezTo>
                  <a:lnTo>
                    <a:pt x="5498" y="1307"/>
                  </a:lnTo>
                  <a:cubicBezTo>
                    <a:pt x="5460" y="878"/>
                    <a:pt x="5203" y="408"/>
                    <a:pt x="4658" y="124"/>
                  </a:cubicBezTo>
                  <a:cubicBezTo>
                    <a:pt x="4493" y="38"/>
                    <a:pt x="4335" y="0"/>
                    <a:pt x="4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1727100" y="414750"/>
              <a:ext cx="166175" cy="115025"/>
            </a:xfrm>
            <a:custGeom>
              <a:avLst/>
              <a:gdLst/>
              <a:ahLst/>
              <a:cxnLst/>
              <a:rect l="l" t="t" r="r" b="b"/>
              <a:pathLst>
                <a:path w="6647" h="4601" extrusionOk="0">
                  <a:moveTo>
                    <a:pt x="3063" y="780"/>
                  </a:moveTo>
                  <a:cubicBezTo>
                    <a:pt x="3300" y="970"/>
                    <a:pt x="3363" y="1191"/>
                    <a:pt x="3379" y="1285"/>
                  </a:cubicBezTo>
                  <a:cubicBezTo>
                    <a:pt x="3411" y="1475"/>
                    <a:pt x="3347" y="1617"/>
                    <a:pt x="3268" y="1664"/>
                  </a:cubicBezTo>
                  <a:cubicBezTo>
                    <a:pt x="3249" y="1679"/>
                    <a:pt x="3229" y="1684"/>
                    <a:pt x="3207" y="1684"/>
                  </a:cubicBezTo>
                  <a:cubicBezTo>
                    <a:pt x="3159" y="1684"/>
                    <a:pt x="3107" y="1655"/>
                    <a:pt x="3063" y="1633"/>
                  </a:cubicBezTo>
                  <a:cubicBezTo>
                    <a:pt x="2874" y="1491"/>
                    <a:pt x="2874" y="1128"/>
                    <a:pt x="3063" y="780"/>
                  </a:cubicBezTo>
                  <a:close/>
                  <a:moveTo>
                    <a:pt x="5100" y="1538"/>
                  </a:moveTo>
                  <a:cubicBezTo>
                    <a:pt x="5100" y="1585"/>
                    <a:pt x="5100" y="1617"/>
                    <a:pt x="5100" y="1648"/>
                  </a:cubicBezTo>
                  <a:cubicBezTo>
                    <a:pt x="5068" y="1964"/>
                    <a:pt x="4879" y="2201"/>
                    <a:pt x="4642" y="2264"/>
                  </a:cubicBezTo>
                  <a:cubicBezTo>
                    <a:pt x="4634" y="2264"/>
                    <a:pt x="4606" y="2268"/>
                    <a:pt x="4579" y="2268"/>
                  </a:cubicBezTo>
                  <a:cubicBezTo>
                    <a:pt x="4551" y="2268"/>
                    <a:pt x="4523" y="2264"/>
                    <a:pt x="4516" y="2248"/>
                  </a:cubicBezTo>
                  <a:cubicBezTo>
                    <a:pt x="4484" y="2169"/>
                    <a:pt x="4594" y="1869"/>
                    <a:pt x="4863" y="1664"/>
                  </a:cubicBezTo>
                  <a:cubicBezTo>
                    <a:pt x="4926" y="1633"/>
                    <a:pt x="5005" y="1585"/>
                    <a:pt x="5100" y="1538"/>
                  </a:cubicBezTo>
                  <a:close/>
                  <a:moveTo>
                    <a:pt x="3995" y="2880"/>
                  </a:moveTo>
                  <a:cubicBezTo>
                    <a:pt x="4010" y="2880"/>
                    <a:pt x="4042" y="2896"/>
                    <a:pt x="4089" y="3006"/>
                  </a:cubicBezTo>
                  <a:cubicBezTo>
                    <a:pt x="4184" y="3259"/>
                    <a:pt x="4184" y="3495"/>
                    <a:pt x="4042" y="3701"/>
                  </a:cubicBezTo>
                  <a:cubicBezTo>
                    <a:pt x="4042" y="3716"/>
                    <a:pt x="4042" y="3716"/>
                    <a:pt x="4042" y="3732"/>
                  </a:cubicBezTo>
                  <a:cubicBezTo>
                    <a:pt x="3853" y="3464"/>
                    <a:pt x="3853" y="3195"/>
                    <a:pt x="3900" y="3038"/>
                  </a:cubicBezTo>
                  <a:cubicBezTo>
                    <a:pt x="3931" y="2927"/>
                    <a:pt x="3979" y="2880"/>
                    <a:pt x="3995" y="2880"/>
                  </a:cubicBezTo>
                  <a:close/>
                  <a:moveTo>
                    <a:pt x="1848" y="2817"/>
                  </a:moveTo>
                  <a:cubicBezTo>
                    <a:pt x="1864" y="2817"/>
                    <a:pt x="1911" y="2832"/>
                    <a:pt x="1958" y="2896"/>
                  </a:cubicBezTo>
                  <a:cubicBezTo>
                    <a:pt x="2164" y="3101"/>
                    <a:pt x="2195" y="3369"/>
                    <a:pt x="2037" y="3574"/>
                  </a:cubicBezTo>
                  <a:cubicBezTo>
                    <a:pt x="1943" y="3685"/>
                    <a:pt x="1816" y="3748"/>
                    <a:pt x="1627" y="3780"/>
                  </a:cubicBezTo>
                  <a:cubicBezTo>
                    <a:pt x="1532" y="3369"/>
                    <a:pt x="1658" y="2911"/>
                    <a:pt x="1800" y="2832"/>
                  </a:cubicBezTo>
                  <a:cubicBezTo>
                    <a:pt x="1800" y="2832"/>
                    <a:pt x="1816" y="2817"/>
                    <a:pt x="1848" y="2817"/>
                  </a:cubicBezTo>
                  <a:close/>
                  <a:moveTo>
                    <a:pt x="3891" y="197"/>
                  </a:moveTo>
                  <a:cubicBezTo>
                    <a:pt x="4022" y="197"/>
                    <a:pt x="4163" y="231"/>
                    <a:pt x="4310" y="307"/>
                  </a:cubicBezTo>
                  <a:cubicBezTo>
                    <a:pt x="4815" y="575"/>
                    <a:pt x="5036" y="986"/>
                    <a:pt x="5084" y="1349"/>
                  </a:cubicBezTo>
                  <a:cubicBezTo>
                    <a:pt x="4942" y="1396"/>
                    <a:pt x="4815" y="1459"/>
                    <a:pt x="4752" y="1522"/>
                  </a:cubicBezTo>
                  <a:cubicBezTo>
                    <a:pt x="4437" y="1759"/>
                    <a:pt x="4231" y="2138"/>
                    <a:pt x="4342" y="2343"/>
                  </a:cubicBezTo>
                  <a:cubicBezTo>
                    <a:pt x="4355" y="2381"/>
                    <a:pt x="4419" y="2471"/>
                    <a:pt x="4559" y="2471"/>
                  </a:cubicBezTo>
                  <a:cubicBezTo>
                    <a:pt x="4593" y="2471"/>
                    <a:pt x="4631" y="2466"/>
                    <a:pt x="4673" y="2454"/>
                  </a:cubicBezTo>
                  <a:cubicBezTo>
                    <a:pt x="5005" y="2375"/>
                    <a:pt x="5242" y="2075"/>
                    <a:pt x="5289" y="1680"/>
                  </a:cubicBezTo>
                  <a:cubicBezTo>
                    <a:pt x="5305" y="1617"/>
                    <a:pt x="5305" y="1570"/>
                    <a:pt x="5305" y="1506"/>
                  </a:cubicBezTo>
                  <a:cubicBezTo>
                    <a:pt x="5322" y="1505"/>
                    <a:pt x="5339" y="1504"/>
                    <a:pt x="5356" y="1504"/>
                  </a:cubicBezTo>
                  <a:cubicBezTo>
                    <a:pt x="5519" y="1504"/>
                    <a:pt x="5707" y="1572"/>
                    <a:pt x="5920" y="1743"/>
                  </a:cubicBezTo>
                  <a:cubicBezTo>
                    <a:pt x="6410" y="2201"/>
                    <a:pt x="6157" y="2911"/>
                    <a:pt x="5794" y="3401"/>
                  </a:cubicBezTo>
                  <a:cubicBezTo>
                    <a:pt x="5491" y="3789"/>
                    <a:pt x="5039" y="4112"/>
                    <a:pt x="4659" y="4112"/>
                  </a:cubicBezTo>
                  <a:cubicBezTo>
                    <a:pt x="4545" y="4112"/>
                    <a:pt x="4437" y="4082"/>
                    <a:pt x="4342" y="4016"/>
                  </a:cubicBezTo>
                  <a:cubicBezTo>
                    <a:pt x="4279" y="3985"/>
                    <a:pt x="4216" y="3937"/>
                    <a:pt x="4168" y="3890"/>
                  </a:cubicBezTo>
                  <a:cubicBezTo>
                    <a:pt x="4184" y="3858"/>
                    <a:pt x="4200" y="3843"/>
                    <a:pt x="4216" y="3811"/>
                  </a:cubicBezTo>
                  <a:cubicBezTo>
                    <a:pt x="4373" y="3543"/>
                    <a:pt x="4389" y="3243"/>
                    <a:pt x="4279" y="2943"/>
                  </a:cubicBezTo>
                  <a:cubicBezTo>
                    <a:pt x="4184" y="2722"/>
                    <a:pt x="4058" y="2675"/>
                    <a:pt x="3979" y="2675"/>
                  </a:cubicBezTo>
                  <a:cubicBezTo>
                    <a:pt x="3853" y="2690"/>
                    <a:pt x="3758" y="2801"/>
                    <a:pt x="3710" y="2990"/>
                  </a:cubicBezTo>
                  <a:cubicBezTo>
                    <a:pt x="3632" y="3243"/>
                    <a:pt x="3679" y="3590"/>
                    <a:pt x="3900" y="3890"/>
                  </a:cubicBezTo>
                  <a:cubicBezTo>
                    <a:pt x="3632" y="4158"/>
                    <a:pt x="3142" y="4332"/>
                    <a:pt x="2495" y="4395"/>
                  </a:cubicBezTo>
                  <a:cubicBezTo>
                    <a:pt x="2465" y="4397"/>
                    <a:pt x="2437" y="4398"/>
                    <a:pt x="2409" y="4398"/>
                  </a:cubicBezTo>
                  <a:cubicBezTo>
                    <a:pt x="2009" y="4398"/>
                    <a:pt x="1809" y="4190"/>
                    <a:pt x="1706" y="3969"/>
                  </a:cubicBezTo>
                  <a:cubicBezTo>
                    <a:pt x="1911" y="3937"/>
                    <a:pt x="2085" y="3827"/>
                    <a:pt x="2195" y="3701"/>
                  </a:cubicBezTo>
                  <a:cubicBezTo>
                    <a:pt x="2416" y="3416"/>
                    <a:pt x="2385" y="3053"/>
                    <a:pt x="2116" y="2753"/>
                  </a:cubicBezTo>
                  <a:cubicBezTo>
                    <a:pt x="2014" y="2652"/>
                    <a:pt x="1922" y="2623"/>
                    <a:pt x="1848" y="2623"/>
                  </a:cubicBezTo>
                  <a:cubicBezTo>
                    <a:pt x="1784" y="2623"/>
                    <a:pt x="1735" y="2644"/>
                    <a:pt x="1706" y="2659"/>
                  </a:cubicBezTo>
                  <a:cubicBezTo>
                    <a:pt x="1453" y="2817"/>
                    <a:pt x="1327" y="3322"/>
                    <a:pt x="1437" y="3780"/>
                  </a:cubicBezTo>
                  <a:cubicBezTo>
                    <a:pt x="1248" y="3764"/>
                    <a:pt x="1027" y="3685"/>
                    <a:pt x="774" y="3543"/>
                  </a:cubicBezTo>
                  <a:cubicBezTo>
                    <a:pt x="222" y="3195"/>
                    <a:pt x="238" y="2532"/>
                    <a:pt x="490" y="2075"/>
                  </a:cubicBezTo>
                  <a:cubicBezTo>
                    <a:pt x="644" y="1806"/>
                    <a:pt x="901" y="1558"/>
                    <a:pt x="1162" y="1558"/>
                  </a:cubicBezTo>
                  <a:cubicBezTo>
                    <a:pt x="1222" y="1558"/>
                    <a:pt x="1283" y="1571"/>
                    <a:pt x="1343" y="1601"/>
                  </a:cubicBezTo>
                  <a:cubicBezTo>
                    <a:pt x="1356" y="1608"/>
                    <a:pt x="1372" y="1612"/>
                    <a:pt x="1388" y="1612"/>
                  </a:cubicBezTo>
                  <a:cubicBezTo>
                    <a:pt x="1411" y="1612"/>
                    <a:pt x="1435" y="1604"/>
                    <a:pt x="1453" y="1585"/>
                  </a:cubicBezTo>
                  <a:cubicBezTo>
                    <a:pt x="1485" y="1570"/>
                    <a:pt x="1485" y="1522"/>
                    <a:pt x="1485" y="1491"/>
                  </a:cubicBezTo>
                  <a:cubicBezTo>
                    <a:pt x="1485" y="1491"/>
                    <a:pt x="1343" y="891"/>
                    <a:pt x="1627" y="591"/>
                  </a:cubicBezTo>
                  <a:cubicBezTo>
                    <a:pt x="1725" y="492"/>
                    <a:pt x="1867" y="443"/>
                    <a:pt x="2052" y="443"/>
                  </a:cubicBezTo>
                  <a:cubicBezTo>
                    <a:pt x="2163" y="443"/>
                    <a:pt x="2290" y="461"/>
                    <a:pt x="2432" y="496"/>
                  </a:cubicBezTo>
                  <a:cubicBezTo>
                    <a:pt x="2621" y="528"/>
                    <a:pt x="2763" y="591"/>
                    <a:pt x="2890" y="670"/>
                  </a:cubicBezTo>
                  <a:cubicBezTo>
                    <a:pt x="2669" y="1049"/>
                    <a:pt x="2621" y="1570"/>
                    <a:pt x="2937" y="1791"/>
                  </a:cubicBezTo>
                  <a:cubicBezTo>
                    <a:pt x="3029" y="1855"/>
                    <a:pt x="3121" y="1887"/>
                    <a:pt x="3204" y="1887"/>
                  </a:cubicBezTo>
                  <a:cubicBezTo>
                    <a:pt x="3263" y="1887"/>
                    <a:pt x="3317" y="1871"/>
                    <a:pt x="3363" y="1838"/>
                  </a:cubicBezTo>
                  <a:cubicBezTo>
                    <a:pt x="3521" y="1727"/>
                    <a:pt x="3600" y="1506"/>
                    <a:pt x="3568" y="1254"/>
                  </a:cubicBezTo>
                  <a:cubicBezTo>
                    <a:pt x="3537" y="1143"/>
                    <a:pt x="3458" y="843"/>
                    <a:pt x="3158" y="607"/>
                  </a:cubicBezTo>
                  <a:cubicBezTo>
                    <a:pt x="3334" y="375"/>
                    <a:pt x="3588" y="197"/>
                    <a:pt x="3891" y="197"/>
                  </a:cubicBezTo>
                  <a:close/>
                  <a:moveTo>
                    <a:pt x="3893" y="1"/>
                  </a:moveTo>
                  <a:cubicBezTo>
                    <a:pt x="3511" y="1"/>
                    <a:pt x="3201" y="229"/>
                    <a:pt x="3000" y="496"/>
                  </a:cubicBezTo>
                  <a:cubicBezTo>
                    <a:pt x="2858" y="417"/>
                    <a:pt x="2684" y="338"/>
                    <a:pt x="2479" y="291"/>
                  </a:cubicBezTo>
                  <a:cubicBezTo>
                    <a:pt x="2337" y="260"/>
                    <a:pt x="2206" y="245"/>
                    <a:pt x="2087" y="245"/>
                  </a:cubicBezTo>
                  <a:cubicBezTo>
                    <a:pt x="1835" y="245"/>
                    <a:pt x="1635" y="315"/>
                    <a:pt x="1485" y="465"/>
                  </a:cubicBezTo>
                  <a:cubicBezTo>
                    <a:pt x="1232" y="717"/>
                    <a:pt x="1232" y="1143"/>
                    <a:pt x="1264" y="1364"/>
                  </a:cubicBezTo>
                  <a:cubicBezTo>
                    <a:pt x="1234" y="1360"/>
                    <a:pt x="1205" y="1358"/>
                    <a:pt x="1175" y="1358"/>
                  </a:cubicBezTo>
                  <a:cubicBezTo>
                    <a:pt x="869" y="1358"/>
                    <a:pt x="547" y="1577"/>
                    <a:pt x="317" y="1980"/>
                  </a:cubicBezTo>
                  <a:cubicBezTo>
                    <a:pt x="17" y="2517"/>
                    <a:pt x="1" y="3290"/>
                    <a:pt x="680" y="3701"/>
                  </a:cubicBezTo>
                  <a:cubicBezTo>
                    <a:pt x="980" y="3890"/>
                    <a:pt x="1248" y="3969"/>
                    <a:pt x="1485" y="3985"/>
                  </a:cubicBezTo>
                  <a:cubicBezTo>
                    <a:pt x="1643" y="4379"/>
                    <a:pt x="1974" y="4600"/>
                    <a:pt x="2400" y="4600"/>
                  </a:cubicBezTo>
                  <a:cubicBezTo>
                    <a:pt x="2432" y="4600"/>
                    <a:pt x="2479" y="4585"/>
                    <a:pt x="2511" y="4585"/>
                  </a:cubicBezTo>
                  <a:cubicBezTo>
                    <a:pt x="3190" y="4521"/>
                    <a:pt x="3726" y="4332"/>
                    <a:pt x="4042" y="4032"/>
                  </a:cubicBezTo>
                  <a:cubicBezTo>
                    <a:pt x="4089" y="4079"/>
                    <a:pt x="4152" y="4143"/>
                    <a:pt x="4231" y="4190"/>
                  </a:cubicBezTo>
                  <a:cubicBezTo>
                    <a:pt x="4359" y="4271"/>
                    <a:pt x="4500" y="4308"/>
                    <a:pt x="4646" y="4308"/>
                  </a:cubicBezTo>
                  <a:cubicBezTo>
                    <a:pt x="5094" y="4308"/>
                    <a:pt x="5595" y="3963"/>
                    <a:pt x="5952" y="3511"/>
                  </a:cubicBezTo>
                  <a:cubicBezTo>
                    <a:pt x="6362" y="2959"/>
                    <a:pt x="6647" y="2138"/>
                    <a:pt x="6047" y="1601"/>
                  </a:cubicBezTo>
                  <a:cubicBezTo>
                    <a:pt x="5789" y="1372"/>
                    <a:pt x="5558" y="1299"/>
                    <a:pt x="5352" y="1299"/>
                  </a:cubicBezTo>
                  <a:cubicBezTo>
                    <a:pt x="5331" y="1299"/>
                    <a:pt x="5310" y="1300"/>
                    <a:pt x="5289" y="1301"/>
                  </a:cubicBezTo>
                  <a:cubicBezTo>
                    <a:pt x="5226" y="891"/>
                    <a:pt x="4973" y="433"/>
                    <a:pt x="4405" y="133"/>
                  </a:cubicBezTo>
                  <a:cubicBezTo>
                    <a:pt x="4224" y="40"/>
                    <a:pt x="4052" y="1"/>
                    <a:pt x="3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9" name="Google Shape;1219;p35"/>
          <p:cNvGrpSpPr/>
          <p:nvPr/>
        </p:nvGrpSpPr>
        <p:grpSpPr>
          <a:xfrm flipH="1">
            <a:off x="4788523" y="5138637"/>
            <a:ext cx="607815" cy="587376"/>
            <a:chOff x="2994987" y="1523060"/>
            <a:chExt cx="305026" cy="294769"/>
          </a:xfrm>
        </p:grpSpPr>
        <p:sp>
          <p:nvSpPr>
            <p:cNvPr id="1220" name="Google Shape;1220;p35"/>
            <p:cNvSpPr/>
            <p:nvPr/>
          </p:nvSpPr>
          <p:spPr>
            <a:xfrm>
              <a:off x="2994987" y="1592397"/>
              <a:ext cx="88796" cy="34703"/>
            </a:xfrm>
            <a:custGeom>
              <a:avLst/>
              <a:gdLst/>
              <a:ahLst/>
              <a:cxnLst/>
              <a:rect l="l" t="t" r="r" b="b"/>
              <a:pathLst>
                <a:path w="1264" h="494" extrusionOk="0">
                  <a:moveTo>
                    <a:pt x="427" y="0"/>
                  </a:moveTo>
                  <a:cubicBezTo>
                    <a:pt x="337" y="0"/>
                    <a:pt x="258" y="18"/>
                    <a:pt x="190" y="52"/>
                  </a:cubicBezTo>
                  <a:cubicBezTo>
                    <a:pt x="1" y="162"/>
                    <a:pt x="1" y="383"/>
                    <a:pt x="1" y="399"/>
                  </a:cubicBezTo>
                  <a:cubicBezTo>
                    <a:pt x="1" y="447"/>
                    <a:pt x="48" y="494"/>
                    <a:pt x="95" y="494"/>
                  </a:cubicBezTo>
                  <a:cubicBezTo>
                    <a:pt x="158" y="494"/>
                    <a:pt x="206" y="447"/>
                    <a:pt x="206" y="399"/>
                  </a:cubicBezTo>
                  <a:cubicBezTo>
                    <a:pt x="206" y="383"/>
                    <a:pt x="206" y="273"/>
                    <a:pt x="300" y="226"/>
                  </a:cubicBezTo>
                  <a:cubicBezTo>
                    <a:pt x="328" y="209"/>
                    <a:pt x="371" y="194"/>
                    <a:pt x="436" y="194"/>
                  </a:cubicBezTo>
                  <a:cubicBezTo>
                    <a:pt x="559" y="194"/>
                    <a:pt x="760" y="246"/>
                    <a:pt x="1090" y="431"/>
                  </a:cubicBezTo>
                  <a:cubicBezTo>
                    <a:pt x="1106" y="442"/>
                    <a:pt x="1125" y="447"/>
                    <a:pt x="1144" y="447"/>
                  </a:cubicBezTo>
                  <a:cubicBezTo>
                    <a:pt x="1178" y="447"/>
                    <a:pt x="1211" y="430"/>
                    <a:pt x="1232" y="399"/>
                  </a:cubicBezTo>
                  <a:cubicBezTo>
                    <a:pt x="1263" y="352"/>
                    <a:pt x="1248" y="289"/>
                    <a:pt x="1200" y="273"/>
                  </a:cubicBezTo>
                  <a:cubicBezTo>
                    <a:pt x="884" y="88"/>
                    <a:pt x="628" y="0"/>
                    <a:pt x="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21" name="Google Shape;1221;p35"/>
            <p:cNvGrpSpPr/>
            <p:nvPr/>
          </p:nvGrpSpPr>
          <p:grpSpPr>
            <a:xfrm>
              <a:off x="3029339" y="1523060"/>
              <a:ext cx="270673" cy="294769"/>
              <a:chOff x="3029339" y="1523060"/>
              <a:chExt cx="270673" cy="294769"/>
            </a:xfrm>
          </p:grpSpPr>
          <p:sp>
            <p:nvSpPr>
              <p:cNvPr id="1222" name="Google Shape;1222;p35"/>
              <p:cNvSpPr/>
              <p:nvPr/>
            </p:nvSpPr>
            <p:spPr>
              <a:xfrm>
                <a:off x="3080340" y="1615790"/>
                <a:ext cx="81069" cy="81209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6" extrusionOk="0">
                    <a:moveTo>
                      <a:pt x="553" y="204"/>
                    </a:moveTo>
                    <a:cubicBezTo>
                      <a:pt x="656" y="204"/>
                      <a:pt x="781" y="232"/>
                      <a:pt x="885" y="271"/>
                    </a:cubicBezTo>
                    <a:lnTo>
                      <a:pt x="364" y="855"/>
                    </a:lnTo>
                    <a:cubicBezTo>
                      <a:pt x="301" y="540"/>
                      <a:pt x="301" y="256"/>
                      <a:pt x="364" y="224"/>
                    </a:cubicBezTo>
                    <a:cubicBezTo>
                      <a:pt x="396" y="208"/>
                      <a:pt x="443" y="208"/>
                      <a:pt x="490" y="208"/>
                    </a:cubicBezTo>
                    <a:cubicBezTo>
                      <a:pt x="510" y="205"/>
                      <a:pt x="531" y="204"/>
                      <a:pt x="553" y="204"/>
                    </a:cubicBezTo>
                    <a:close/>
                    <a:moveTo>
                      <a:pt x="493" y="1"/>
                    </a:moveTo>
                    <a:cubicBezTo>
                      <a:pt x="408" y="1"/>
                      <a:pt x="330" y="14"/>
                      <a:pt x="269" y="50"/>
                    </a:cubicBezTo>
                    <a:cubicBezTo>
                      <a:pt x="1" y="208"/>
                      <a:pt x="159" y="887"/>
                      <a:pt x="206" y="1076"/>
                    </a:cubicBezTo>
                    <a:cubicBezTo>
                      <a:pt x="222" y="1124"/>
                      <a:pt x="254" y="1140"/>
                      <a:pt x="285" y="1155"/>
                    </a:cubicBezTo>
                    <a:lnTo>
                      <a:pt x="301" y="1155"/>
                    </a:lnTo>
                    <a:cubicBezTo>
                      <a:pt x="332" y="1155"/>
                      <a:pt x="364" y="1140"/>
                      <a:pt x="380" y="1124"/>
                    </a:cubicBezTo>
                    <a:lnTo>
                      <a:pt x="1122" y="287"/>
                    </a:lnTo>
                    <a:cubicBezTo>
                      <a:pt x="1138" y="271"/>
                      <a:pt x="1153" y="240"/>
                      <a:pt x="1138" y="208"/>
                    </a:cubicBezTo>
                    <a:cubicBezTo>
                      <a:pt x="1138" y="177"/>
                      <a:pt x="1122" y="145"/>
                      <a:pt x="1090" y="129"/>
                    </a:cubicBezTo>
                    <a:cubicBezTo>
                      <a:pt x="1043" y="118"/>
                      <a:pt x="742" y="1"/>
                      <a:pt x="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35"/>
              <p:cNvSpPr/>
              <p:nvPr/>
            </p:nvSpPr>
            <p:spPr>
              <a:xfrm>
                <a:off x="3029339" y="1567598"/>
                <a:ext cx="270673" cy="250231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3562" extrusionOk="0">
                    <a:moveTo>
                      <a:pt x="2544" y="1"/>
                    </a:moveTo>
                    <a:cubicBezTo>
                      <a:pt x="1847" y="1"/>
                      <a:pt x="1343" y="1021"/>
                      <a:pt x="1343" y="1021"/>
                    </a:cubicBezTo>
                    <a:cubicBezTo>
                      <a:pt x="1343" y="1021"/>
                      <a:pt x="1" y="1762"/>
                      <a:pt x="538" y="2567"/>
                    </a:cubicBezTo>
                    <a:cubicBezTo>
                      <a:pt x="1058" y="3388"/>
                      <a:pt x="2369" y="3562"/>
                      <a:pt x="2369" y="3562"/>
                    </a:cubicBezTo>
                    <a:lnTo>
                      <a:pt x="2242" y="1810"/>
                    </a:lnTo>
                    <a:lnTo>
                      <a:pt x="3852" y="2236"/>
                    </a:lnTo>
                    <a:cubicBezTo>
                      <a:pt x="3852" y="2236"/>
                      <a:pt x="3852" y="657"/>
                      <a:pt x="2953" y="121"/>
                    </a:cubicBezTo>
                    <a:cubicBezTo>
                      <a:pt x="2811" y="36"/>
                      <a:pt x="2674" y="1"/>
                      <a:pt x="25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35"/>
              <p:cNvSpPr/>
              <p:nvPr/>
            </p:nvSpPr>
            <p:spPr>
              <a:xfrm>
                <a:off x="3136962" y="1658151"/>
                <a:ext cx="3997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20" extrusionOk="0">
                    <a:moveTo>
                      <a:pt x="291" y="1"/>
                    </a:moveTo>
                    <a:cubicBezTo>
                      <a:pt x="233" y="1"/>
                      <a:pt x="175" y="21"/>
                      <a:pt x="126" y="63"/>
                    </a:cubicBezTo>
                    <a:cubicBezTo>
                      <a:pt x="16" y="158"/>
                      <a:pt x="0" y="316"/>
                      <a:pt x="95" y="426"/>
                    </a:cubicBezTo>
                    <a:cubicBezTo>
                      <a:pt x="139" y="488"/>
                      <a:pt x="212" y="520"/>
                      <a:pt x="285" y="520"/>
                    </a:cubicBezTo>
                    <a:cubicBezTo>
                      <a:pt x="343" y="520"/>
                      <a:pt x="400" y="500"/>
                      <a:pt x="442" y="458"/>
                    </a:cubicBezTo>
                    <a:cubicBezTo>
                      <a:pt x="553" y="363"/>
                      <a:pt x="568" y="205"/>
                      <a:pt x="489" y="95"/>
                    </a:cubicBezTo>
                    <a:cubicBezTo>
                      <a:pt x="437" y="33"/>
                      <a:pt x="364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35"/>
              <p:cNvSpPr/>
              <p:nvPr/>
            </p:nvSpPr>
            <p:spPr>
              <a:xfrm>
                <a:off x="3166888" y="1592537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1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6" y="145"/>
                      <a:pt x="0" y="318"/>
                      <a:pt x="95" y="429"/>
                    </a:cubicBezTo>
                    <a:cubicBezTo>
                      <a:pt x="138" y="489"/>
                      <a:pt x="208" y="516"/>
                      <a:pt x="282" y="516"/>
                    </a:cubicBezTo>
                    <a:cubicBezTo>
                      <a:pt x="344" y="516"/>
                      <a:pt x="407" y="496"/>
                      <a:pt x="458" y="460"/>
                    </a:cubicBezTo>
                    <a:cubicBezTo>
                      <a:pt x="568" y="366"/>
                      <a:pt x="584" y="208"/>
                      <a:pt x="490" y="97"/>
                    </a:cubicBezTo>
                    <a:cubicBezTo>
                      <a:pt x="434" y="33"/>
                      <a:pt x="358" y="1"/>
                      <a:pt x="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35"/>
              <p:cNvSpPr/>
              <p:nvPr/>
            </p:nvSpPr>
            <p:spPr>
              <a:xfrm>
                <a:off x="3069311" y="1697420"/>
                <a:ext cx="39972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17" extrusionOk="0">
                    <a:moveTo>
                      <a:pt x="297" y="1"/>
                    </a:moveTo>
                    <a:cubicBezTo>
                      <a:pt x="238" y="1"/>
                      <a:pt x="177" y="20"/>
                      <a:pt x="126" y="56"/>
                    </a:cubicBezTo>
                    <a:cubicBezTo>
                      <a:pt x="16" y="151"/>
                      <a:pt x="0" y="309"/>
                      <a:pt x="79" y="420"/>
                    </a:cubicBezTo>
                    <a:cubicBezTo>
                      <a:pt x="134" y="484"/>
                      <a:pt x="211" y="516"/>
                      <a:pt x="287" y="516"/>
                    </a:cubicBezTo>
                    <a:cubicBezTo>
                      <a:pt x="342" y="516"/>
                      <a:pt x="396" y="500"/>
                      <a:pt x="442" y="467"/>
                    </a:cubicBezTo>
                    <a:cubicBezTo>
                      <a:pt x="553" y="372"/>
                      <a:pt x="568" y="199"/>
                      <a:pt x="489" y="88"/>
                    </a:cubicBezTo>
                    <a:cubicBezTo>
                      <a:pt x="438" y="28"/>
                      <a:pt x="368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35"/>
              <p:cNvSpPr/>
              <p:nvPr/>
            </p:nvSpPr>
            <p:spPr>
              <a:xfrm>
                <a:off x="3231167" y="1647964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2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7" y="145"/>
                      <a:pt x="1" y="319"/>
                      <a:pt x="95" y="429"/>
                    </a:cubicBezTo>
                    <a:cubicBezTo>
                      <a:pt x="138" y="489"/>
                      <a:pt x="209" y="516"/>
                      <a:pt x="282" y="516"/>
                    </a:cubicBezTo>
                    <a:cubicBezTo>
                      <a:pt x="344" y="516"/>
                      <a:pt x="408" y="497"/>
                      <a:pt x="459" y="461"/>
                    </a:cubicBezTo>
                    <a:cubicBezTo>
                      <a:pt x="569" y="366"/>
                      <a:pt x="585" y="208"/>
                      <a:pt x="490" y="98"/>
                    </a:cubicBezTo>
                    <a:cubicBezTo>
                      <a:pt x="435" y="33"/>
                      <a:pt x="358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35"/>
              <p:cNvSpPr/>
              <p:nvPr/>
            </p:nvSpPr>
            <p:spPr>
              <a:xfrm>
                <a:off x="3116941" y="1755728"/>
                <a:ext cx="4004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520" extrusionOk="0">
                    <a:moveTo>
                      <a:pt x="284" y="1"/>
                    </a:moveTo>
                    <a:cubicBezTo>
                      <a:pt x="226" y="1"/>
                      <a:pt x="169" y="21"/>
                      <a:pt x="127" y="63"/>
                    </a:cubicBezTo>
                    <a:cubicBezTo>
                      <a:pt x="17" y="158"/>
                      <a:pt x="1" y="316"/>
                      <a:pt x="80" y="426"/>
                    </a:cubicBezTo>
                    <a:cubicBezTo>
                      <a:pt x="133" y="488"/>
                      <a:pt x="205" y="520"/>
                      <a:pt x="278" y="520"/>
                    </a:cubicBezTo>
                    <a:cubicBezTo>
                      <a:pt x="336" y="520"/>
                      <a:pt x="394" y="500"/>
                      <a:pt x="443" y="458"/>
                    </a:cubicBezTo>
                    <a:cubicBezTo>
                      <a:pt x="553" y="363"/>
                      <a:pt x="569" y="205"/>
                      <a:pt x="474" y="95"/>
                    </a:cubicBezTo>
                    <a:cubicBezTo>
                      <a:pt x="430" y="33"/>
                      <a:pt x="357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35"/>
              <p:cNvSpPr/>
              <p:nvPr/>
            </p:nvSpPr>
            <p:spPr>
              <a:xfrm>
                <a:off x="3078163" y="1523060"/>
                <a:ext cx="46646" cy="84089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197" extrusionOk="0">
                    <a:moveTo>
                      <a:pt x="548" y="0"/>
                    </a:moveTo>
                    <a:cubicBezTo>
                      <a:pt x="533" y="0"/>
                      <a:pt x="519" y="4"/>
                      <a:pt x="506" y="13"/>
                    </a:cubicBezTo>
                    <a:cubicBezTo>
                      <a:pt x="490" y="29"/>
                      <a:pt x="64" y="250"/>
                      <a:pt x="16" y="613"/>
                    </a:cubicBezTo>
                    <a:cubicBezTo>
                      <a:pt x="0" y="818"/>
                      <a:pt x="95" y="1007"/>
                      <a:pt x="316" y="1181"/>
                    </a:cubicBezTo>
                    <a:cubicBezTo>
                      <a:pt x="332" y="1197"/>
                      <a:pt x="348" y="1197"/>
                      <a:pt x="379" y="1197"/>
                    </a:cubicBezTo>
                    <a:cubicBezTo>
                      <a:pt x="411" y="1197"/>
                      <a:pt x="427" y="1197"/>
                      <a:pt x="458" y="1165"/>
                    </a:cubicBezTo>
                    <a:cubicBezTo>
                      <a:pt x="490" y="1134"/>
                      <a:pt x="474" y="1070"/>
                      <a:pt x="442" y="1023"/>
                    </a:cubicBezTo>
                    <a:cubicBezTo>
                      <a:pt x="285" y="897"/>
                      <a:pt x="206" y="771"/>
                      <a:pt x="221" y="644"/>
                    </a:cubicBezTo>
                    <a:cubicBezTo>
                      <a:pt x="237" y="376"/>
                      <a:pt x="600" y="186"/>
                      <a:pt x="600" y="186"/>
                    </a:cubicBezTo>
                    <a:cubicBezTo>
                      <a:pt x="648" y="155"/>
                      <a:pt x="663" y="108"/>
                      <a:pt x="648" y="60"/>
                    </a:cubicBezTo>
                    <a:cubicBezTo>
                      <a:pt x="625" y="26"/>
                      <a:pt x="586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35"/>
              <p:cNvSpPr/>
              <p:nvPr/>
            </p:nvSpPr>
            <p:spPr>
              <a:xfrm>
                <a:off x="3184591" y="1702689"/>
                <a:ext cx="85494" cy="79663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134" extrusionOk="0">
                    <a:moveTo>
                      <a:pt x="823" y="0"/>
                    </a:moveTo>
                    <a:cubicBezTo>
                      <a:pt x="801" y="0"/>
                      <a:pt x="778" y="9"/>
                      <a:pt x="758" y="29"/>
                    </a:cubicBezTo>
                    <a:cubicBezTo>
                      <a:pt x="711" y="60"/>
                      <a:pt x="711" y="124"/>
                      <a:pt x="743" y="155"/>
                    </a:cubicBezTo>
                    <a:cubicBezTo>
                      <a:pt x="758" y="171"/>
                      <a:pt x="979" y="487"/>
                      <a:pt x="806" y="802"/>
                    </a:cubicBezTo>
                    <a:cubicBezTo>
                      <a:pt x="774" y="865"/>
                      <a:pt x="727" y="913"/>
                      <a:pt x="664" y="929"/>
                    </a:cubicBezTo>
                    <a:cubicBezTo>
                      <a:pt x="637" y="936"/>
                      <a:pt x="609" y="939"/>
                      <a:pt x="579" y="939"/>
                    </a:cubicBezTo>
                    <a:cubicBezTo>
                      <a:pt x="417" y="939"/>
                      <a:pt x="225" y="842"/>
                      <a:pt x="159" y="802"/>
                    </a:cubicBezTo>
                    <a:cubicBezTo>
                      <a:pt x="147" y="798"/>
                      <a:pt x="134" y="796"/>
                      <a:pt x="121" y="796"/>
                    </a:cubicBezTo>
                    <a:cubicBezTo>
                      <a:pt x="82" y="796"/>
                      <a:pt x="40" y="814"/>
                      <a:pt x="17" y="850"/>
                    </a:cubicBezTo>
                    <a:cubicBezTo>
                      <a:pt x="1" y="897"/>
                      <a:pt x="17" y="944"/>
                      <a:pt x="64" y="976"/>
                    </a:cubicBezTo>
                    <a:cubicBezTo>
                      <a:pt x="64" y="992"/>
                      <a:pt x="316" y="1134"/>
                      <a:pt x="569" y="1134"/>
                    </a:cubicBezTo>
                    <a:cubicBezTo>
                      <a:pt x="616" y="1134"/>
                      <a:pt x="664" y="1134"/>
                      <a:pt x="711" y="1118"/>
                    </a:cubicBezTo>
                    <a:cubicBezTo>
                      <a:pt x="822" y="1086"/>
                      <a:pt x="916" y="1008"/>
                      <a:pt x="979" y="897"/>
                    </a:cubicBezTo>
                    <a:cubicBezTo>
                      <a:pt x="1216" y="471"/>
                      <a:pt x="916" y="60"/>
                      <a:pt x="901" y="45"/>
                    </a:cubicBezTo>
                    <a:cubicBezTo>
                      <a:pt x="882" y="17"/>
                      <a:pt x="853" y="0"/>
                      <a:pt x="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35"/>
              <p:cNvSpPr/>
              <p:nvPr/>
            </p:nvSpPr>
            <p:spPr>
              <a:xfrm>
                <a:off x="3184591" y="1699949"/>
                <a:ext cx="36671" cy="35828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10" extrusionOk="0">
                    <a:moveTo>
                      <a:pt x="419" y="1"/>
                    </a:moveTo>
                    <a:cubicBezTo>
                      <a:pt x="395" y="1"/>
                      <a:pt x="372" y="13"/>
                      <a:pt x="348" y="36"/>
                    </a:cubicBezTo>
                    <a:lnTo>
                      <a:pt x="48" y="336"/>
                    </a:lnTo>
                    <a:cubicBezTo>
                      <a:pt x="1" y="368"/>
                      <a:pt x="1" y="431"/>
                      <a:pt x="48" y="478"/>
                    </a:cubicBezTo>
                    <a:cubicBezTo>
                      <a:pt x="64" y="494"/>
                      <a:pt x="96" y="510"/>
                      <a:pt x="111" y="510"/>
                    </a:cubicBezTo>
                    <a:lnTo>
                      <a:pt x="111" y="494"/>
                    </a:lnTo>
                    <a:cubicBezTo>
                      <a:pt x="143" y="494"/>
                      <a:pt x="159" y="494"/>
                      <a:pt x="190" y="478"/>
                    </a:cubicBezTo>
                    <a:lnTo>
                      <a:pt x="490" y="178"/>
                    </a:lnTo>
                    <a:cubicBezTo>
                      <a:pt x="522" y="131"/>
                      <a:pt x="522" y="68"/>
                      <a:pt x="490" y="36"/>
                    </a:cubicBezTo>
                    <a:cubicBezTo>
                      <a:pt x="466" y="13"/>
                      <a:pt x="443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35"/>
              <p:cNvSpPr/>
              <p:nvPr/>
            </p:nvSpPr>
            <p:spPr>
              <a:xfrm>
                <a:off x="3195691" y="1719760"/>
                <a:ext cx="45522" cy="4151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591" extrusionOk="0">
                    <a:moveTo>
                      <a:pt x="543" y="1"/>
                    </a:moveTo>
                    <a:cubicBezTo>
                      <a:pt x="520" y="1"/>
                      <a:pt x="495" y="8"/>
                      <a:pt x="474" y="23"/>
                    </a:cubicBezTo>
                    <a:lnTo>
                      <a:pt x="48" y="417"/>
                    </a:lnTo>
                    <a:cubicBezTo>
                      <a:pt x="1" y="465"/>
                      <a:pt x="1" y="528"/>
                      <a:pt x="48" y="559"/>
                    </a:cubicBezTo>
                    <a:cubicBezTo>
                      <a:pt x="64" y="591"/>
                      <a:pt x="95" y="591"/>
                      <a:pt x="111" y="591"/>
                    </a:cubicBezTo>
                    <a:cubicBezTo>
                      <a:pt x="143" y="591"/>
                      <a:pt x="158" y="591"/>
                      <a:pt x="190" y="575"/>
                    </a:cubicBezTo>
                    <a:lnTo>
                      <a:pt x="616" y="180"/>
                    </a:lnTo>
                    <a:cubicBezTo>
                      <a:pt x="648" y="133"/>
                      <a:pt x="648" y="70"/>
                      <a:pt x="616" y="38"/>
                    </a:cubicBezTo>
                    <a:cubicBezTo>
                      <a:pt x="599" y="12"/>
                      <a:pt x="572" y="1"/>
                      <a:pt x="5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Google Shape;8552;p56">
            <a:extLst>
              <a:ext uri="{FF2B5EF4-FFF2-40B4-BE49-F238E27FC236}">
                <a16:creationId xmlns:a16="http://schemas.microsoft.com/office/drawing/2014/main" id="{2989DB9E-893C-9D8E-8DF6-3B0080723550}"/>
              </a:ext>
            </a:extLst>
          </p:cNvPr>
          <p:cNvSpPr/>
          <p:nvPr/>
        </p:nvSpPr>
        <p:spPr>
          <a:xfrm rot="10800000" flipH="1">
            <a:off x="814643" y="690459"/>
            <a:ext cx="3560699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DADDC3-9595-D4BB-F940-18C21AEE82A1}"/>
              </a:ext>
            </a:extLst>
          </p:cNvPr>
          <p:cNvSpPr txBox="1"/>
          <p:nvPr/>
        </p:nvSpPr>
        <p:spPr>
          <a:xfrm>
            <a:off x="1055950" y="857065"/>
            <a:ext cx="3095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Listen, point and repeat.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Picture 10" descr="Chicas jóvenes de alto ángulo">
            <a:extLst>
              <a:ext uri="{FF2B5EF4-FFF2-40B4-BE49-F238E27FC236}">
                <a16:creationId xmlns:a16="http://schemas.microsoft.com/office/drawing/2014/main" id="{176B6856-3E58-FA6B-66F4-260F889B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93" y="2204445"/>
            <a:ext cx="1996454" cy="1333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16" descr="Little Girl Has Idea Education Concept Stock Photo (Edit Now) 1204439986">
            <a:extLst>
              <a:ext uri="{FF2B5EF4-FFF2-40B4-BE49-F238E27FC236}">
                <a16:creationId xmlns:a16="http://schemas.microsoft.com/office/drawing/2014/main" id="{1D3AA491-2248-5531-4CC6-A4FDE2E67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1"/>
          <a:stretch/>
        </p:blipFill>
        <p:spPr bwMode="auto">
          <a:xfrm>
            <a:off x="26145" y="2204445"/>
            <a:ext cx="1574919" cy="1391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65AEE-9ADC-A0F0-8655-54B30743C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6804" y="2140196"/>
            <a:ext cx="2075246" cy="144219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5BCFAF-F529-5A11-BEA9-F9014A5096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977" y="2165754"/>
            <a:ext cx="2079936" cy="1391666"/>
          </a:xfrm>
          <a:prstGeom prst="roundRect">
            <a:avLst>
              <a:gd name="adj" fmla="val 125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12" descr="Furiosa médica de meia-idade vestindo uniforme e estetoscópio no pescoço virando de cabeça para o lado mantendo o punho no ar olhando para o lado gritando alto no alto-falante">
            <a:extLst>
              <a:ext uri="{FF2B5EF4-FFF2-40B4-BE49-F238E27FC236}">
                <a16:creationId xmlns:a16="http://schemas.microsoft.com/office/drawing/2014/main" id="{C755876A-4BAC-E3D2-FCD5-0BAE29B69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087" y="2154514"/>
            <a:ext cx="2165016" cy="1442191"/>
          </a:xfrm>
          <a:prstGeom prst="roundRect">
            <a:avLst>
              <a:gd name="adj" fmla="val 124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 descr="Premium Photo | Funny kid clown against yellow wall.">
            <a:extLst>
              <a:ext uri="{FF2B5EF4-FFF2-40B4-BE49-F238E27FC236}">
                <a16:creationId xmlns:a16="http://schemas.microsoft.com/office/drawing/2014/main" id="{05A8D336-B11F-A5EB-6D9F-9EDF2D68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867" y="2140080"/>
            <a:ext cx="2097869" cy="1397462"/>
          </a:xfrm>
          <a:prstGeom prst="roundRect">
            <a:avLst>
              <a:gd name="adj" fmla="val 151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A8068F-41F8-6114-E6F0-07A8D0E42562}"/>
              </a:ext>
            </a:extLst>
          </p:cNvPr>
          <p:cNvSpPr txBox="1"/>
          <p:nvPr/>
        </p:nvSpPr>
        <p:spPr>
          <a:xfrm>
            <a:off x="132274" y="3602560"/>
            <a:ext cx="119997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clever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crazy about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different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funny            loud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quiet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same</a:t>
            </a:r>
          </a:p>
        </p:txBody>
      </p:sp>
      <p:pic>
        <p:nvPicPr>
          <p:cNvPr id="27" name="Picture 2" descr="Curved Arrow PNG Free Download | PNG Mart">
            <a:extLst>
              <a:ext uri="{FF2B5EF4-FFF2-40B4-BE49-F238E27FC236}">
                <a16:creationId xmlns:a16="http://schemas.microsoft.com/office/drawing/2014/main" id="{A2A27C95-60BA-19F5-755C-C43F22F2B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rgbClr val="FC6F8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07727">
            <a:off x="4873003" y="3317915"/>
            <a:ext cx="544965" cy="40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urved Arrow PNG Free Download | PNG Mart">
            <a:extLst>
              <a:ext uri="{FF2B5EF4-FFF2-40B4-BE49-F238E27FC236}">
                <a16:creationId xmlns:a16="http://schemas.microsoft.com/office/drawing/2014/main" id="{7318F0A8-669A-D03F-965D-E5A29837A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rgbClr val="FC6F8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31933" flipH="1">
            <a:off x="3319939" y="3032942"/>
            <a:ext cx="1304101" cy="9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C248381-8A9F-4F94-9FE0-C396765019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>
            <a:extLst>
              <a:ext uri="{FF2B5EF4-FFF2-40B4-BE49-F238E27FC236}">
                <a16:creationId xmlns:a16="http://schemas.microsoft.com/office/drawing/2014/main" id="{4A450504-C71C-067A-86FC-48C2D7E3E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494" y="418904"/>
            <a:ext cx="3516638" cy="23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06855514-C34B-2226-BB35-CF7F2DE6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384" y="3382596"/>
            <a:ext cx="3374444" cy="225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Red-haired children in pajamas sitting on the bed with gifts in their hands, against the christmas tree.">
            <a:extLst>
              <a:ext uri="{FF2B5EF4-FFF2-40B4-BE49-F238E27FC236}">
                <a16:creationId xmlns:a16="http://schemas.microsoft.com/office/drawing/2014/main" id="{D98463F9-56B2-BC89-40DA-6C7690E85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64" y="418904"/>
            <a:ext cx="3519449" cy="23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E7DCC2-1D42-1486-5BEC-E5FA80D4F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15" y="3382596"/>
            <a:ext cx="3410234" cy="2250754"/>
          </a:xfrm>
          <a:prstGeom prst="rect">
            <a:avLst/>
          </a:prstGeom>
        </p:spPr>
      </p:pic>
      <p:pic>
        <p:nvPicPr>
          <p:cNvPr id="10" name="Picture 18" descr="Page 5 | Stem Education Images - Free Download on Freepik">
            <a:extLst>
              <a:ext uri="{FF2B5EF4-FFF2-40B4-BE49-F238E27FC236}">
                <a16:creationId xmlns:a16="http://schemas.microsoft.com/office/drawing/2014/main" id="{9A47E13B-1619-0064-3346-5C950D37B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563" y="3382595"/>
            <a:ext cx="3671241" cy="225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9AF754-A65B-4338-47E2-553086F684D3}"/>
              </a:ext>
            </a:extLst>
          </p:cNvPr>
          <p:cNvSpPr txBox="1"/>
          <p:nvPr/>
        </p:nvSpPr>
        <p:spPr>
          <a:xfrm>
            <a:off x="7920350" y="5608099"/>
            <a:ext cx="5009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 Mia and Bee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/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crazy about technology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B6FD4E-81C2-0B7A-A8C0-63F4820162B9}"/>
              </a:ext>
            </a:extLst>
          </p:cNvPr>
          <p:cNvSpPr txBox="1"/>
          <p:nvPr/>
        </p:nvSpPr>
        <p:spPr>
          <a:xfrm>
            <a:off x="911809" y="2797128"/>
            <a:ext cx="6320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 Lorena and Carla / clever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5136E1-D13E-4BEC-B71E-F0CE3496BB30}"/>
              </a:ext>
            </a:extLst>
          </p:cNvPr>
          <p:cNvSpPr txBox="1"/>
          <p:nvPr/>
        </p:nvSpPr>
        <p:spPr>
          <a:xfrm>
            <a:off x="7497494" y="2771726"/>
            <a:ext cx="5141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 Bella and Tom / loud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04F7DD-19D3-B001-DB6E-A793ED691B45}"/>
              </a:ext>
            </a:extLst>
          </p:cNvPr>
          <p:cNvSpPr txBox="1"/>
          <p:nvPr/>
        </p:nvSpPr>
        <p:spPr>
          <a:xfrm>
            <a:off x="382683" y="5633348"/>
            <a:ext cx="7255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 Lucas and Noah / funny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3713CB-81B2-E55A-9C59-EC8FA8DCD923}"/>
              </a:ext>
            </a:extLst>
          </p:cNvPr>
          <p:cNvSpPr txBox="1"/>
          <p:nvPr/>
        </p:nvSpPr>
        <p:spPr>
          <a:xfrm>
            <a:off x="4243438" y="5633348"/>
            <a:ext cx="7255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 Mary and Lily / quiet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D2556B-7787-4F1F-A19F-0B26DB8D78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465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35"/>
          <p:cNvSpPr/>
          <p:nvPr/>
        </p:nvSpPr>
        <p:spPr>
          <a:xfrm>
            <a:off x="11139886" y="4470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5" name="Google Shape;1205;p35"/>
          <p:cNvSpPr/>
          <p:nvPr/>
        </p:nvSpPr>
        <p:spPr>
          <a:xfrm>
            <a:off x="9761003" y="6070747"/>
            <a:ext cx="946407" cy="606079"/>
          </a:xfrm>
          <a:custGeom>
            <a:avLst/>
            <a:gdLst/>
            <a:ahLst/>
            <a:cxnLst/>
            <a:rect l="l" t="t" r="r" b="b"/>
            <a:pathLst>
              <a:path w="6599" h="4226" extrusionOk="0">
                <a:moveTo>
                  <a:pt x="3299" y="658"/>
                </a:moveTo>
                <a:cubicBezTo>
                  <a:pt x="3520" y="864"/>
                  <a:pt x="3552" y="1085"/>
                  <a:pt x="3552" y="1164"/>
                </a:cubicBezTo>
                <a:cubicBezTo>
                  <a:pt x="3568" y="1321"/>
                  <a:pt x="3505" y="1479"/>
                  <a:pt x="3410" y="1511"/>
                </a:cubicBezTo>
                <a:cubicBezTo>
                  <a:pt x="3387" y="1525"/>
                  <a:pt x="3365" y="1531"/>
                  <a:pt x="3344" y="1531"/>
                </a:cubicBezTo>
                <a:cubicBezTo>
                  <a:pt x="3294" y="1531"/>
                  <a:pt x="3249" y="1497"/>
                  <a:pt x="3205" y="1464"/>
                </a:cubicBezTo>
                <a:cubicBezTo>
                  <a:pt x="3031" y="1306"/>
                  <a:pt x="3078" y="958"/>
                  <a:pt x="3299" y="658"/>
                </a:cubicBezTo>
                <a:close/>
                <a:moveTo>
                  <a:pt x="5241" y="1621"/>
                </a:moveTo>
                <a:cubicBezTo>
                  <a:pt x="5241" y="1653"/>
                  <a:pt x="5241" y="1685"/>
                  <a:pt x="5225" y="1700"/>
                </a:cubicBezTo>
                <a:cubicBezTo>
                  <a:pt x="5162" y="2016"/>
                  <a:pt x="4957" y="2221"/>
                  <a:pt x="4704" y="2253"/>
                </a:cubicBezTo>
                <a:cubicBezTo>
                  <a:pt x="4641" y="2253"/>
                  <a:pt x="4578" y="2253"/>
                  <a:pt x="4578" y="2237"/>
                </a:cubicBezTo>
                <a:cubicBezTo>
                  <a:pt x="4546" y="2158"/>
                  <a:pt x="4689" y="1906"/>
                  <a:pt x="4973" y="1732"/>
                </a:cubicBezTo>
                <a:cubicBezTo>
                  <a:pt x="5036" y="1700"/>
                  <a:pt x="5130" y="1653"/>
                  <a:pt x="5241" y="1621"/>
                </a:cubicBezTo>
                <a:close/>
                <a:moveTo>
                  <a:pt x="1847" y="2458"/>
                </a:moveTo>
                <a:cubicBezTo>
                  <a:pt x="1879" y="2458"/>
                  <a:pt x="1926" y="2474"/>
                  <a:pt x="1973" y="2553"/>
                </a:cubicBezTo>
                <a:cubicBezTo>
                  <a:pt x="2147" y="2774"/>
                  <a:pt x="2147" y="3010"/>
                  <a:pt x="1973" y="3184"/>
                </a:cubicBezTo>
                <a:cubicBezTo>
                  <a:pt x="1879" y="3279"/>
                  <a:pt x="1721" y="3342"/>
                  <a:pt x="1531" y="3342"/>
                </a:cubicBezTo>
                <a:cubicBezTo>
                  <a:pt x="1484" y="2932"/>
                  <a:pt x="1658" y="2537"/>
                  <a:pt x="1816" y="2474"/>
                </a:cubicBezTo>
                <a:cubicBezTo>
                  <a:pt x="1816" y="2474"/>
                  <a:pt x="1831" y="2458"/>
                  <a:pt x="1847" y="2458"/>
                </a:cubicBezTo>
                <a:close/>
                <a:moveTo>
                  <a:pt x="3985" y="2775"/>
                </a:moveTo>
                <a:lnTo>
                  <a:pt x="3985" y="2775"/>
                </a:lnTo>
                <a:cubicBezTo>
                  <a:pt x="4004" y="2782"/>
                  <a:pt x="4043" y="2816"/>
                  <a:pt x="4057" y="2900"/>
                </a:cubicBezTo>
                <a:cubicBezTo>
                  <a:pt x="4136" y="3137"/>
                  <a:pt x="4089" y="3358"/>
                  <a:pt x="3947" y="3547"/>
                </a:cubicBezTo>
                <a:cubicBezTo>
                  <a:pt x="3947" y="3547"/>
                  <a:pt x="3931" y="3563"/>
                  <a:pt x="3931" y="3579"/>
                </a:cubicBezTo>
                <a:cubicBezTo>
                  <a:pt x="3789" y="3310"/>
                  <a:pt x="3820" y="3058"/>
                  <a:pt x="3868" y="2916"/>
                </a:cubicBezTo>
                <a:cubicBezTo>
                  <a:pt x="3911" y="2830"/>
                  <a:pt x="3953" y="2783"/>
                  <a:pt x="3985" y="2775"/>
                </a:cubicBezTo>
                <a:close/>
                <a:moveTo>
                  <a:pt x="4103" y="197"/>
                </a:moveTo>
                <a:cubicBezTo>
                  <a:pt x="4264" y="197"/>
                  <a:pt x="4436" y="245"/>
                  <a:pt x="4610" y="359"/>
                </a:cubicBezTo>
                <a:cubicBezTo>
                  <a:pt x="5083" y="658"/>
                  <a:pt x="5257" y="1069"/>
                  <a:pt x="5257" y="1416"/>
                </a:cubicBezTo>
                <a:cubicBezTo>
                  <a:pt x="5130" y="1448"/>
                  <a:pt x="5004" y="1495"/>
                  <a:pt x="4878" y="1558"/>
                </a:cubicBezTo>
                <a:cubicBezTo>
                  <a:pt x="4546" y="1763"/>
                  <a:pt x="4325" y="2079"/>
                  <a:pt x="4389" y="2284"/>
                </a:cubicBezTo>
                <a:cubicBezTo>
                  <a:pt x="4403" y="2341"/>
                  <a:pt x="4467" y="2447"/>
                  <a:pt x="4649" y="2447"/>
                </a:cubicBezTo>
                <a:cubicBezTo>
                  <a:pt x="4671" y="2447"/>
                  <a:pt x="4694" y="2446"/>
                  <a:pt x="4720" y="2442"/>
                </a:cubicBezTo>
                <a:cubicBezTo>
                  <a:pt x="5067" y="2395"/>
                  <a:pt x="5336" y="2142"/>
                  <a:pt x="5430" y="1748"/>
                </a:cubicBezTo>
                <a:cubicBezTo>
                  <a:pt x="5430" y="1700"/>
                  <a:pt x="5446" y="1653"/>
                  <a:pt x="5446" y="1606"/>
                </a:cubicBezTo>
                <a:cubicBezTo>
                  <a:pt x="5636" y="1606"/>
                  <a:pt x="5825" y="1685"/>
                  <a:pt x="6030" y="1906"/>
                </a:cubicBezTo>
                <a:cubicBezTo>
                  <a:pt x="6441" y="2363"/>
                  <a:pt x="6172" y="2979"/>
                  <a:pt x="5778" y="3389"/>
                </a:cubicBezTo>
                <a:cubicBezTo>
                  <a:pt x="5444" y="3746"/>
                  <a:pt x="4960" y="4018"/>
                  <a:pt x="4576" y="4018"/>
                </a:cubicBezTo>
                <a:cubicBezTo>
                  <a:pt x="4432" y="4018"/>
                  <a:pt x="4302" y="3980"/>
                  <a:pt x="4199" y="3894"/>
                </a:cubicBezTo>
                <a:cubicBezTo>
                  <a:pt x="4136" y="3831"/>
                  <a:pt x="4089" y="3784"/>
                  <a:pt x="4041" y="3737"/>
                </a:cubicBezTo>
                <a:cubicBezTo>
                  <a:pt x="4073" y="3721"/>
                  <a:pt x="4089" y="3689"/>
                  <a:pt x="4120" y="3658"/>
                </a:cubicBezTo>
                <a:cubicBezTo>
                  <a:pt x="4294" y="3421"/>
                  <a:pt x="4341" y="3137"/>
                  <a:pt x="4262" y="2853"/>
                </a:cubicBezTo>
                <a:cubicBezTo>
                  <a:pt x="4183" y="2616"/>
                  <a:pt x="4073" y="2569"/>
                  <a:pt x="3994" y="2569"/>
                </a:cubicBezTo>
                <a:cubicBezTo>
                  <a:pt x="3868" y="2569"/>
                  <a:pt x="3757" y="2679"/>
                  <a:pt x="3678" y="2853"/>
                </a:cubicBezTo>
                <a:cubicBezTo>
                  <a:pt x="3599" y="3089"/>
                  <a:pt x="3599" y="3421"/>
                  <a:pt x="3773" y="3705"/>
                </a:cubicBezTo>
                <a:cubicBezTo>
                  <a:pt x="3492" y="3927"/>
                  <a:pt x="3030" y="4038"/>
                  <a:pt x="2440" y="4038"/>
                </a:cubicBezTo>
                <a:cubicBezTo>
                  <a:pt x="2401" y="4038"/>
                  <a:pt x="2361" y="4038"/>
                  <a:pt x="2321" y="4037"/>
                </a:cubicBezTo>
                <a:cubicBezTo>
                  <a:pt x="1863" y="4021"/>
                  <a:pt x="1674" y="3784"/>
                  <a:pt x="1579" y="3531"/>
                </a:cubicBezTo>
                <a:lnTo>
                  <a:pt x="1595" y="3531"/>
                </a:lnTo>
                <a:cubicBezTo>
                  <a:pt x="1816" y="3516"/>
                  <a:pt x="2005" y="3437"/>
                  <a:pt x="2131" y="3310"/>
                </a:cubicBezTo>
                <a:cubicBezTo>
                  <a:pt x="2368" y="3074"/>
                  <a:pt x="2368" y="2726"/>
                  <a:pt x="2131" y="2426"/>
                </a:cubicBezTo>
                <a:cubicBezTo>
                  <a:pt x="2036" y="2292"/>
                  <a:pt x="1934" y="2257"/>
                  <a:pt x="1855" y="2257"/>
                </a:cubicBezTo>
                <a:cubicBezTo>
                  <a:pt x="1803" y="2257"/>
                  <a:pt x="1762" y="2272"/>
                  <a:pt x="1737" y="2284"/>
                </a:cubicBezTo>
                <a:cubicBezTo>
                  <a:pt x="1468" y="2411"/>
                  <a:pt x="1295" y="2884"/>
                  <a:pt x="1342" y="3326"/>
                </a:cubicBezTo>
                <a:cubicBezTo>
                  <a:pt x="1153" y="3279"/>
                  <a:pt x="947" y="3184"/>
                  <a:pt x="726" y="3010"/>
                </a:cubicBezTo>
                <a:cubicBezTo>
                  <a:pt x="221" y="2632"/>
                  <a:pt x="300" y="2048"/>
                  <a:pt x="584" y="1621"/>
                </a:cubicBezTo>
                <a:cubicBezTo>
                  <a:pt x="763" y="1371"/>
                  <a:pt x="1031" y="1175"/>
                  <a:pt x="1281" y="1175"/>
                </a:cubicBezTo>
                <a:cubicBezTo>
                  <a:pt x="1363" y="1175"/>
                  <a:pt x="1442" y="1196"/>
                  <a:pt x="1516" y="1243"/>
                </a:cubicBezTo>
                <a:cubicBezTo>
                  <a:pt x="1531" y="1250"/>
                  <a:pt x="1551" y="1254"/>
                  <a:pt x="1571" y="1254"/>
                </a:cubicBezTo>
                <a:cubicBezTo>
                  <a:pt x="1591" y="1254"/>
                  <a:pt x="1610" y="1250"/>
                  <a:pt x="1626" y="1243"/>
                </a:cubicBezTo>
                <a:cubicBezTo>
                  <a:pt x="1658" y="1227"/>
                  <a:pt x="1674" y="1179"/>
                  <a:pt x="1658" y="1148"/>
                </a:cubicBezTo>
                <a:cubicBezTo>
                  <a:pt x="1658" y="1148"/>
                  <a:pt x="1595" y="580"/>
                  <a:pt x="1910" y="327"/>
                </a:cubicBezTo>
                <a:cubicBezTo>
                  <a:pt x="2000" y="254"/>
                  <a:pt x="2114" y="218"/>
                  <a:pt x="2256" y="218"/>
                </a:cubicBezTo>
                <a:cubicBezTo>
                  <a:pt x="2389" y="218"/>
                  <a:pt x="2547" y="250"/>
                  <a:pt x="2731" y="311"/>
                </a:cubicBezTo>
                <a:cubicBezTo>
                  <a:pt x="2905" y="374"/>
                  <a:pt x="3047" y="437"/>
                  <a:pt x="3157" y="516"/>
                </a:cubicBezTo>
                <a:cubicBezTo>
                  <a:pt x="2889" y="879"/>
                  <a:pt x="2794" y="1353"/>
                  <a:pt x="3078" y="1606"/>
                </a:cubicBezTo>
                <a:cubicBezTo>
                  <a:pt x="3173" y="1690"/>
                  <a:pt x="3275" y="1732"/>
                  <a:pt x="3370" y="1732"/>
                </a:cubicBezTo>
                <a:cubicBezTo>
                  <a:pt x="3417" y="1732"/>
                  <a:pt x="3463" y="1721"/>
                  <a:pt x="3505" y="1700"/>
                </a:cubicBezTo>
                <a:cubicBezTo>
                  <a:pt x="3678" y="1606"/>
                  <a:pt x="3773" y="1400"/>
                  <a:pt x="3757" y="1148"/>
                </a:cubicBezTo>
                <a:cubicBezTo>
                  <a:pt x="3757" y="1053"/>
                  <a:pt x="3710" y="769"/>
                  <a:pt x="3441" y="501"/>
                </a:cubicBezTo>
                <a:cubicBezTo>
                  <a:pt x="3608" y="324"/>
                  <a:pt x="3841" y="197"/>
                  <a:pt x="4103" y="197"/>
                </a:cubicBezTo>
                <a:close/>
                <a:moveTo>
                  <a:pt x="4103" y="0"/>
                </a:moveTo>
                <a:cubicBezTo>
                  <a:pt x="3787" y="0"/>
                  <a:pt x="3497" y="152"/>
                  <a:pt x="3284" y="374"/>
                </a:cubicBezTo>
                <a:cubicBezTo>
                  <a:pt x="3157" y="280"/>
                  <a:pt x="2999" y="201"/>
                  <a:pt x="2794" y="122"/>
                </a:cubicBezTo>
                <a:cubicBezTo>
                  <a:pt x="2600" y="59"/>
                  <a:pt x="2423" y="27"/>
                  <a:pt x="2268" y="27"/>
                </a:cubicBezTo>
                <a:cubicBezTo>
                  <a:pt x="2071" y="27"/>
                  <a:pt x="1908" y="79"/>
                  <a:pt x="1784" y="185"/>
                </a:cubicBezTo>
                <a:cubicBezTo>
                  <a:pt x="1500" y="390"/>
                  <a:pt x="1453" y="785"/>
                  <a:pt x="1453" y="1006"/>
                </a:cubicBezTo>
                <a:cubicBezTo>
                  <a:pt x="1396" y="989"/>
                  <a:pt x="1339" y="981"/>
                  <a:pt x="1280" y="981"/>
                </a:cubicBezTo>
                <a:cubicBezTo>
                  <a:pt x="962" y="981"/>
                  <a:pt x="624" y="1220"/>
                  <a:pt x="411" y="1527"/>
                </a:cubicBezTo>
                <a:cubicBezTo>
                  <a:pt x="79" y="2016"/>
                  <a:pt x="0" y="2711"/>
                  <a:pt x="600" y="3168"/>
                </a:cubicBezTo>
                <a:cubicBezTo>
                  <a:pt x="868" y="3389"/>
                  <a:pt x="1137" y="3500"/>
                  <a:pt x="1374" y="3531"/>
                </a:cubicBezTo>
                <a:cubicBezTo>
                  <a:pt x="1484" y="3958"/>
                  <a:pt x="1831" y="4210"/>
                  <a:pt x="2321" y="4226"/>
                </a:cubicBezTo>
                <a:lnTo>
                  <a:pt x="2463" y="4226"/>
                </a:lnTo>
                <a:cubicBezTo>
                  <a:pt x="3078" y="4226"/>
                  <a:pt x="3568" y="4100"/>
                  <a:pt x="3899" y="3879"/>
                </a:cubicBezTo>
                <a:cubicBezTo>
                  <a:pt x="3947" y="3926"/>
                  <a:pt x="4010" y="3989"/>
                  <a:pt x="4073" y="4037"/>
                </a:cubicBezTo>
                <a:cubicBezTo>
                  <a:pt x="4216" y="4156"/>
                  <a:pt x="4393" y="4209"/>
                  <a:pt x="4584" y="4209"/>
                </a:cubicBezTo>
                <a:cubicBezTo>
                  <a:pt x="5025" y="4209"/>
                  <a:pt x="5545" y="3928"/>
                  <a:pt x="5920" y="3531"/>
                </a:cubicBezTo>
                <a:cubicBezTo>
                  <a:pt x="6488" y="2916"/>
                  <a:pt x="6599" y="2237"/>
                  <a:pt x="6172" y="1779"/>
                </a:cubicBezTo>
                <a:cubicBezTo>
                  <a:pt x="5967" y="1542"/>
                  <a:pt x="5715" y="1432"/>
                  <a:pt x="5462" y="1416"/>
                </a:cubicBezTo>
                <a:cubicBezTo>
                  <a:pt x="5446" y="1022"/>
                  <a:pt x="5241" y="548"/>
                  <a:pt x="4720" y="201"/>
                </a:cubicBezTo>
                <a:cubicBezTo>
                  <a:pt x="4513" y="60"/>
                  <a:pt x="4303" y="0"/>
                  <a:pt x="41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6" name="Google Shape;1206;p35"/>
          <p:cNvSpPr/>
          <p:nvPr/>
        </p:nvSpPr>
        <p:spPr>
          <a:xfrm>
            <a:off x="642549" y="5867376"/>
            <a:ext cx="621868" cy="554617"/>
          </a:xfrm>
          <a:custGeom>
            <a:avLst/>
            <a:gdLst/>
            <a:ahLst/>
            <a:cxnLst/>
            <a:rect l="l" t="t" r="r" b="b"/>
            <a:pathLst>
              <a:path w="3663" h="3267" extrusionOk="0">
                <a:moveTo>
                  <a:pt x="1026" y="1"/>
                </a:moveTo>
                <a:cubicBezTo>
                  <a:pt x="853" y="1"/>
                  <a:pt x="1042" y="1121"/>
                  <a:pt x="1042" y="1121"/>
                </a:cubicBezTo>
                <a:cubicBezTo>
                  <a:pt x="1042" y="1121"/>
                  <a:pt x="253" y="1516"/>
                  <a:pt x="95" y="1816"/>
                </a:cubicBezTo>
                <a:cubicBezTo>
                  <a:pt x="0" y="2021"/>
                  <a:pt x="1421" y="2132"/>
                  <a:pt x="1421" y="2132"/>
                </a:cubicBezTo>
                <a:cubicBezTo>
                  <a:pt x="1421" y="2132"/>
                  <a:pt x="1721" y="3079"/>
                  <a:pt x="1879" y="3252"/>
                </a:cubicBezTo>
                <a:cubicBezTo>
                  <a:pt x="1889" y="3262"/>
                  <a:pt x="1900" y="3267"/>
                  <a:pt x="1911" y="3267"/>
                </a:cubicBezTo>
                <a:cubicBezTo>
                  <a:pt x="2081" y="3267"/>
                  <a:pt x="2400" y="2242"/>
                  <a:pt x="2400" y="2242"/>
                </a:cubicBezTo>
                <a:cubicBezTo>
                  <a:pt x="2400" y="2242"/>
                  <a:pt x="3520" y="2163"/>
                  <a:pt x="3584" y="2084"/>
                </a:cubicBezTo>
                <a:cubicBezTo>
                  <a:pt x="3662" y="2021"/>
                  <a:pt x="2889" y="1279"/>
                  <a:pt x="2889" y="1279"/>
                </a:cubicBezTo>
                <a:cubicBezTo>
                  <a:pt x="2889" y="1279"/>
                  <a:pt x="3142" y="395"/>
                  <a:pt x="3205" y="127"/>
                </a:cubicBezTo>
                <a:cubicBezTo>
                  <a:pt x="3214" y="86"/>
                  <a:pt x="3194" y="69"/>
                  <a:pt x="3154" y="69"/>
                </a:cubicBezTo>
                <a:cubicBezTo>
                  <a:pt x="2925" y="69"/>
                  <a:pt x="2037" y="616"/>
                  <a:pt x="2037" y="616"/>
                </a:cubicBezTo>
                <a:cubicBezTo>
                  <a:pt x="2037" y="616"/>
                  <a:pt x="121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7" name="Google Shape;1207;p35"/>
          <p:cNvGrpSpPr/>
          <p:nvPr/>
        </p:nvGrpSpPr>
        <p:grpSpPr>
          <a:xfrm>
            <a:off x="9683592" y="146876"/>
            <a:ext cx="2553813" cy="1698139"/>
            <a:chOff x="1719600" y="414750"/>
            <a:chExt cx="370025" cy="246050"/>
          </a:xfrm>
        </p:grpSpPr>
        <p:sp>
          <p:nvSpPr>
            <p:cNvPr id="1208" name="Google Shape;1208;p35"/>
            <p:cNvSpPr/>
            <p:nvPr/>
          </p:nvSpPr>
          <p:spPr>
            <a:xfrm>
              <a:off x="1809975" y="489225"/>
              <a:ext cx="167350" cy="125000"/>
            </a:xfrm>
            <a:custGeom>
              <a:avLst/>
              <a:gdLst/>
              <a:ahLst/>
              <a:cxnLst/>
              <a:rect l="l" t="t" r="r" b="b"/>
              <a:pathLst>
                <a:path w="6694" h="5000" extrusionOk="0">
                  <a:moveTo>
                    <a:pt x="2157" y="0"/>
                  </a:moveTo>
                  <a:cubicBezTo>
                    <a:pt x="1247" y="0"/>
                    <a:pt x="521" y="312"/>
                    <a:pt x="1" y="658"/>
                  </a:cubicBezTo>
                  <a:lnTo>
                    <a:pt x="238" y="911"/>
                  </a:lnTo>
                  <a:cubicBezTo>
                    <a:pt x="238" y="911"/>
                    <a:pt x="1016" y="709"/>
                    <a:pt x="1990" y="709"/>
                  </a:cubicBezTo>
                  <a:cubicBezTo>
                    <a:pt x="3740" y="709"/>
                    <a:pt x="6123" y="1360"/>
                    <a:pt x="5778" y="4999"/>
                  </a:cubicBezTo>
                  <a:lnTo>
                    <a:pt x="6662" y="4968"/>
                  </a:lnTo>
                  <a:cubicBezTo>
                    <a:pt x="6694" y="4321"/>
                    <a:pt x="6631" y="1590"/>
                    <a:pt x="4121" y="453"/>
                  </a:cubicBezTo>
                  <a:cubicBezTo>
                    <a:pt x="3395" y="127"/>
                    <a:pt x="2738" y="0"/>
                    <a:pt x="2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1773675" y="422475"/>
              <a:ext cx="266800" cy="188975"/>
            </a:xfrm>
            <a:custGeom>
              <a:avLst/>
              <a:gdLst/>
              <a:ahLst/>
              <a:cxnLst/>
              <a:rect l="l" t="t" r="r" b="b"/>
              <a:pathLst>
                <a:path w="10672" h="7559" extrusionOk="0">
                  <a:moveTo>
                    <a:pt x="4128" y="1"/>
                  </a:moveTo>
                  <a:cubicBezTo>
                    <a:pt x="1649" y="1"/>
                    <a:pt x="1" y="1766"/>
                    <a:pt x="1" y="1766"/>
                  </a:cubicBezTo>
                  <a:lnTo>
                    <a:pt x="395" y="2176"/>
                  </a:lnTo>
                  <a:cubicBezTo>
                    <a:pt x="1059" y="1591"/>
                    <a:pt x="2348" y="701"/>
                    <a:pt x="4017" y="701"/>
                  </a:cubicBezTo>
                  <a:cubicBezTo>
                    <a:pt x="4690" y="701"/>
                    <a:pt x="5424" y="846"/>
                    <a:pt x="6204" y="1213"/>
                  </a:cubicBezTo>
                  <a:cubicBezTo>
                    <a:pt x="9156" y="2618"/>
                    <a:pt x="9787" y="6217"/>
                    <a:pt x="9930" y="7559"/>
                  </a:cubicBezTo>
                  <a:lnTo>
                    <a:pt x="10466" y="7401"/>
                  </a:lnTo>
                  <a:cubicBezTo>
                    <a:pt x="10466" y="7401"/>
                    <a:pt x="10671" y="2681"/>
                    <a:pt x="6772" y="677"/>
                  </a:cubicBezTo>
                  <a:cubicBezTo>
                    <a:pt x="5822" y="186"/>
                    <a:pt x="4932" y="1"/>
                    <a:pt x="4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1783550" y="440000"/>
              <a:ext cx="238375" cy="172650"/>
            </a:xfrm>
            <a:custGeom>
              <a:avLst/>
              <a:gdLst/>
              <a:ahLst/>
              <a:cxnLst/>
              <a:rect l="l" t="t" r="r" b="b"/>
              <a:pathLst>
                <a:path w="9535" h="6906" extrusionOk="0">
                  <a:moveTo>
                    <a:pt x="3629" y="0"/>
                  </a:moveTo>
                  <a:cubicBezTo>
                    <a:pt x="1961" y="0"/>
                    <a:pt x="664" y="890"/>
                    <a:pt x="0" y="1475"/>
                  </a:cubicBezTo>
                  <a:lnTo>
                    <a:pt x="474" y="1980"/>
                  </a:lnTo>
                  <a:cubicBezTo>
                    <a:pt x="1135" y="1556"/>
                    <a:pt x="2240" y="1008"/>
                    <a:pt x="3532" y="1008"/>
                  </a:cubicBezTo>
                  <a:cubicBezTo>
                    <a:pt x="4306" y="1008"/>
                    <a:pt x="5147" y="1205"/>
                    <a:pt x="5999" y="1743"/>
                  </a:cubicBezTo>
                  <a:cubicBezTo>
                    <a:pt x="8272" y="3180"/>
                    <a:pt x="8587" y="5769"/>
                    <a:pt x="8619" y="6905"/>
                  </a:cubicBezTo>
                  <a:lnTo>
                    <a:pt x="9535" y="6858"/>
                  </a:lnTo>
                  <a:cubicBezTo>
                    <a:pt x="9392" y="5516"/>
                    <a:pt x="8761" y="1917"/>
                    <a:pt x="5809" y="512"/>
                  </a:cubicBezTo>
                  <a:cubicBezTo>
                    <a:pt x="5034" y="145"/>
                    <a:pt x="4301" y="0"/>
                    <a:pt x="3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1794975" y="465200"/>
              <a:ext cx="204050" cy="148225"/>
            </a:xfrm>
            <a:custGeom>
              <a:avLst/>
              <a:gdLst/>
              <a:ahLst/>
              <a:cxnLst/>
              <a:rect l="l" t="t" r="r" b="b"/>
              <a:pathLst>
                <a:path w="8162" h="5929" extrusionOk="0">
                  <a:moveTo>
                    <a:pt x="3067" y="0"/>
                  </a:moveTo>
                  <a:cubicBezTo>
                    <a:pt x="1775" y="0"/>
                    <a:pt x="672" y="548"/>
                    <a:pt x="1" y="972"/>
                  </a:cubicBezTo>
                  <a:lnTo>
                    <a:pt x="601" y="1604"/>
                  </a:lnTo>
                  <a:cubicBezTo>
                    <a:pt x="1120" y="1267"/>
                    <a:pt x="1844" y="960"/>
                    <a:pt x="2751" y="960"/>
                  </a:cubicBezTo>
                  <a:cubicBezTo>
                    <a:pt x="3334" y="960"/>
                    <a:pt x="3992" y="1087"/>
                    <a:pt x="4721" y="1414"/>
                  </a:cubicBezTo>
                  <a:cubicBezTo>
                    <a:pt x="7231" y="2551"/>
                    <a:pt x="7294" y="5282"/>
                    <a:pt x="7262" y="5929"/>
                  </a:cubicBezTo>
                  <a:lnTo>
                    <a:pt x="8162" y="5881"/>
                  </a:lnTo>
                  <a:cubicBezTo>
                    <a:pt x="8130" y="4745"/>
                    <a:pt x="7815" y="2172"/>
                    <a:pt x="5542" y="735"/>
                  </a:cubicBezTo>
                  <a:cubicBezTo>
                    <a:pt x="4684" y="197"/>
                    <a:pt x="3841" y="0"/>
                    <a:pt x="30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1780775" y="438800"/>
              <a:ext cx="244700" cy="175425"/>
            </a:xfrm>
            <a:custGeom>
              <a:avLst/>
              <a:gdLst/>
              <a:ahLst/>
              <a:cxnLst/>
              <a:rect l="l" t="t" r="r" b="b"/>
              <a:pathLst>
                <a:path w="9788" h="7017" extrusionOk="0">
                  <a:moveTo>
                    <a:pt x="3921" y="0"/>
                  </a:moveTo>
                  <a:cubicBezTo>
                    <a:pt x="1770" y="0"/>
                    <a:pt x="71" y="1421"/>
                    <a:pt x="48" y="1444"/>
                  </a:cubicBezTo>
                  <a:cubicBezTo>
                    <a:pt x="1" y="1476"/>
                    <a:pt x="1" y="1539"/>
                    <a:pt x="32" y="1586"/>
                  </a:cubicBezTo>
                  <a:cubicBezTo>
                    <a:pt x="50" y="1604"/>
                    <a:pt x="76" y="1616"/>
                    <a:pt x="105" y="1616"/>
                  </a:cubicBezTo>
                  <a:cubicBezTo>
                    <a:pt x="128" y="1616"/>
                    <a:pt x="153" y="1608"/>
                    <a:pt x="174" y="1586"/>
                  </a:cubicBezTo>
                  <a:cubicBezTo>
                    <a:pt x="174" y="1586"/>
                    <a:pt x="979" y="907"/>
                    <a:pt x="2148" y="497"/>
                  </a:cubicBezTo>
                  <a:cubicBezTo>
                    <a:pt x="2751" y="290"/>
                    <a:pt x="3339" y="186"/>
                    <a:pt x="3908" y="186"/>
                  </a:cubicBezTo>
                  <a:cubicBezTo>
                    <a:pt x="4811" y="186"/>
                    <a:pt x="5669" y="448"/>
                    <a:pt x="6473" y="971"/>
                  </a:cubicBezTo>
                  <a:cubicBezTo>
                    <a:pt x="9582" y="3039"/>
                    <a:pt x="9551" y="6874"/>
                    <a:pt x="9551" y="6906"/>
                  </a:cubicBezTo>
                  <a:cubicBezTo>
                    <a:pt x="9551" y="6969"/>
                    <a:pt x="9582" y="7016"/>
                    <a:pt x="9646" y="7016"/>
                  </a:cubicBezTo>
                  <a:lnTo>
                    <a:pt x="9646" y="7001"/>
                  </a:lnTo>
                  <a:cubicBezTo>
                    <a:pt x="9693" y="7001"/>
                    <a:pt x="9740" y="6969"/>
                    <a:pt x="9740" y="6906"/>
                  </a:cubicBezTo>
                  <a:cubicBezTo>
                    <a:pt x="9740" y="6874"/>
                    <a:pt x="9788" y="2928"/>
                    <a:pt x="6567" y="813"/>
                  </a:cubicBezTo>
                  <a:cubicBezTo>
                    <a:pt x="5665" y="216"/>
                    <a:pt x="4759" y="0"/>
                    <a:pt x="3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1792625" y="464525"/>
              <a:ext cx="208775" cy="150475"/>
            </a:xfrm>
            <a:custGeom>
              <a:avLst/>
              <a:gdLst/>
              <a:ahLst/>
              <a:cxnLst/>
              <a:rect l="l" t="t" r="r" b="b"/>
              <a:pathLst>
                <a:path w="8351" h="6019" extrusionOk="0">
                  <a:moveTo>
                    <a:pt x="3306" y="1"/>
                  </a:moveTo>
                  <a:cubicBezTo>
                    <a:pt x="1545" y="1"/>
                    <a:pt x="70" y="909"/>
                    <a:pt x="48" y="920"/>
                  </a:cubicBezTo>
                  <a:cubicBezTo>
                    <a:pt x="0" y="952"/>
                    <a:pt x="0" y="1015"/>
                    <a:pt x="16" y="1062"/>
                  </a:cubicBezTo>
                  <a:cubicBezTo>
                    <a:pt x="36" y="1093"/>
                    <a:pt x="70" y="1110"/>
                    <a:pt x="104" y="1110"/>
                  </a:cubicBezTo>
                  <a:cubicBezTo>
                    <a:pt x="123" y="1110"/>
                    <a:pt x="141" y="1105"/>
                    <a:pt x="158" y="1094"/>
                  </a:cubicBezTo>
                  <a:cubicBezTo>
                    <a:pt x="180" y="1072"/>
                    <a:pt x="1600" y="199"/>
                    <a:pt x="3290" y="199"/>
                  </a:cubicBezTo>
                  <a:cubicBezTo>
                    <a:pt x="4036" y="199"/>
                    <a:pt x="4834" y="369"/>
                    <a:pt x="5588" y="857"/>
                  </a:cubicBezTo>
                  <a:cubicBezTo>
                    <a:pt x="7924" y="2357"/>
                    <a:pt x="8130" y="5340"/>
                    <a:pt x="8145" y="5924"/>
                  </a:cubicBezTo>
                  <a:cubicBezTo>
                    <a:pt x="8161" y="5972"/>
                    <a:pt x="8193" y="6019"/>
                    <a:pt x="8256" y="6019"/>
                  </a:cubicBezTo>
                  <a:cubicBezTo>
                    <a:pt x="8303" y="6019"/>
                    <a:pt x="8351" y="5972"/>
                    <a:pt x="8351" y="5908"/>
                  </a:cubicBezTo>
                  <a:cubicBezTo>
                    <a:pt x="8335" y="5309"/>
                    <a:pt x="8114" y="2246"/>
                    <a:pt x="5699" y="684"/>
                  </a:cubicBezTo>
                  <a:cubicBezTo>
                    <a:pt x="4912" y="177"/>
                    <a:pt x="4081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1806825" y="488300"/>
              <a:ext cx="172475" cy="127500"/>
            </a:xfrm>
            <a:custGeom>
              <a:avLst/>
              <a:gdLst/>
              <a:ahLst/>
              <a:cxnLst/>
              <a:rect l="l" t="t" r="r" b="b"/>
              <a:pathLst>
                <a:path w="6899" h="5100" extrusionOk="0">
                  <a:moveTo>
                    <a:pt x="2439" y="1"/>
                  </a:moveTo>
                  <a:cubicBezTo>
                    <a:pt x="1085" y="1"/>
                    <a:pt x="85" y="590"/>
                    <a:pt x="64" y="601"/>
                  </a:cubicBezTo>
                  <a:cubicBezTo>
                    <a:pt x="16" y="632"/>
                    <a:pt x="1" y="695"/>
                    <a:pt x="32" y="743"/>
                  </a:cubicBezTo>
                  <a:cubicBezTo>
                    <a:pt x="53" y="773"/>
                    <a:pt x="86" y="791"/>
                    <a:pt x="120" y="791"/>
                  </a:cubicBezTo>
                  <a:cubicBezTo>
                    <a:pt x="139" y="791"/>
                    <a:pt x="157" y="786"/>
                    <a:pt x="174" y="774"/>
                  </a:cubicBezTo>
                  <a:cubicBezTo>
                    <a:pt x="185" y="764"/>
                    <a:pt x="1146" y="195"/>
                    <a:pt x="2443" y="195"/>
                  </a:cubicBezTo>
                  <a:cubicBezTo>
                    <a:pt x="3073" y="195"/>
                    <a:pt x="3782" y="330"/>
                    <a:pt x="4499" y="727"/>
                  </a:cubicBezTo>
                  <a:cubicBezTo>
                    <a:pt x="6693" y="1927"/>
                    <a:pt x="6693" y="4973"/>
                    <a:pt x="6693" y="4989"/>
                  </a:cubicBezTo>
                  <a:cubicBezTo>
                    <a:pt x="6693" y="5052"/>
                    <a:pt x="6741" y="5100"/>
                    <a:pt x="6788" y="5100"/>
                  </a:cubicBezTo>
                  <a:cubicBezTo>
                    <a:pt x="6836" y="5100"/>
                    <a:pt x="6883" y="5052"/>
                    <a:pt x="6883" y="5005"/>
                  </a:cubicBezTo>
                  <a:cubicBezTo>
                    <a:pt x="6883" y="4957"/>
                    <a:pt x="6899" y="1816"/>
                    <a:pt x="4594" y="553"/>
                  </a:cubicBezTo>
                  <a:cubicBezTo>
                    <a:pt x="3840" y="140"/>
                    <a:pt x="3098" y="1"/>
                    <a:pt x="2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1909875" y="550225"/>
              <a:ext cx="179750" cy="108225"/>
            </a:xfrm>
            <a:custGeom>
              <a:avLst/>
              <a:gdLst/>
              <a:ahLst/>
              <a:cxnLst/>
              <a:rect l="l" t="t" r="r" b="b"/>
              <a:pathLst>
                <a:path w="7190" h="4329" extrusionOk="0">
                  <a:moveTo>
                    <a:pt x="4266" y="0"/>
                  </a:moveTo>
                  <a:cubicBezTo>
                    <a:pt x="3914" y="0"/>
                    <a:pt x="3613" y="214"/>
                    <a:pt x="3417" y="489"/>
                  </a:cubicBezTo>
                  <a:lnTo>
                    <a:pt x="3417" y="489"/>
                  </a:lnTo>
                  <a:cubicBezTo>
                    <a:pt x="3274" y="382"/>
                    <a:pt x="3089" y="289"/>
                    <a:pt x="2856" y="223"/>
                  </a:cubicBezTo>
                  <a:cubicBezTo>
                    <a:pt x="2691" y="176"/>
                    <a:pt x="2550" y="156"/>
                    <a:pt x="2428" y="156"/>
                  </a:cubicBezTo>
                  <a:cubicBezTo>
                    <a:pt x="1526" y="156"/>
                    <a:pt x="1735" y="1297"/>
                    <a:pt x="1735" y="1297"/>
                  </a:cubicBezTo>
                  <a:cubicBezTo>
                    <a:pt x="1657" y="1254"/>
                    <a:pt x="1575" y="1235"/>
                    <a:pt x="1492" y="1235"/>
                  </a:cubicBezTo>
                  <a:cubicBezTo>
                    <a:pt x="775" y="1235"/>
                    <a:pt x="1" y="2701"/>
                    <a:pt x="977" y="3380"/>
                  </a:cubicBezTo>
                  <a:cubicBezTo>
                    <a:pt x="1281" y="3584"/>
                    <a:pt x="1562" y="3669"/>
                    <a:pt x="1798" y="3671"/>
                  </a:cubicBezTo>
                  <a:lnTo>
                    <a:pt x="1798" y="3671"/>
                  </a:lnTo>
                  <a:cubicBezTo>
                    <a:pt x="1894" y="4027"/>
                    <a:pt x="2150" y="4329"/>
                    <a:pt x="2657" y="4329"/>
                  </a:cubicBezTo>
                  <a:cubicBezTo>
                    <a:pt x="2676" y="4329"/>
                    <a:pt x="2694" y="4328"/>
                    <a:pt x="2714" y="4327"/>
                  </a:cubicBezTo>
                  <a:cubicBezTo>
                    <a:pt x="3498" y="4286"/>
                    <a:pt x="4005" y="4077"/>
                    <a:pt x="4278" y="3789"/>
                  </a:cubicBezTo>
                  <a:lnTo>
                    <a:pt x="4278" y="3789"/>
                  </a:lnTo>
                  <a:cubicBezTo>
                    <a:pt x="4341" y="3867"/>
                    <a:pt x="4418" y="3942"/>
                    <a:pt x="4513" y="4012"/>
                  </a:cubicBezTo>
                  <a:cubicBezTo>
                    <a:pt x="4631" y="4098"/>
                    <a:pt x="4768" y="4137"/>
                    <a:pt x="4914" y="4137"/>
                  </a:cubicBezTo>
                  <a:cubicBezTo>
                    <a:pt x="5860" y="4137"/>
                    <a:pt x="7190" y="2507"/>
                    <a:pt x="6328" y="1660"/>
                  </a:cubicBezTo>
                  <a:cubicBezTo>
                    <a:pt x="6106" y="1444"/>
                    <a:pt x="5879" y="1361"/>
                    <a:pt x="5670" y="1361"/>
                  </a:cubicBezTo>
                  <a:cubicBezTo>
                    <a:pt x="5630" y="1361"/>
                    <a:pt x="5592" y="1364"/>
                    <a:pt x="5554" y="1369"/>
                  </a:cubicBezTo>
                  <a:lnTo>
                    <a:pt x="5554" y="1369"/>
                  </a:lnTo>
                  <a:cubicBezTo>
                    <a:pt x="5535" y="937"/>
                    <a:pt x="5297" y="452"/>
                    <a:pt x="4766" y="144"/>
                  </a:cubicBezTo>
                  <a:cubicBezTo>
                    <a:pt x="4592" y="44"/>
                    <a:pt x="4424" y="0"/>
                    <a:pt x="4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1916925" y="547825"/>
              <a:ext cx="167350" cy="112975"/>
            </a:xfrm>
            <a:custGeom>
              <a:avLst/>
              <a:gdLst/>
              <a:ahLst/>
              <a:cxnLst/>
              <a:rect l="l" t="t" r="r" b="b"/>
              <a:pathLst>
                <a:path w="6694" h="4519" extrusionOk="0">
                  <a:moveTo>
                    <a:pt x="3158" y="730"/>
                  </a:moveTo>
                  <a:cubicBezTo>
                    <a:pt x="3379" y="935"/>
                    <a:pt x="3442" y="1172"/>
                    <a:pt x="3442" y="1251"/>
                  </a:cubicBezTo>
                  <a:cubicBezTo>
                    <a:pt x="3473" y="1456"/>
                    <a:pt x="3394" y="1582"/>
                    <a:pt x="3331" y="1629"/>
                  </a:cubicBezTo>
                  <a:cubicBezTo>
                    <a:pt x="3308" y="1643"/>
                    <a:pt x="3285" y="1649"/>
                    <a:pt x="3263" y="1649"/>
                  </a:cubicBezTo>
                  <a:cubicBezTo>
                    <a:pt x="3209" y="1649"/>
                    <a:pt x="3160" y="1615"/>
                    <a:pt x="3126" y="1582"/>
                  </a:cubicBezTo>
                  <a:cubicBezTo>
                    <a:pt x="2937" y="1440"/>
                    <a:pt x="2952" y="1077"/>
                    <a:pt x="3158" y="730"/>
                  </a:cubicBezTo>
                  <a:close/>
                  <a:moveTo>
                    <a:pt x="5162" y="1598"/>
                  </a:moveTo>
                  <a:cubicBezTo>
                    <a:pt x="5162" y="1629"/>
                    <a:pt x="5162" y="1661"/>
                    <a:pt x="5162" y="1692"/>
                  </a:cubicBezTo>
                  <a:cubicBezTo>
                    <a:pt x="5099" y="2008"/>
                    <a:pt x="4910" y="2245"/>
                    <a:pt x="4673" y="2292"/>
                  </a:cubicBezTo>
                  <a:cubicBezTo>
                    <a:pt x="4657" y="2292"/>
                    <a:pt x="4630" y="2296"/>
                    <a:pt x="4604" y="2296"/>
                  </a:cubicBezTo>
                  <a:cubicBezTo>
                    <a:pt x="4578" y="2296"/>
                    <a:pt x="4555" y="2292"/>
                    <a:pt x="4547" y="2277"/>
                  </a:cubicBezTo>
                  <a:cubicBezTo>
                    <a:pt x="4515" y="2198"/>
                    <a:pt x="4642" y="1898"/>
                    <a:pt x="4926" y="1708"/>
                  </a:cubicBezTo>
                  <a:cubicBezTo>
                    <a:pt x="4989" y="1661"/>
                    <a:pt x="5068" y="1629"/>
                    <a:pt x="5162" y="1598"/>
                  </a:cubicBezTo>
                  <a:close/>
                  <a:moveTo>
                    <a:pt x="1848" y="2719"/>
                  </a:moveTo>
                  <a:cubicBezTo>
                    <a:pt x="1879" y="2719"/>
                    <a:pt x="1926" y="2734"/>
                    <a:pt x="1974" y="2797"/>
                  </a:cubicBezTo>
                  <a:cubicBezTo>
                    <a:pt x="2163" y="3018"/>
                    <a:pt x="2179" y="3287"/>
                    <a:pt x="2021" y="3476"/>
                  </a:cubicBezTo>
                  <a:cubicBezTo>
                    <a:pt x="1926" y="3587"/>
                    <a:pt x="1784" y="3650"/>
                    <a:pt x="1595" y="3666"/>
                  </a:cubicBezTo>
                  <a:cubicBezTo>
                    <a:pt x="1516" y="3239"/>
                    <a:pt x="1658" y="2813"/>
                    <a:pt x="1816" y="2719"/>
                  </a:cubicBezTo>
                  <a:close/>
                  <a:moveTo>
                    <a:pt x="3994" y="2876"/>
                  </a:moveTo>
                  <a:cubicBezTo>
                    <a:pt x="4010" y="2876"/>
                    <a:pt x="4042" y="2892"/>
                    <a:pt x="4089" y="3003"/>
                  </a:cubicBezTo>
                  <a:cubicBezTo>
                    <a:pt x="4184" y="3255"/>
                    <a:pt x="4152" y="3492"/>
                    <a:pt x="4010" y="3697"/>
                  </a:cubicBezTo>
                  <a:cubicBezTo>
                    <a:pt x="4010" y="3713"/>
                    <a:pt x="4010" y="3713"/>
                    <a:pt x="4010" y="3729"/>
                  </a:cubicBezTo>
                  <a:cubicBezTo>
                    <a:pt x="3836" y="3460"/>
                    <a:pt x="3852" y="3176"/>
                    <a:pt x="3900" y="3034"/>
                  </a:cubicBezTo>
                  <a:cubicBezTo>
                    <a:pt x="3931" y="2924"/>
                    <a:pt x="3979" y="2876"/>
                    <a:pt x="3994" y="2876"/>
                  </a:cubicBezTo>
                  <a:close/>
                  <a:moveTo>
                    <a:pt x="3995" y="195"/>
                  </a:moveTo>
                  <a:cubicBezTo>
                    <a:pt x="4135" y="195"/>
                    <a:pt x="4283" y="232"/>
                    <a:pt x="4436" y="319"/>
                  </a:cubicBezTo>
                  <a:cubicBezTo>
                    <a:pt x="4926" y="619"/>
                    <a:pt x="5131" y="1030"/>
                    <a:pt x="5162" y="1393"/>
                  </a:cubicBezTo>
                  <a:cubicBezTo>
                    <a:pt x="5020" y="1424"/>
                    <a:pt x="4894" y="1503"/>
                    <a:pt x="4815" y="1550"/>
                  </a:cubicBezTo>
                  <a:cubicBezTo>
                    <a:pt x="4499" y="1771"/>
                    <a:pt x="4278" y="2150"/>
                    <a:pt x="4373" y="2355"/>
                  </a:cubicBezTo>
                  <a:cubicBezTo>
                    <a:pt x="4387" y="2396"/>
                    <a:pt x="4445" y="2492"/>
                    <a:pt x="4606" y="2492"/>
                  </a:cubicBezTo>
                  <a:cubicBezTo>
                    <a:pt x="4636" y="2492"/>
                    <a:pt x="4668" y="2489"/>
                    <a:pt x="4705" y="2482"/>
                  </a:cubicBezTo>
                  <a:cubicBezTo>
                    <a:pt x="5036" y="2419"/>
                    <a:pt x="5289" y="2134"/>
                    <a:pt x="5352" y="1724"/>
                  </a:cubicBezTo>
                  <a:cubicBezTo>
                    <a:pt x="5368" y="1677"/>
                    <a:pt x="5368" y="1614"/>
                    <a:pt x="5368" y="1566"/>
                  </a:cubicBezTo>
                  <a:lnTo>
                    <a:pt x="5383" y="1566"/>
                  </a:lnTo>
                  <a:cubicBezTo>
                    <a:pt x="5557" y="1566"/>
                    <a:pt x="5762" y="1629"/>
                    <a:pt x="5967" y="1835"/>
                  </a:cubicBezTo>
                  <a:cubicBezTo>
                    <a:pt x="6457" y="2308"/>
                    <a:pt x="6157" y="3003"/>
                    <a:pt x="5778" y="3476"/>
                  </a:cubicBezTo>
                  <a:cubicBezTo>
                    <a:pt x="5459" y="3842"/>
                    <a:pt x="5008" y="4138"/>
                    <a:pt x="4635" y="4138"/>
                  </a:cubicBezTo>
                  <a:cubicBezTo>
                    <a:pt x="4510" y="4138"/>
                    <a:pt x="4394" y="4104"/>
                    <a:pt x="4294" y="4029"/>
                  </a:cubicBezTo>
                  <a:cubicBezTo>
                    <a:pt x="4231" y="3981"/>
                    <a:pt x="4168" y="3934"/>
                    <a:pt x="4121" y="3887"/>
                  </a:cubicBezTo>
                  <a:cubicBezTo>
                    <a:pt x="4152" y="3855"/>
                    <a:pt x="4168" y="3839"/>
                    <a:pt x="4184" y="3808"/>
                  </a:cubicBezTo>
                  <a:cubicBezTo>
                    <a:pt x="4357" y="3555"/>
                    <a:pt x="4389" y="3255"/>
                    <a:pt x="4278" y="2940"/>
                  </a:cubicBezTo>
                  <a:cubicBezTo>
                    <a:pt x="4200" y="2719"/>
                    <a:pt x="4089" y="2671"/>
                    <a:pt x="3994" y="2671"/>
                  </a:cubicBezTo>
                  <a:cubicBezTo>
                    <a:pt x="3868" y="2687"/>
                    <a:pt x="3758" y="2782"/>
                    <a:pt x="3710" y="2971"/>
                  </a:cubicBezTo>
                  <a:cubicBezTo>
                    <a:pt x="3631" y="3224"/>
                    <a:pt x="3663" y="3571"/>
                    <a:pt x="3868" y="3871"/>
                  </a:cubicBezTo>
                  <a:cubicBezTo>
                    <a:pt x="3584" y="4139"/>
                    <a:pt x="3079" y="4297"/>
                    <a:pt x="2432" y="4313"/>
                  </a:cubicBezTo>
                  <a:cubicBezTo>
                    <a:pt x="2404" y="4315"/>
                    <a:pt x="2377" y="4316"/>
                    <a:pt x="2351" y="4316"/>
                  </a:cubicBezTo>
                  <a:cubicBezTo>
                    <a:pt x="1947" y="4316"/>
                    <a:pt x="1747" y="4092"/>
                    <a:pt x="1658" y="3855"/>
                  </a:cubicBezTo>
                  <a:cubicBezTo>
                    <a:pt x="1879" y="3839"/>
                    <a:pt x="2037" y="3745"/>
                    <a:pt x="2163" y="3618"/>
                  </a:cubicBezTo>
                  <a:cubicBezTo>
                    <a:pt x="2400" y="3350"/>
                    <a:pt x="2384" y="2971"/>
                    <a:pt x="2116" y="2671"/>
                  </a:cubicBezTo>
                  <a:cubicBezTo>
                    <a:pt x="2020" y="2558"/>
                    <a:pt x="1928" y="2526"/>
                    <a:pt x="1855" y="2526"/>
                  </a:cubicBezTo>
                  <a:cubicBezTo>
                    <a:pt x="1796" y="2526"/>
                    <a:pt x="1749" y="2547"/>
                    <a:pt x="1721" y="2561"/>
                  </a:cubicBezTo>
                  <a:cubicBezTo>
                    <a:pt x="1453" y="2687"/>
                    <a:pt x="1327" y="3208"/>
                    <a:pt x="1406" y="3666"/>
                  </a:cubicBezTo>
                  <a:cubicBezTo>
                    <a:pt x="1216" y="3634"/>
                    <a:pt x="995" y="3555"/>
                    <a:pt x="758" y="3397"/>
                  </a:cubicBezTo>
                  <a:cubicBezTo>
                    <a:pt x="206" y="3018"/>
                    <a:pt x="269" y="2355"/>
                    <a:pt x="537" y="1913"/>
                  </a:cubicBezTo>
                  <a:cubicBezTo>
                    <a:pt x="698" y="1654"/>
                    <a:pt x="956" y="1433"/>
                    <a:pt x="1204" y="1433"/>
                  </a:cubicBezTo>
                  <a:cubicBezTo>
                    <a:pt x="1273" y="1433"/>
                    <a:pt x="1341" y="1450"/>
                    <a:pt x="1406" y="1487"/>
                  </a:cubicBezTo>
                  <a:cubicBezTo>
                    <a:pt x="1425" y="1494"/>
                    <a:pt x="1442" y="1498"/>
                    <a:pt x="1457" y="1498"/>
                  </a:cubicBezTo>
                  <a:cubicBezTo>
                    <a:pt x="1479" y="1498"/>
                    <a:pt x="1498" y="1490"/>
                    <a:pt x="1516" y="1472"/>
                  </a:cubicBezTo>
                  <a:cubicBezTo>
                    <a:pt x="1548" y="1456"/>
                    <a:pt x="1563" y="1408"/>
                    <a:pt x="1563" y="1377"/>
                  </a:cubicBezTo>
                  <a:cubicBezTo>
                    <a:pt x="1548" y="1377"/>
                    <a:pt x="1437" y="761"/>
                    <a:pt x="1737" y="493"/>
                  </a:cubicBezTo>
                  <a:cubicBezTo>
                    <a:pt x="1840" y="399"/>
                    <a:pt x="1977" y="355"/>
                    <a:pt x="2151" y="355"/>
                  </a:cubicBezTo>
                  <a:cubicBezTo>
                    <a:pt x="2269" y="355"/>
                    <a:pt x="2404" y="376"/>
                    <a:pt x="2558" y="414"/>
                  </a:cubicBezTo>
                  <a:cubicBezTo>
                    <a:pt x="2731" y="477"/>
                    <a:pt x="2889" y="540"/>
                    <a:pt x="3000" y="619"/>
                  </a:cubicBezTo>
                  <a:cubicBezTo>
                    <a:pt x="2763" y="998"/>
                    <a:pt x="2684" y="1503"/>
                    <a:pt x="3000" y="1740"/>
                  </a:cubicBezTo>
                  <a:cubicBezTo>
                    <a:pt x="3088" y="1809"/>
                    <a:pt x="3183" y="1847"/>
                    <a:pt x="3272" y="1847"/>
                  </a:cubicBezTo>
                  <a:cubicBezTo>
                    <a:pt x="3326" y="1847"/>
                    <a:pt x="3378" y="1833"/>
                    <a:pt x="3426" y="1803"/>
                  </a:cubicBezTo>
                  <a:cubicBezTo>
                    <a:pt x="3584" y="1708"/>
                    <a:pt x="3679" y="1487"/>
                    <a:pt x="3647" y="1235"/>
                  </a:cubicBezTo>
                  <a:cubicBezTo>
                    <a:pt x="3631" y="1124"/>
                    <a:pt x="3568" y="824"/>
                    <a:pt x="3268" y="572"/>
                  </a:cubicBezTo>
                  <a:cubicBezTo>
                    <a:pt x="3450" y="358"/>
                    <a:pt x="3704" y="195"/>
                    <a:pt x="3995" y="195"/>
                  </a:cubicBezTo>
                  <a:close/>
                  <a:moveTo>
                    <a:pt x="3991" y="0"/>
                  </a:moveTo>
                  <a:cubicBezTo>
                    <a:pt x="3631" y="0"/>
                    <a:pt x="3328" y="206"/>
                    <a:pt x="3126" y="461"/>
                  </a:cubicBezTo>
                  <a:cubicBezTo>
                    <a:pt x="2984" y="367"/>
                    <a:pt x="2826" y="288"/>
                    <a:pt x="2605" y="224"/>
                  </a:cubicBezTo>
                  <a:cubicBezTo>
                    <a:pt x="2440" y="183"/>
                    <a:pt x="2291" y="162"/>
                    <a:pt x="2156" y="162"/>
                  </a:cubicBezTo>
                  <a:cubicBezTo>
                    <a:pt x="1931" y="162"/>
                    <a:pt x="1749" y="222"/>
                    <a:pt x="1611" y="351"/>
                  </a:cubicBezTo>
                  <a:cubicBezTo>
                    <a:pt x="1342" y="588"/>
                    <a:pt x="1327" y="1014"/>
                    <a:pt x="1342" y="1251"/>
                  </a:cubicBezTo>
                  <a:cubicBezTo>
                    <a:pt x="1298" y="1240"/>
                    <a:pt x="1252" y="1235"/>
                    <a:pt x="1206" y="1235"/>
                  </a:cubicBezTo>
                  <a:cubicBezTo>
                    <a:pt x="911" y="1235"/>
                    <a:pt x="598" y="1448"/>
                    <a:pt x="379" y="1803"/>
                  </a:cubicBezTo>
                  <a:cubicBezTo>
                    <a:pt x="48" y="2340"/>
                    <a:pt x="1" y="3113"/>
                    <a:pt x="648" y="3555"/>
                  </a:cubicBezTo>
                  <a:cubicBezTo>
                    <a:pt x="932" y="3760"/>
                    <a:pt x="1216" y="3839"/>
                    <a:pt x="1453" y="3871"/>
                  </a:cubicBezTo>
                  <a:cubicBezTo>
                    <a:pt x="1595" y="4281"/>
                    <a:pt x="1926" y="4518"/>
                    <a:pt x="2384" y="4518"/>
                  </a:cubicBezTo>
                  <a:lnTo>
                    <a:pt x="2447" y="4518"/>
                  </a:lnTo>
                  <a:cubicBezTo>
                    <a:pt x="3126" y="4486"/>
                    <a:pt x="3663" y="4313"/>
                    <a:pt x="3994" y="4029"/>
                  </a:cubicBezTo>
                  <a:cubicBezTo>
                    <a:pt x="4042" y="4092"/>
                    <a:pt x="4105" y="4139"/>
                    <a:pt x="4168" y="4187"/>
                  </a:cubicBezTo>
                  <a:cubicBezTo>
                    <a:pt x="4306" y="4290"/>
                    <a:pt x="4464" y="4336"/>
                    <a:pt x="4629" y="4336"/>
                  </a:cubicBezTo>
                  <a:cubicBezTo>
                    <a:pt x="5068" y="4336"/>
                    <a:pt x="5565" y="4015"/>
                    <a:pt x="5920" y="3603"/>
                  </a:cubicBezTo>
                  <a:cubicBezTo>
                    <a:pt x="6378" y="3082"/>
                    <a:pt x="6694" y="2261"/>
                    <a:pt x="6110" y="1692"/>
                  </a:cubicBezTo>
                  <a:cubicBezTo>
                    <a:pt x="5841" y="1440"/>
                    <a:pt x="5589" y="1361"/>
                    <a:pt x="5368" y="1361"/>
                  </a:cubicBezTo>
                  <a:cubicBezTo>
                    <a:pt x="5320" y="951"/>
                    <a:pt x="5099" y="477"/>
                    <a:pt x="4547" y="161"/>
                  </a:cubicBezTo>
                  <a:cubicBezTo>
                    <a:pt x="4352" y="48"/>
                    <a:pt x="4165" y="0"/>
                    <a:pt x="3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1719600" y="417350"/>
              <a:ext cx="179975" cy="109775"/>
            </a:xfrm>
            <a:custGeom>
              <a:avLst/>
              <a:gdLst/>
              <a:ahLst/>
              <a:cxnLst/>
              <a:rect l="l" t="t" r="r" b="b"/>
              <a:pathLst>
                <a:path w="7199" h="4391" extrusionOk="0">
                  <a:moveTo>
                    <a:pt x="4187" y="0"/>
                  </a:moveTo>
                  <a:cubicBezTo>
                    <a:pt x="3819" y="0"/>
                    <a:pt x="3513" y="233"/>
                    <a:pt x="3324" y="525"/>
                  </a:cubicBezTo>
                  <a:lnTo>
                    <a:pt x="3324" y="525"/>
                  </a:lnTo>
                  <a:cubicBezTo>
                    <a:pt x="3176" y="423"/>
                    <a:pt x="2986" y="337"/>
                    <a:pt x="2748" y="282"/>
                  </a:cubicBezTo>
                  <a:cubicBezTo>
                    <a:pt x="2610" y="251"/>
                    <a:pt x="2489" y="237"/>
                    <a:pt x="2383" y="237"/>
                  </a:cubicBezTo>
                  <a:cubicBezTo>
                    <a:pt x="1408" y="237"/>
                    <a:pt x="1690" y="1418"/>
                    <a:pt x="1690" y="1418"/>
                  </a:cubicBezTo>
                  <a:cubicBezTo>
                    <a:pt x="1613" y="1380"/>
                    <a:pt x="1535" y="1362"/>
                    <a:pt x="1456" y="1362"/>
                  </a:cubicBezTo>
                  <a:cubicBezTo>
                    <a:pt x="725" y="1362"/>
                    <a:pt x="1" y="2890"/>
                    <a:pt x="1027" y="3518"/>
                  </a:cubicBezTo>
                  <a:cubicBezTo>
                    <a:pt x="1323" y="3701"/>
                    <a:pt x="1596" y="3777"/>
                    <a:pt x="1825" y="3777"/>
                  </a:cubicBezTo>
                  <a:cubicBezTo>
                    <a:pt x="1837" y="3777"/>
                    <a:pt x="1848" y="3777"/>
                    <a:pt x="1860" y="3776"/>
                  </a:cubicBezTo>
                  <a:lnTo>
                    <a:pt x="1860" y="3776"/>
                  </a:lnTo>
                  <a:cubicBezTo>
                    <a:pt x="1972" y="4112"/>
                    <a:pt x="2230" y="4391"/>
                    <a:pt x="2701" y="4391"/>
                  </a:cubicBezTo>
                  <a:cubicBezTo>
                    <a:pt x="2737" y="4391"/>
                    <a:pt x="2773" y="4389"/>
                    <a:pt x="2811" y="4386"/>
                  </a:cubicBezTo>
                  <a:cubicBezTo>
                    <a:pt x="3584" y="4319"/>
                    <a:pt x="4081" y="4087"/>
                    <a:pt x="4339" y="3784"/>
                  </a:cubicBezTo>
                  <a:lnTo>
                    <a:pt x="4339" y="3784"/>
                  </a:lnTo>
                  <a:cubicBezTo>
                    <a:pt x="4405" y="3858"/>
                    <a:pt x="4484" y="3928"/>
                    <a:pt x="4579" y="3991"/>
                  </a:cubicBezTo>
                  <a:cubicBezTo>
                    <a:pt x="4688" y="4064"/>
                    <a:pt x="4812" y="4097"/>
                    <a:pt x="4942" y="4097"/>
                  </a:cubicBezTo>
                  <a:cubicBezTo>
                    <a:pt x="5885" y="4097"/>
                    <a:pt x="7199" y="2378"/>
                    <a:pt x="6284" y="1560"/>
                  </a:cubicBezTo>
                  <a:cubicBezTo>
                    <a:pt x="6067" y="1367"/>
                    <a:pt x="5852" y="1291"/>
                    <a:pt x="5654" y="1291"/>
                  </a:cubicBezTo>
                  <a:cubicBezTo>
                    <a:pt x="5600" y="1291"/>
                    <a:pt x="5548" y="1297"/>
                    <a:pt x="5498" y="1307"/>
                  </a:cubicBezTo>
                  <a:lnTo>
                    <a:pt x="5498" y="1307"/>
                  </a:lnTo>
                  <a:cubicBezTo>
                    <a:pt x="5460" y="878"/>
                    <a:pt x="5203" y="408"/>
                    <a:pt x="4658" y="124"/>
                  </a:cubicBezTo>
                  <a:cubicBezTo>
                    <a:pt x="4493" y="38"/>
                    <a:pt x="4335" y="0"/>
                    <a:pt x="4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1727100" y="414750"/>
              <a:ext cx="166175" cy="115025"/>
            </a:xfrm>
            <a:custGeom>
              <a:avLst/>
              <a:gdLst/>
              <a:ahLst/>
              <a:cxnLst/>
              <a:rect l="l" t="t" r="r" b="b"/>
              <a:pathLst>
                <a:path w="6647" h="4601" extrusionOk="0">
                  <a:moveTo>
                    <a:pt x="3063" y="780"/>
                  </a:moveTo>
                  <a:cubicBezTo>
                    <a:pt x="3300" y="970"/>
                    <a:pt x="3363" y="1191"/>
                    <a:pt x="3379" y="1285"/>
                  </a:cubicBezTo>
                  <a:cubicBezTo>
                    <a:pt x="3411" y="1475"/>
                    <a:pt x="3347" y="1617"/>
                    <a:pt x="3268" y="1664"/>
                  </a:cubicBezTo>
                  <a:cubicBezTo>
                    <a:pt x="3249" y="1679"/>
                    <a:pt x="3229" y="1684"/>
                    <a:pt x="3207" y="1684"/>
                  </a:cubicBezTo>
                  <a:cubicBezTo>
                    <a:pt x="3159" y="1684"/>
                    <a:pt x="3107" y="1655"/>
                    <a:pt x="3063" y="1633"/>
                  </a:cubicBezTo>
                  <a:cubicBezTo>
                    <a:pt x="2874" y="1491"/>
                    <a:pt x="2874" y="1128"/>
                    <a:pt x="3063" y="780"/>
                  </a:cubicBezTo>
                  <a:close/>
                  <a:moveTo>
                    <a:pt x="5100" y="1538"/>
                  </a:moveTo>
                  <a:cubicBezTo>
                    <a:pt x="5100" y="1585"/>
                    <a:pt x="5100" y="1617"/>
                    <a:pt x="5100" y="1648"/>
                  </a:cubicBezTo>
                  <a:cubicBezTo>
                    <a:pt x="5068" y="1964"/>
                    <a:pt x="4879" y="2201"/>
                    <a:pt x="4642" y="2264"/>
                  </a:cubicBezTo>
                  <a:cubicBezTo>
                    <a:pt x="4634" y="2264"/>
                    <a:pt x="4606" y="2268"/>
                    <a:pt x="4579" y="2268"/>
                  </a:cubicBezTo>
                  <a:cubicBezTo>
                    <a:pt x="4551" y="2268"/>
                    <a:pt x="4523" y="2264"/>
                    <a:pt x="4516" y="2248"/>
                  </a:cubicBezTo>
                  <a:cubicBezTo>
                    <a:pt x="4484" y="2169"/>
                    <a:pt x="4594" y="1869"/>
                    <a:pt x="4863" y="1664"/>
                  </a:cubicBezTo>
                  <a:cubicBezTo>
                    <a:pt x="4926" y="1633"/>
                    <a:pt x="5005" y="1585"/>
                    <a:pt x="5100" y="1538"/>
                  </a:cubicBezTo>
                  <a:close/>
                  <a:moveTo>
                    <a:pt x="3995" y="2880"/>
                  </a:moveTo>
                  <a:cubicBezTo>
                    <a:pt x="4010" y="2880"/>
                    <a:pt x="4042" y="2896"/>
                    <a:pt x="4089" y="3006"/>
                  </a:cubicBezTo>
                  <a:cubicBezTo>
                    <a:pt x="4184" y="3259"/>
                    <a:pt x="4184" y="3495"/>
                    <a:pt x="4042" y="3701"/>
                  </a:cubicBezTo>
                  <a:cubicBezTo>
                    <a:pt x="4042" y="3716"/>
                    <a:pt x="4042" y="3716"/>
                    <a:pt x="4042" y="3732"/>
                  </a:cubicBezTo>
                  <a:cubicBezTo>
                    <a:pt x="3853" y="3464"/>
                    <a:pt x="3853" y="3195"/>
                    <a:pt x="3900" y="3038"/>
                  </a:cubicBezTo>
                  <a:cubicBezTo>
                    <a:pt x="3931" y="2927"/>
                    <a:pt x="3979" y="2880"/>
                    <a:pt x="3995" y="2880"/>
                  </a:cubicBezTo>
                  <a:close/>
                  <a:moveTo>
                    <a:pt x="1848" y="2817"/>
                  </a:moveTo>
                  <a:cubicBezTo>
                    <a:pt x="1864" y="2817"/>
                    <a:pt x="1911" y="2832"/>
                    <a:pt x="1958" y="2896"/>
                  </a:cubicBezTo>
                  <a:cubicBezTo>
                    <a:pt x="2164" y="3101"/>
                    <a:pt x="2195" y="3369"/>
                    <a:pt x="2037" y="3574"/>
                  </a:cubicBezTo>
                  <a:cubicBezTo>
                    <a:pt x="1943" y="3685"/>
                    <a:pt x="1816" y="3748"/>
                    <a:pt x="1627" y="3780"/>
                  </a:cubicBezTo>
                  <a:cubicBezTo>
                    <a:pt x="1532" y="3369"/>
                    <a:pt x="1658" y="2911"/>
                    <a:pt x="1800" y="2832"/>
                  </a:cubicBezTo>
                  <a:cubicBezTo>
                    <a:pt x="1800" y="2832"/>
                    <a:pt x="1816" y="2817"/>
                    <a:pt x="1848" y="2817"/>
                  </a:cubicBezTo>
                  <a:close/>
                  <a:moveTo>
                    <a:pt x="3891" y="197"/>
                  </a:moveTo>
                  <a:cubicBezTo>
                    <a:pt x="4022" y="197"/>
                    <a:pt x="4163" y="231"/>
                    <a:pt x="4310" y="307"/>
                  </a:cubicBezTo>
                  <a:cubicBezTo>
                    <a:pt x="4815" y="575"/>
                    <a:pt x="5036" y="986"/>
                    <a:pt x="5084" y="1349"/>
                  </a:cubicBezTo>
                  <a:cubicBezTo>
                    <a:pt x="4942" y="1396"/>
                    <a:pt x="4815" y="1459"/>
                    <a:pt x="4752" y="1522"/>
                  </a:cubicBezTo>
                  <a:cubicBezTo>
                    <a:pt x="4437" y="1759"/>
                    <a:pt x="4231" y="2138"/>
                    <a:pt x="4342" y="2343"/>
                  </a:cubicBezTo>
                  <a:cubicBezTo>
                    <a:pt x="4355" y="2381"/>
                    <a:pt x="4419" y="2471"/>
                    <a:pt x="4559" y="2471"/>
                  </a:cubicBezTo>
                  <a:cubicBezTo>
                    <a:pt x="4593" y="2471"/>
                    <a:pt x="4631" y="2466"/>
                    <a:pt x="4673" y="2454"/>
                  </a:cubicBezTo>
                  <a:cubicBezTo>
                    <a:pt x="5005" y="2375"/>
                    <a:pt x="5242" y="2075"/>
                    <a:pt x="5289" y="1680"/>
                  </a:cubicBezTo>
                  <a:cubicBezTo>
                    <a:pt x="5305" y="1617"/>
                    <a:pt x="5305" y="1570"/>
                    <a:pt x="5305" y="1506"/>
                  </a:cubicBezTo>
                  <a:cubicBezTo>
                    <a:pt x="5322" y="1505"/>
                    <a:pt x="5339" y="1504"/>
                    <a:pt x="5356" y="1504"/>
                  </a:cubicBezTo>
                  <a:cubicBezTo>
                    <a:pt x="5519" y="1504"/>
                    <a:pt x="5707" y="1572"/>
                    <a:pt x="5920" y="1743"/>
                  </a:cubicBezTo>
                  <a:cubicBezTo>
                    <a:pt x="6410" y="2201"/>
                    <a:pt x="6157" y="2911"/>
                    <a:pt x="5794" y="3401"/>
                  </a:cubicBezTo>
                  <a:cubicBezTo>
                    <a:pt x="5491" y="3789"/>
                    <a:pt x="5039" y="4112"/>
                    <a:pt x="4659" y="4112"/>
                  </a:cubicBezTo>
                  <a:cubicBezTo>
                    <a:pt x="4545" y="4112"/>
                    <a:pt x="4437" y="4082"/>
                    <a:pt x="4342" y="4016"/>
                  </a:cubicBezTo>
                  <a:cubicBezTo>
                    <a:pt x="4279" y="3985"/>
                    <a:pt x="4216" y="3937"/>
                    <a:pt x="4168" y="3890"/>
                  </a:cubicBezTo>
                  <a:cubicBezTo>
                    <a:pt x="4184" y="3858"/>
                    <a:pt x="4200" y="3843"/>
                    <a:pt x="4216" y="3811"/>
                  </a:cubicBezTo>
                  <a:cubicBezTo>
                    <a:pt x="4373" y="3543"/>
                    <a:pt x="4389" y="3243"/>
                    <a:pt x="4279" y="2943"/>
                  </a:cubicBezTo>
                  <a:cubicBezTo>
                    <a:pt x="4184" y="2722"/>
                    <a:pt x="4058" y="2675"/>
                    <a:pt x="3979" y="2675"/>
                  </a:cubicBezTo>
                  <a:cubicBezTo>
                    <a:pt x="3853" y="2690"/>
                    <a:pt x="3758" y="2801"/>
                    <a:pt x="3710" y="2990"/>
                  </a:cubicBezTo>
                  <a:cubicBezTo>
                    <a:pt x="3632" y="3243"/>
                    <a:pt x="3679" y="3590"/>
                    <a:pt x="3900" y="3890"/>
                  </a:cubicBezTo>
                  <a:cubicBezTo>
                    <a:pt x="3632" y="4158"/>
                    <a:pt x="3142" y="4332"/>
                    <a:pt x="2495" y="4395"/>
                  </a:cubicBezTo>
                  <a:cubicBezTo>
                    <a:pt x="2465" y="4397"/>
                    <a:pt x="2437" y="4398"/>
                    <a:pt x="2409" y="4398"/>
                  </a:cubicBezTo>
                  <a:cubicBezTo>
                    <a:pt x="2009" y="4398"/>
                    <a:pt x="1809" y="4190"/>
                    <a:pt x="1706" y="3969"/>
                  </a:cubicBezTo>
                  <a:cubicBezTo>
                    <a:pt x="1911" y="3937"/>
                    <a:pt x="2085" y="3827"/>
                    <a:pt x="2195" y="3701"/>
                  </a:cubicBezTo>
                  <a:cubicBezTo>
                    <a:pt x="2416" y="3416"/>
                    <a:pt x="2385" y="3053"/>
                    <a:pt x="2116" y="2753"/>
                  </a:cubicBezTo>
                  <a:cubicBezTo>
                    <a:pt x="2014" y="2652"/>
                    <a:pt x="1922" y="2623"/>
                    <a:pt x="1848" y="2623"/>
                  </a:cubicBezTo>
                  <a:cubicBezTo>
                    <a:pt x="1784" y="2623"/>
                    <a:pt x="1735" y="2644"/>
                    <a:pt x="1706" y="2659"/>
                  </a:cubicBezTo>
                  <a:cubicBezTo>
                    <a:pt x="1453" y="2817"/>
                    <a:pt x="1327" y="3322"/>
                    <a:pt x="1437" y="3780"/>
                  </a:cubicBezTo>
                  <a:cubicBezTo>
                    <a:pt x="1248" y="3764"/>
                    <a:pt x="1027" y="3685"/>
                    <a:pt x="774" y="3543"/>
                  </a:cubicBezTo>
                  <a:cubicBezTo>
                    <a:pt x="222" y="3195"/>
                    <a:pt x="238" y="2532"/>
                    <a:pt x="490" y="2075"/>
                  </a:cubicBezTo>
                  <a:cubicBezTo>
                    <a:pt x="644" y="1806"/>
                    <a:pt x="901" y="1558"/>
                    <a:pt x="1162" y="1558"/>
                  </a:cubicBezTo>
                  <a:cubicBezTo>
                    <a:pt x="1222" y="1558"/>
                    <a:pt x="1283" y="1571"/>
                    <a:pt x="1343" y="1601"/>
                  </a:cubicBezTo>
                  <a:cubicBezTo>
                    <a:pt x="1356" y="1608"/>
                    <a:pt x="1372" y="1612"/>
                    <a:pt x="1388" y="1612"/>
                  </a:cubicBezTo>
                  <a:cubicBezTo>
                    <a:pt x="1411" y="1612"/>
                    <a:pt x="1435" y="1604"/>
                    <a:pt x="1453" y="1585"/>
                  </a:cubicBezTo>
                  <a:cubicBezTo>
                    <a:pt x="1485" y="1570"/>
                    <a:pt x="1485" y="1522"/>
                    <a:pt x="1485" y="1491"/>
                  </a:cubicBezTo>
                  <a:cubicBezTo>
                    <a:pt x="1485" y="1491"/>
                    <a:pt x="1343" y="891"/>
                    <a:pt x="1627" y="591"/>
                  </a:cubicBezTo>
                  <a:cubicBezTo>
                    <a:pt x="1725" y="492"/>
                    <a:pt x="1867" y="443"/>
                    <a:pt x="2052" y="443"/>
                  </a:cubicBezTo>
                  <a:cubicBezTo>
                    <a:pt x="2163" y="443"/>
                    <a:pt x="2290" y="461"/>
                    <a:pt x="2432" y="496"/>
                  </a:cubicBezTo>
                  <a:cubicBezTo>
                    <a:pt x="2621" y="528"/>
                    <a:pt x="2763" y="591"/>
                    <a:pt x="2890" y="670"/>
                  </a:cubicBezTo>
                  <a:cubicBezTo>
                    <a:pt x="2669" y="1049"/>
                    <a:pt x="2621" y="1570"/>
                    <a:pt x="2937" y="1791"/>
                  </a:cubicBezTo>
                  <a:cubicBezTo>
                    <a:pt x="3029" y="1855"/>
                    <a:pt x="3121" y="1887"/>
                    <a:pt x="3204" y="1887"/>
                  </a:cubicBezTo>
                  <a:cubicBezTo>
                    <a:pt x="3263" y="1887"/>
                    <a:pt x="3317" y="1871"/>
                    <a:pt x="3363" y="1838"/>
                  </a:cubicBezTo>
                  <a:cubicBezTo>
                    <a:pt x="3521" y="1727"/>
                    <a:pt x="3600" y="1506"/>
                    <a:pt x="3568" y="1254"/>
                  </a:cubicBezTo>
                  <a:cubicBezTo>
                    <a:pt x="3537" y="1143"/>
                    <a:pt x="3458" y="843"/>
                    <a:pt x="3158" y="607"/>
                  </a:cubicBezTo>
                  <a:cubicBezTo>
                    <a:pt x="3334" y="375"/>
                    <a:pt x="3588" y="197"/>
                    <a:pt x="3891" y="197"/>
                  </a:cubicBezTo>
                  <a:close/>
                  <a:moveTo>
                    <a:pt x="3893" y="1"/>
                  </a:moveTo>
                  <a:cubicBezTo>
                    <a:pt x="3511" y="1"/>
                    <a:pt x="3201" y="229"/>
                    <a:pt x="3000" y="496"/>
                  </a:cubicBezTo>
                  <a:cubicBezTo>
                    <a:pt x="2858" y="417"/>
                    <a:pt x="2684" y="338"/>
                    <a:pt x="2479" y="291"/>
                  </a:cubicBezTo>
                  <a:cubicBezTo>
                    <a:pt x="2337" y="260"/>
                    <a:pt x="2206" y="245"/>
                    <a:pt x="2087" y="245"/>
                  </a:cubicBezTo>
                  <a:cubicBezTo>
                    <a:pt x="1835" y="245"/>
                    <a:pt x="1635" y="315"/>
                    <a:pt x="1485" y="465"/>
                  </a:cubicBezTo>
                  <a:cubicBezTo>
                    <a:pt x="1232" y="717"/>
                    <a:pt x="1232" y="1143"/>
                    <a:pt x="1264" y="1364"/>
                  </a:cubicBezTo>
                  <a:cubicBezTo>
                    <a:pt x="1234" y="1360"/>
                    <a:pt x="1205" y="1358"/>
                    <a:pt x="1175" y="1358"/>
                  </a:cubicBezTo>
                  <a:cubicBezTo>
                    <a:pt x="869" y="1358"/>
                    <a:pt x="547" y="1577"/>
                    <a:pt x="317" y="1980"/>
                  </a:cubicBezTo>
                  <a:cubicBezTo>
                    <a:pt x="17" y="2517"/>
                    <a:pt x="1" y="3290"/>
                    <a:pt x="680" y="3701"/>
                  </a:cubicBezTo>
                  <a:cubicBezTo>
                    <a:pt x="980" y="3890"/>
                    <a:pt x="1248" y="3969"/>
                    <a:pt x="1485" y="3985"/>
                  </a:cubicBezTo>
                  <a:cubicBezTo>
                    <a:pt x="1643" y="4379"/>
                    <a:pt x="1974" y="4600"/>
                    <a:pt x="2400" y="4600"/>
                  </a:cubicBezTo>
                  <a:cubicBezTo>
                    <a:pt x="2432" y="4600"/>
                    <a:pt x="2479" y="4585"/>
                    <a:pt x="2511" y="4585"/>
                  </a:cubicBezTo>
                  <a:cubicBezTo>
                    <a:pt x="3190" y="4521"/>
                    <a:pt x="3726" y="4332"/>
                    <a:pt x="4042" y="4032"/>
                  </a:cubicBezTo>
                  <a:cubicBezTo>
                    <a:pt x="4089" y="4079"/>
                    <a:pt x="4152" y="4143"/>
                    <a:pt x="4231" y="4190"/>
                  </a:cubicBezTo>
                  <a:cubicBezTo>
                    <a:pt x="4359" y="4271"/>
                    <a:pt x="4500" y="4308"/>
                    <a:pt x="4646" y="4308"/>
                  </a:cubicBezTo>
                  <a:cubicBezTo>
                    <a:pt x="5094" y="4308"/>
                    <a:pt x="5595" y="3963"/>
                    <a:pt x="5952" y="3511"/>
                  </a:cubicBezTo>
                  <a:cubicBezTo>
                    <a:pt x="6362" y="2959"/>
                    <a:pt x="6647" y="2138"/>
                    <a:pt x="6047" y="1601"/>
                  </a:cubicBezTo>
                  <a:cubicBezTo>
                    <a:pt x="5789" y="1372"/>
                    <a:pt x="5558" y="1299"/>
                    <a:pt x="5352" y="1299"/>
                  </a:cubicBezTo>
                  <a:cubicBezTo>
                    <a:pt x="5331" y="1299"/>
                    <a:pt x="5310" y="1300"/>
                    <a:pt x="5289" y="1301"/>
                  </a:cubicBezTo>
                  <a:cubicBezTo>
                    <a:pt x="5226" y="891"/>
                    <a:pt x="4973" y="433"/>
                    <a:pt x="4405" y="133"/>
                  </a:cubicBezTo>
                  <a:cubicBezTo>
                    <a:pt x="4224" y="40"/>
                    <a:pt x="4052" y="1"/>
                    <a:pt x="3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9" name="Google Shape;1219;p35"/>
          <p:cNvGrpSpPr/>
          <p:nvPr/>
        </p:nvGrpSpPr>
        <p:grpSpPr>
          <a:xfrm flipH="1">
            <a:off x="4788523" y="5138637"/>
            <a:ext cx="607815" cy="587376"/>
            <a:chOff x="2994987" y="1523060"/>
            <a:chExt cx="305026" cy="294769"/>
          </a:xfrm>
        </p:grpSpPr>
        <p:sp>
          <p:nvSpPr>
            <p:cNvPr id="1220" name="Google Shape;1220;p35"/>
            <p:cNvSpPr/>
            <p:nvPr/>
          </p:nvSpPr>
          <p:spPr>
            <a:xfrm>
              <a:off x="2994987" y="1592397"/>
              <a:ext cx="88796" cy="34703"/>
            </a:xfrm>
            <a:custGeom>
              <a:avLst/>
              <a:gdLst/>
              <a:ahLst/>
              <a:cxnLst/>
              <a:rect l="l" t="t" r="r" b="b"/>
              <a:pathLst>
                <a:path w="1264" h="494" extrusionOk="0">
                  <a:moveTo>
                    <a:pt x="427" y="0"/>
                  </a:moveTo>
                  <a:cubicBezTo>
                    <a:pt x="337" y="0"/>
                    <a:pt x="258" y="18"/>
                    <a:pt x="190" y="52"/>
                  </a:cubicBezTo>
                  <a:cubicBezTo>
                    <a:pt x="1" y="162"/>
                    <a:pt x="1" y="383"/>
                    <a:pt x="1" y="399"/>
                  </a:cubicBezTo>
                  <a:cubicBezTo>
                    <a:pt x="1" y="447"/>
                    <a:pt x="48" y="494"/>
                    <a:pt x="95" y="494"/>
                  </a:cubicBezTo>
                  <a:cubicBezTo>
                    <a:pt x="158" y="494"/>
                    <a:pt x="206" y="447"/>
                    <a:pt x="206" y="399"/>
                  </a:cubicBezTo>
                  <a:cubicBezTo>
                    <a:pt x="206" y="383"/>
                    <a:pt x="206" y="273"/>
                    <a:pt x="300" y="226"/>
                  </a:cubicBezTo>
                  <a:cubicBezTo>
                    <a:pt x="328" y="209"/>
                    <a:pt x="371" y="194"/>
                    <a:pt x="436" y="194"/>
                  </a:cubicBezTo>
                  <a:cubicBezTo>
                    <a:pt x="559" y="194"/>
                    <a:pt x="760" y="246"/>
                    <a:pt x="1090" y="431"/>
                  </a:cubicBezTo>
                  <a:cubicBezTo>
                    <a:pt x="1106" y="442"/>
                    <a:pt x="1125" y="447"/>
                    <a:pt x="1144" y="447"/>
                  </a:cubicBezTo>
                  <a:cubicBezTo>
                    <a:pt x="1178" y="447"/>
                    <a:pt x="1211" y="430"/>
                    <a:pt x="1232" y="399"/>
                  </a:cubicBezTo>
                  <a:cubicBezTo>
                    <a:pt x="1263" y="352"/>
                    <a:pt x="1248" y="289"/>
                    <a:pt x="1200" y="273"/>
                  </a:cubicBezTo>
                  <a:cubicBezTo>
                    <a:pt x="884" y="88"/>
                    <a:pt x="628" y="0"/>
                    <a:pt x="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21" name="Google Shape;1221;p35"/>
            <p:cNvGrpSpPr/>
            <p:nvPr/>
          </p:nvGrpSpPr>
          <p:grpSpPr>
            <a:xfrm>
              <a:off x="3029339" y="1523060"/>
              <a:ext cx="270673" cy="294769"/>
              <a:chOff x="3029339" y="1523060"/>
              <a:chExt cx="270673" cy="294769"/>
            </a:xfrm>
          </p:grpSpPr>
          <p:sp>
            <p:nvSpPr>
              <p:cNvPr id="1222" name="Google Shape;1222;p35"/>
              <p:cNvSpPr/>
              <p:nvPr/>
            </p:nvSpPr>
            <p:spPr>
              <a:xfrm>
                <a:off x="3080340" y="1615790"/>
                <a:ext cx="81069" cy="81209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6" extrusionOk="0">
                    <a:moveTo>
                      <a:pt x="553" y="204"/>
                    </a:moveTo>
                    <a:cubicBezTo>
                      <a:pt x="656" y="204"/>
                      <a:pt x="781" y="232"/>
                      <a:pt x="885" y="271"/>
                    </a:cubicBezTo>
                    <a:lnTo>
                      <a:pt x="364" y="855"/>
                    </a:lnTo>
                    <a:cubicBezTo>
                      <a:pt x="301" y="540"/>
                      <a:pt x="301" y="256"/>
                      <a:pt x="364" y="224"/>
                    </a:cubicBezTo>
                    <a:cubicBezTo>
                      <a:pt x="396" y="208"/>
                      <a:pt x="443" y="208"/>
                      <a:pt x="490" y="208"/>
                    </a:cubicBezTo>
                    <a:cubicBezTo>
                      <a:pt x="510" y="205"/>
                      <a:pt x="531" y="204"/>
                      <a:pt x="553" y="204"/>
                    </a:cubicBezTo>
                    <a:close/>
                    <a:moveTo>
                      <a:pt x="493" y="1"/>
                    </a:moveTo>
                    <a:cubicBezTo>
                      <a:pt x="408" y="1"/>
                      <a:pt x="330" y="14"/>
                      <a:pt x="269" y="50"/>
                    </a:cubicBezTo>
                    <a:cubicBezTo>
                      <a:pt x="1" y="208"/>
                      <a:pt x="159" y="887"/>
                      <a:pt x="206" y="1076"/>
                    </a:cubicBezTo>
                    <a:cubicBezTo>
                      <a:pt x="222" y="1124"/>
                      <a:pt x="254" y="1140"/>
                      <a:pt x="285" y="1155"/>
                    </a:cubicBezTo>
                    <a:lnTo>
                      <a:pt x="301" y="1155"/>
                    </a:lnTo>
                    <a:cubicBezTo>
                      <a:pt x="332" y="1155"/>
                      <a:pt x="364" y="1140"/>
                      <a:pt x="380" y="1124"/>
                    </a:cubicBezTo>
                    <a:lnTo>
                      <a:pt x="1122" y="287"/>
                    </a:lnTo>
                    <a:cubicBezTo>
                      <a:pt x="1138" y="271"/>
                      <a:pt x="1153" y="240"/>
                      <a:pt x="1138" y="208"/>
                    </a:cubicBezTo>
                    <a:cubicBezTo>
                      <a:pt x="1138" y="177"/>
                      <a:pt x="1122" y="145"/>
                      <a:pt x="1090" y="129"/>
                    </a:cubicBezTo>
                    <a:cubicBezTo>
                      <a:pt x="1043" y="118"/>
                      <a:pt x="742" y="1"/>
                      <a:pt x="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35"/>
              <p:cNvSpPr/>
              <p:nvPr/>
            </p:nvSpPr>
            <p:spPr>
              <a:xfrm>
                <a:off x="3029339" y="1567598"/>
                <a:ext cx="270673" cy="250231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3562" extrusionOk="0">
                    <a:moveTo>
                      <a:pt x="2544" y="1"/>
                    </a:moveTo>
                    <a:cubicBezTo>
                      <a:pt x="1847" y="1"/>
                      <a:pt x="1343" y="1021"/>
                      <a:pt x="1343" y="1021"/>
                    </a:cubicBezTo>
                    <a:cubicBezTo>
                      <a:pt x="1343" y="1021"/>
                      <a:pt x="1" y="1762"/>
                      <a:pt x="538" y="2567"/>
                    </a:cubicBezTo>
                    <a:cubicBezTo>
                      <a:pt x="1058" y="3388"/>
                      <a:pt x="2369" y="3562"/>
                      <a:pt x="2369" y="3562"/>
                    </a:cubicBezTo>
                    <a:lnTo>
                      <a:pt x="2242" y="1810"/>
                    </a:lnTo>
                    <a:lnTo>
                      <a:pt x="3852" y="2236"/>
                    </a:lnTo>
                    <a:cubicBezTo>
                      <a:pt x="3852" y="2236"/>
                      <a:pt x="3852" y="657"/>
                      <a:pt x="2953" y="121"/>
                    </a:cubicBezTo>
                    <a:cubicBezTo>
                      <a:pt x="2811" y="36"/>
                      <a:pt x="2674" y="1"/>
                      <a:pt x="25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35"/>
              <p:cNvSpPr/>
              <p:nvPr/>
            </p:nvSpPr>
            <p:spPr>
              <a:xfrm>
                <a:off x="3136962" y="1658151"/>
                <a:ext cx="3997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20" extrusionOk="0">
                    <a:moveTo>
                      <a:pt x="291" y="1"/>
                    </a:moveTo>
                    <a:cubicBezTo>
                      <a:pt x="233" y="1"/>
                      <a:pt x="175" y="21"/>
                      <a:pt x="126" y="63"/>
                    </a:cubicBezTo>
                    <a:cubicBezTo>
                      <a:pt x="16" y="158"/>
                      <a:pt x="0" y="316"/>
                      <a:pt x="95" y="426"/>
                    </a:cubicBezTo>
                    <a:cubicBezTo>
                      <a:pt x="139" y="488"/>
                      <a:pt x="212" y="520"/>
                      <a:pt x="285" y="520"/>
                    </a:cubicBezTo>
                    <a:cubicBezTo>
                      <a:pt x="343" y="520"/>
                      <a:pt x="400" y="500"/>
                      <a:pt x="442" y="458"/>
                    </a:cubicBezTo>
                    <a:cubicBezTo>
                      <a:pt x="553" y="363"/>
                      <a:pt x="568" y="205"/>
                      <a:pt x="489" y="95"/>
                    </a:cubicBezTo>
                    <a:cubicBezTo>
                      <a:pt x="437" y="33"/>
                      <a:pt x="364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35"/>
              <p:cNvSpPr/>
              <p:nvPr/>
            </p:nvSpPr>
            <p:spPr>
              <a:xfrm>
                <a:off x="3166888" y="1592537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1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6" y="145"/>
                      <a:pt x="0" y="318"/>
                      <a:pt x="95" y="429"/>
                    </a:cubicBezTo>
                    <a:cubicBezTo>
                      <a:pt x="138" y="489"/>
                      <a:pt x="208" y="516"/>
                      <a:pt x="282" y="516"/>
                    </a:cubicBezTo>
                    <a:cubicBezTo>
                      <a:pt x="344" y="516"/>
                      <a:pt x="407" y="496"/>
                      <a:pt x="458" y="460"/>
                    </a:cubicBezTo>
                    <a:cubicBezTo>
                      <a:pt x="568" y="366"/>
                      <a:pt x="584" y="208"/>
                      <a:pt x="490" y="97"/>
                    </a:cubicBezTo>
                    <a:cubicBezTo>
                      <a:pt x="434" y="33"/>
                      <a:pt x="358" y="1"/>
                      <a:pt x="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35"/>
              <p:cNvSpPr/>
              <p:nvPr/>
            </p:nvSpPr>
            <p:spPr>
              <a:xfrm>
                <a:off x="3069311" y="1697420"/>
                <a:ext cx="39972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17" extrusionOk="0">
                    <a:moveTo>
                      <a:pt x="297" y="1"/>
                    </a:moveTo>
                    <a:cubicBezTo>
                      <a:pt x="238" y="1"/>
                      <a:pt x="177" y="20"/>
                      <a:pt x="126" y="56"/>
                    </a:cubicBezTo>
                    <a:cubicBezTo>
                      <a:pt x="16" y="151"/>
                      <a:pt x="0" y="309"/>
                      <a:pt x="79" y="420"/>
                    </a:cubicBezTo>
                    <a:cubicBezTo>
                      <a:pt x="134" y="484"/>
                      <a:pt x="211" y="516"/>
                      <a:pt x="287" y="516"/>
                    </a:cubicBezTo>
                    <a:cubicBezTo>
                      <a:pt x="342" y="516"/>
                      <a:pt x="396" y="500"/>
                      <a:pt x="442" y="467"/>
                    </a:cubicBezTo>
                    <a:cubicBezTo>
                      <a:pt x="553" y="372"/>
                      <a:pt x="568" y="199"/>
                      <a:pt x="489" y="88"/>
                    </a:cubicBezTo>
                    <a:cubicBezTo>
                      <a:pt x="438" y="28"/>
                      <a:pt x="368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35"/>
              <p:cNvSpPr/>
              <p:nvPr/>
            </p:nvSpPr>
            <p:spPr>
              <a:xfrm>
                <a:off x="3231167" y="1647964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2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7" y="145"/>
                      <a:pt x="1" y="319"/>
                      <a:pt x="95" y="429"/>
                    </a:cubicBezTo>
                    <a:cubicBezTo>
                      <a:pt x="138" y="489"/>
                      <a:pt x="209" y="516"/>
                      <a:pt x="282" y="516"/>
                    </a:cubicBezTo>
                    <a:cubicBezTo>
                      <a:pt x="344" y="516"/>
                      <a:pt x="408" y="497"/>
                      <a:pt x="459" y="461"/>
                    </a:cubicBezTo>
                    <a:cubicBezTo>
                      <a:pt x="569" y="366"/>
                      <a:pt x="585" y="208"/>
                      <a:pt x="490" y="98"/>
                    </a:cubicBezTo>
                    <a:cubicBezTo>
                      <a:pt x="435" y="33"/>
                      <a:pt x="358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35"/>
              <p:cNvSpPr/>
              <p:nvPr/>
            </p:nvSpPr>
            <p:spPr>
              <a:xfrm>
                <a:off x="3116941" y="1755728"/>
                <a:ext cx="4004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520" extrusionOk="0">
                    <a:moveTo>
                      <a:pt x="284" y="1"/>
                    </a:moveTo>
                    <a:cubicBezTo>
                      <a:pt x="226" y="1"/>
                      <a:pt x="169" y="21"/>
                      <a:pt x="127" y="63"/>
                    </a:cubicBezTo>
                    <a:cubicBezTo>
                      <a:pt x="17" y="158"/>
                      <a:pt x="1" y="316"/>
                      <a:pt x="80" y="426"/>
                    </a:cubicBezTo>
                    <a:cubicBezTo>
                      <a:pt x="133" y="488"/>
                      <a:pt x="205" y="520"/>
                      <a:pt x="278" y="520"/>
                    </a:cubicBezTo>
                    <a:cubicBezTo>
                      <a:pt x="336" y="520"/>
                      <a:pt x="394" y="500"/>
                      <a:pt x="443" y="458"/>
                    </a:cubicBezTo>
                    <a:cubicBezTo>
                      <a:pt x="553" y="363"/>
                      <a:pt x="569" y="205"/>
                      <a:pt x="474" y="95"/>
                    </a:cubicBezTo>
                    <a:cubicBezTo>
                      <a:pt x="430" y="33"/>
                      <a:pt x="357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35"/>
              <p:cNvSpPr/>
              <p:nvPr/>
            </p:nvSpPr>
            <p:spPr>
              <a:xfrm>
                <a:off x="3078163" y="1523060"/>
                <a:ext cx="46646" cy="84089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197" extrusionOk="0">
                    <a:moveTo>
                      <a:pt x="548" y="0"/>
                    </a:moveTo>
                    <a:cubicBezTo>
                      <a:pt x="533" y="0"/>
                      <a:pt x="519" y="4"/>
                      <a:pt x="506" y="13"/>
                    </a:cubicBezTo>
                    <a:cubicBezTo>
                      <a:pt x="490" y="29"/>
                      <a:pt x="64" y="250"/>
                      <a:pt x="16" y="613"/>
                    </a:cubicBezTo>
                    <a:cubicBezTo>
                      <a:pt x="0" y="818"/>
                      <a:pt x="95" y="1007"/>
                      <a:pt x="316" y="1181"/>
                    </a:cubicBezTo>
                    <a:cubicBezTo>
                      <a:pt x="332" y="1197"/>
                      <a:pt x="348" y="1197"/>
                      <a:pt x="379" y="1197"/>
                    </a:cubicBezTo>
                    <a:cubicBezTo>
                      <a:pt x="411" y="1197"/>
                      <a:pt x="427" y="1197"/>
                      <a:pt x="458" y="1165"/>
                    </a:cubicBezTo>
                    <a:cubicBezTo>
                      <a:pt x="490" y="1134"/>
                      <a:pt x="474" y="1070"/>
                      <a:pt x="442" y="1023"/>
                    </a:cubicBezTo>
                    <a:cubicBezTo>
                      <a:pt x="285" y="897"/>
                      <a:pt x="206" y="771"/>
                      <a:pt x="221" y="644"/>
                    </a:cubicBezTo>
                    <a:cubicBezTo>
                      <a:pt x="237" y="376"/>
                      <a:pt x="600" y="186"/>
                      <a:pt x="600" y="186"/>
                    </a:cubicBezTo>
                    <a:cubicBezTo>
                      <a:pt x="648" y="155"/>
                      <a:pt x="663" y="108"/>
                      <a:pt x="648" y="60"/>
                    </a:cubicBezTo>
                    <a:cubicBezTo>
                      <a:pt x="625" y="26"/>
                      <a:pt x="586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35"/>
              <p:cNvSpPr/>
              <p:nvPr/>
            </p:nvSpPr>
            <p:spPr>
              <a:xfrm>
                <a:off x="3184591" y="1702689"/>
                <a:ext cx="85494" cy="79663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134" extrusionOk="0">
                    <a:moveTo>
                      <a:pt x="823" y="0"/>
                    </a:moveTo>
                    <a:cubicBezTo>
                      <a:pt x="801" y="0"/>
                      <a:pt x="778" y="9"/>
                      <a:pt x="758" y="29"/>
                    </a:cubicBezTo>
                    <a:cubicBezTo>
                      <a:pt x="711" y="60"/>
                      <a:pt x="711" y="124"/>
                      <a:pt x="743" y="155"/>
                    </a:cubicBezTo>
                    <a:cubicBezTo>
                      <a:pt x="758" y="171"/>
                      <a:pt x="979" y="487"/>
                      <a:pt x="806" y="802"/>
                    </a:cubicBezTo>
                    <a:cubicBezTo>
                      <a:pt x="774" y="865"/>
                      <a:pt x="727" y="913"/>
                      <a:pt x="664" y="929"/>
                    </a:cubicBezTo>
                    <a:cubicBezTo>
                      <a:pt x="637" y="936"/>
                      <a:pt x="609" y="939"/>
                      <a:pt x="579" y="939"/>
                    </a:cubicBezTo>
                    <a:cubicBezTo>
                      <a:pt x="417" y="939"/>
                      <a:pt x="225" y="842"/>
                      <a:pt x="159" y="802"/>
                    </a:cubicBezTo>
                    <a:cubicBezTo>
                      <a:pt x="147" y="798"/>
                      <a:pt x="134" y="796"/>
                      <a:pt x="121" y="796"/>
                    </a:cubicBezTo>
                    <a:cubicBezTo>
                      <a:pt x="82" y="796"/>
                      <a:pt x="40" y="814"/>
                      <a:pt x="17" y="850"/>
                    </a:cubicBezTo>
                    <a:cubicBezTo>
                      <a:pt x="1" y="897"/>
                      <a:pt x="17" y="944"/>
                      <a:pt x="64" y="976"/>
                    </a:cubicBezTo>
                    <a:cubicBezTo>
                      <a:pt x="64" y="992"/>
                      <a:pt x="316" y="1134"/>
                      <a:pt x="569" y="1134"/>
                    </a:cubicBezTo>
                    <a:cubicBezTo>
                      <a:pt x="616" y="1134"/>
                      <a:pt x="664" y="1134"/>
                      <a:pt x="711" y="1118"/>
                    </a:cubicBezTo>
                    <a:cubicBezTo>
                      <a:pt x="822" y="1086"/>
                      <a:pt x="916" y="1008"/>
                      <a:pt x="979" y="897"/>
                    </a:cubicBezTo>
                    <a:cubicBezTo>
                      <a:pt x="1216" y="471"/>
                      <a:pt x="916" y="60"/>
                      <a:pt x="901" y="45"/>
                    </a:cubicBezTo>
                    <a:cubicBezTo>
                      <a:pt x="882" y="17"/>
                      <a:pt x="853" y="0"/>
                      <a:pt x="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35"/>
              <p:cNvSpPr/>
              <p:nvPr/>
            </p:nvSpPr>
            <p:spPr>
              <a:xfrm>
                <a:off x="3184591" y="1699949"/>
                <a:ext cx="36671" cy="35828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10" extrusionOk="0">
                    <a:moveTo>
                      <a:pt x="419" y="1"/>
                    </a:moveTo>
                    <a:cubicBezTo>
                      <a:pt x="395" y="1"/>
                      <a:pt x="372" y="13"/>
                      <a:pt x="348" y="36"/>
                    </a:cubicBezTo>
                    <a:lnTo>
                      <a:pt x="48" y="336"/>
                    </a:lnTo>
                    <a:cubicBezTo>
                      <a:pt x="1" y="368"/>
                      <a:pt x="1" y="431"/>
                      <a:pt x="48" y="478"/>
                    </a:cubicBezTo>
                    <a:cubicBezTo>
                      <a:pt x="64" y="494"/>
                      <a:pt x="96" y="510"/>
                      <a:pt x="111" y="510"/>
                    </a:cubicBezTo>
                    <a:lnTo>
                      <a:pt x="111" y="494"/>
                    </a:lnTo>
                    <a:cubicBezTo>
                      <a:pt x="143" y="494"/>
                      <a:pt x="159" y="494"/>
                      <a:pt x="190" y="478"/>
                    </a:cubicBezTo>
                    <a:lnTo>
                      <a:pt x="490" y="178"/>
                    </a:lnTo>
                    <a:cubicBezTo>
                      <a:pt x="522" y="131"/>
                      <a:pt x="522" y="68"/>
                      <a:pt x="490" y="36"/>
                    </a:cubicBezTo>
                    <a:cubicBezTo>
                      <a:pt x="466" y="13"/>
                      <a:pt x="443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35"/>
              <p:cNvSpPr/>
              <p:nvPr/>
            </p:nvSpPr>
            <p:spPr>
              <a:xfrm>
                <a:off x="3195691" y="1719760"/>
                <a:ext cx="45522" cy="4151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591" extrusionOk="0">
                    <a:moveTo>
                      <a:pt x="543" y="1"/>
                    </a:moveTo>
                    <a:cubicBezTo>
                      <a:pt x="520" y="1"/>
                      <a:pt x="495" y="8"/>
                      <a:pt x="474" y="23"/>
                    </a:cubicBezTo>
                    <a:lnTo>
                      <a:pt x="48" y="417"/>
                    </a:lnTo>
                    <a:cubicBezTo>
                      <a:pt x="1" y="465"/>
                      <a:pt x="1" y="528"/>
                      <a:pt x="48" y="559"/>
                    </a:cubicBezTo>
                    <a:cubicBezTo>
                      <a:pt x="64" y="591"/>
                      <a:pt x="95" y="591"/>
                      <a:pt x="111" y="591"/>
                    </a:cubicBezTo>
                    <a:cubicBezTo>
                      <a:pt x="143" y="591"/>
                      <a:pt x="158" y="591"/>
                      <a:pt x="190" y="575"/>
                    </a:cubicBezTo>
                    <a:lnTo>
                      <a:pt x="616" y="180"/>
                    </a:lnTo>
                    <a:cubicBezTo>
                      <a:pt x="648" y="133"/>
                      <a:pt x="648" y="70"/>
                      <a:pt x="616" y="38"/>
                    </a:cubicBezTo>
                    <a:cubicBezTo>
                      <a:pt x="599" y="12"/>
                      <a:pt x="572" y="1"/>
                      <a:pt x="5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030" name="Picture 6" descr="School Clipart Vector Art, Icons, and Graphics for Free Download">
            <a:extLst>
              <a:ext uri="{FF2B5EF4-FFF2-40B4-BE49-F238E27FC236}">
                <a16:creationId xmlns:a16="http://schemas.microsoft.com/office/drawing/2014/main" id="{A19632CA-D387-23D0-1F27-EA61551C9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557" y="1710423"/>
            <a:ext cx="7461976" cy="476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9BA25D4-FC1C-CD27-99B2-0086CA9676FE}"/>
              </a:ext>
            </a:extLst>
          </p:cNvPr>
          <p:cNvSpPr/>
          <p:nvPr/>
        </p:nvSpPr>
        <p:spPr>
          <a:xfrm>
            <a:off x="4417358" y="247246"/>
            <a:ext cx="4756585" cy="1518622"/>
          </a:xfrm>
          <a:prstGeom prst="wedgeRoundRectCallout">
            <a:avLst>
              <a:gd name="adj1" fmla="val 33099"/>
              <a:gd name="adj2" fmla="val 877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four people in my family. My mother is clever. My father is funny. Both mother and father are kind.....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Google Shape;8552;p56">
            <a:extLst>
              <a:ext uri="{FF2B5EF4-FFF2-40B4-BE49-F238E27FC236}">
                <a16:creationId xmlns:a16="http://schemas.microsoft.com/office/drawing/2014/main" id="{7F4229AB-DD03-A6AB-FE48-72783919578F}"/>
              </a:ext>
            </a:extLst>
          </p:cNvPr>
          <p:cNvSpPr/>
          <p:nvPr/>
        </p:nvSpPr>
        <p:spPr>
          <a:xfrm rot="10800000" flipH="1">
            <a:off x="242492" y="748642"/>
            <a:ext cx="3966540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B3F71A-2947-8BA0-5A38-20318D54D16C}"/>
              </a:ext>
            </a:extLst>
          </p:cNvPr>
          <p:cNvSpPr txBox="1"/>
          <p:nvPr/>
        </p:nvSpPr>
        <p:spPr>
          <a:xfrm>
            <a:off x="483799" y="915249"/>
            <a:ext cx="3522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talk about your family.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0882692-4AF4-4F02-B89B-0F52F2838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813E5-CAEC-55D0-CF6E-33E802016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" b="28945"/>
          <a:stretch/>
        </p:blipFill>
        <p:spPr>
          <a:xfrm>
            <a:off x="0" y="13600"/>
            <a:ext cx="12194853" cy="6844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01731" y="5046714"/>
            <a:ext cx="11988535" cy="1592088"/>
            <a:chOff x="305707" y="2740067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40067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86560" y="2789587"/>
              <a:ext cx="2219290" cy="21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400" normalizeH="0" baseline="0" noProof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Structure: </a:t>
              </a:r>
              <a:endPara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01731" y="3368379"/>
            <a:ext cx="12851708" cy="2857686"/>
            <a:chOff x="305707" y="2683848"/>
            <a:chExt cx="9256977" cy="214326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692254"/>
              <a:ext cx="8635241" cy="1023917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40944" y="2683848"/>
              <a:ext cx="246197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VN" sz="3733" b="0" i="0" u="none" strike="noStrike" kern="0" cap="none" spc="400" normalizeH="0" baseline="0" noProof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Vocabulary</a:t>
              </a:r>
              <a:r>
                <a:rPr kumimoji="0" lang="en-US" sz="3733" b="0" i="0" u="none" strike="noStrike" kern="0" cap="none" spc="400" normalizeH="0" baseline="0" noProof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</a:t>
              </a:r>
              <a:endPara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1181891" y="3073257"/>
              <a:ext cx="8380793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261D2A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clever, crazy about, different, same, quiet</a:t>
              </a:r>
              <a:endParaRPr kumimoji="0" lang="en-VN" sz="3733" b="1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802922" y="4296198"/>
              <a:ext cx="5939259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Both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61D2A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Lorena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and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61D2A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Carla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are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61D2A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clever.</a:t>
              </a:r>
              <a:endParaRPr kumimoji="0" lang="en-VN" sz="3733" b="1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592777" y="646804"/>
            <a:ext cx="7006442" cy="2077164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</a:t>
            </a:r>
            <a:r>
              <a:rPr kumimoji="0" lang="en" sz="4000" b="1" i="0" u="none" strike="noStrike" kern="120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: Family and friends </a:t>
            </a:r>
            <a:br>
              <a:rPr kumimoji="0" lang="en" sz="4000" b="1" i="0" u="none" strike="noStrike" kern="120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1 – Part 1,2,3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What have we learnt today?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aditional Games in Spain by Slidesgo">
  <a:themeElements>
    <a:clrScheme name="Simple Light">
      <a:dk1>
        <a:srgbClr val="191919"/>
      </a:dk1>
      <a:lt1>
        <a:srgbClr val="FFFFFF"/>
      </a:lt1>
      <a:dk2>
        <a:srgbClr val="EEEBD5"/>
      </a:dk2>
      <a:lt2>
        <a:srgbClr val="75ADA5"/>
      </a:lt2>
      <a:accent1>
        <a:srgbClr val="C35041"/>
      </a:accent1>
      <a:accent2>
        <a:srgbClr val="E9C831"/>
      </a:accent2>
      <a:accent3>
        <a:srgbClr val="E08C97"/>
      </a:accent3>
      <a:accent4>
        <a:srgbClr val="C293B6"/>
      </a:accent4>
      <a:accent5>
        <a:srgbClr val="E6924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236</Words>
  <Application>Microsoft Office PowerPoint</Application>
  <PresentationFormat>Widescreen</PresentationFormat>
  <Paragraphs>29</Paragraphs>
  <Slides>6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23" baseType="lpstr">
      <vt:lpstr>Arial</vt:lpstr>
      <vt:lpstr>Baloo 2</vt:lpstr>
      <vt:lpstr>Bebas Neue</vt:lpstr>
      <vt:lpstr>Calibri</vt:lpstr>
      <vt:lpstr>Calibri Light</vt:lpstr>
      <vt:lpstr>Catamaran</vt:lpstr>
      <vt:lpstr>Changa One</vt:lpstr>
      <vt:lpstr>Chewy</vt:lpstr>
      <vt:lpstr>Comic Sans MS</vt:lpstr>
      <vt:lpstr>Delius</vt:lpstr>
      <vt:lpstr>Montserrat</vt:lpstr>
      <vt:lpstr>Roboto</vt:lpstr>
      <vt:lpstr>Source Sans 3</vt:lpstr>
      <vt:lpstr>Office Theme</vt:lpstr>
      <vt:lpstr>Elementary Activities to Celebrate Japanese Culture Day by Slidesgo</vt:lpstr>
      <vt:lpstr>Traditional Games in Spain by Slidesgo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Roxy Dâu</dc:creator>
  <cp:lastModifiedBy>Ngọc Khuê Nguyễn</cp:lastModifiedBy>
  <cp:revision>6</cp:revision>
  <dcterms:created xsi:type="dcterms:W3CDTF">2024-06-27T08:39:32Z</dcterms:created>
  <dcterms:modified xsi:type="dcterms:W3CDTF">2024-09-16T09:07:59Z</dcterms:modified>
</cp:coreProperties>
</file>