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7" r:id="rId4"/>
    <p:sldId id="262" r:id="rId5"/>
    <p:sldId id="265" r:id="rId6"/>
    <p:sldId id="26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2476"/>
    <a:srgbClr val="381850"/>
    <a:srgbClr val="00133A"/>
    <a:srgbClr val="3A1953"/>
    <a:srgbClr val="FFC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02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28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42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5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0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56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14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708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35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51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894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88A54-4E63-48ED-BB9C-CD993481FDD6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2436F-8B83-4127-870D-FE2904F2C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1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82523" y="1857673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65929" y="2271256"/>
            <a:ext cx="6800044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13: XEM TRANH </a:t>
            </a:r>
          </a:p>
          <a:p>
            <a:pPr algn="ctr"/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“BÁC HỒ ĐI CÔNG TÁC”</a:t>
            </a:r>
          </a:p>
          <a:p>
            <a:pPr algn="ctr"/>
            <a:r>
              <a:rPr lang="en-US" sz="3900" b="1" cap="none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VẼ TRANH VỀ </a:t>
            </a:r>
          </a:p>
          <a:p>
            <a:pPr algn="ctr"/>
            <a:r>
              <a:rPr lang="en-US" sz="3900" b="1" spc="50" dirty="0" smtClean="0">
                <a:ln w="0"/>
                <a:solidFill>
                  <a:srgbClr val="3818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BÁC HỒ VÀ CÁC EM THIẾU NHI </a:t>
            </a:r>
            <a:endParaRPr lang="en-US" sz="3900" b="1" cap="none" spc="50" dirty="0" smtClean="0">
              <a:ln w="0"/>
              <a:solidFill>
                <a:srgbClr val="3818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1192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706008" y="347330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C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61809" y="21299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4" b="3872"/>
          <a:stretch/>
        </p:blipFill>
        <p:spPr>
          <a:xfrm>
            <a:off x="1944710" y="1060069"/>
            <a:ext cx="8229600" cy="43123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944710" y="5447888"/>
            <a:ext cx="82296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500" b="1" dirty="0">
              <a:solidFill>
                <a:srgbClr val="001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bằng hình thức, chất liệu gì?</a:t>
            </a:r>
          </a:p>
          <a:p>
            <a:pPr algn="just"/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về hình ảnh, màu </a:t>
            </a:r>
            <a:r>
              <a:rPr lang="en-US" sz="2500" b="1" dirty="0" err="1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500" b="1" dirty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500" b="1" dirty="0" smtClean="0">
                <a:solidFill>
                  <a:srgbClr val="0013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dirty="0">
              <a:solidFill>
                <a:srgbClr val="00133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28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7470" y="269487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C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C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83629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653" b="57183"/>
          <a:stretch/>
        </p:blipFill>
        <p:spPr>
          <a:xfrm>
            <a:off x="1616566" y="1034111"/>
            <a:ext cx="3086100" cy="17257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56808"/>
          <a:stretch/>
        </p:blipFill>
        <p:spPr>
          <a:xfrm>
            <a:off x="1616566" y="2940910"/>
            <a:ext cx="3086100" cy="173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840" b="56808"/>
          <a:stretch/>
        </p:blipFill>
        <p:spPr>
          <a:xfrm>
            <a:off x="4977678" y="2940909"/>
            <a:ext cx="3086100" cy="173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65" b="56432"/>
          <a:stretch/>
        </p:blipFill>
        <p:spPr>
          <a:xfrm>
            <a:off x="1616566" y="4860589"/>
            <a:ext cx="3086100" cy="1790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823130" y="1378036"/>
            <a:ext cx="27754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5295" y="3109718"/>
            <a:ext cx="24126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1761" y="5181072"/>
            <a:ext cx="22323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45335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78" r="8707"/>
          <a:stretch/>
        </p:blipFill>
        <p:spPr>
          <a:xfrm>
            <a:off x="958232" y="1265619"/>
            <a:ext cx="3214522" cy="218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228" r="11140" b="1892"/>
          <a:stretch/>
        </p:blipFill>
        <p:spPr>
          <a:xfrm>
            <a:off x="4520484" y="1265619"/>
            <a:ext cx="3101122" cy="2186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5" r="7298"/>
          <a:stretch/>
        </p:blipFill>
        <p:spPr>
          <a:xfrm>
            <a:off x="7969336" y="1265619"/>
            <a:ext cx="3325435" cy="2180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2" t="9014" r="4178" b="9155"/>
          <a:stretch/>
        </p:blipFill>
        <p:spPr>
          <a:xfrm>
            <a:off x="6259747" y="3747751"/>
            <a:ext cx="3361956" cy="2253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4097" r="14980" b="5079"/>
          <a:stretch/>
        </p:blipFill>
        <p:spPr>
          <a:xfrm>
            <a:off x="2540357" y="3747751"/>
            <a:ext cx="3264793" cy="225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97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2067" y="1686382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1687" y="2882021"/>
            <a:ext cx="63621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 smtClean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4150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7778" y="1780649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88656" y="2467155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527487" y="1434794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28812" y="4240363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 smtClean="0">
                <a:solidFill>
                  <a:srgbClr val="401B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300" dirty="0">
              <a:solidFill>
                <a:srgbClr val="401B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36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218</Words>
  <Application>Microsoft Office PowerPoint</Application>
  <PresentationFormat>Widescreen</PresentationFormat>
  <Paragraphs>24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60</cp:revision>
  <dcterms:created xsi:type="dcterms:W3CDTF">2022-05-03T01:06:57Z</dcterms:created>
  <dcterms:modified xsi:type="dcterms:W3CDTF">2024-05-07T02:39:41Z</dcterms:modified>
</cp:coreProperties>
</file>