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6" r:id="rId2"/>
    <p:sldId id="304" r:id="rId3"/>
    <p:sldId id="274" r:id="rId4"/>
    <p:sldId id="305" r:id="rId5"/>
    <p:sldId id="314" r:id="rId6"/>
    <p:sldId id="308" r:id="rId7"/>
  </p:sldIdLst>
  <p:sldSz cx="18288000" cy="10287000"/>
  <p:notesSz cx="6858000" cy="9144000"/>
  <p:embeddedFontLst>
    <p:embeddedFont>
      <p:font typeface="Livvic Bold Bold" panose="020B0604020202020204" charset="0"/>
      <p:regular r:id="rId8"/>
    </p:embeddedFont>
    <p:embeddedFont>
      <p:font typeface="Livvic Bold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1953"/>
    <a:srgbClr val="6883A4"/>
    <a:srgbClr val="78A067"/>
    <a:srgbClr val="F1ECE1"/>
    <a:srgbClr val="E9BBBD"/>
    <a:srgbClr val="D3E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22" autoAdjust="0"/>
  </p:normalViewPr>
  <p:slideViewPr>
    <p:cSldViewPr>
      <p:cViewPr varScale="1">
        <p:scale>
          <a:sx n="43" d="100"/>
          <a:sy n="43" d="100"/>
        </p:scale>
        <p:origin x="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" y="643"/>
            <a:ext cx="18286857" cy="10286355"/>
          </a:xfrm>
          <a:prstGeom prst="rect">
            <a:avLst/>
          </a:prstGeom>
        </p:spPr>
      </p:pic>
      <p:sp>
        <p:nvSpPr>
          <p:cNvPr id="12" name="Google Shape;590;p24">
            <a:extLst>
              <a:ext uri="{FF2B5EF4-FFF2-40B4-BE49-F238E27FC236}">
                <a16:creationId xmlns:a16="http://schemas.microsoft.com/office/drawing/2014/main" id="{643801C6-749C-4087-9995-B410C3A162D1}"/>
              </a:ext>
            </a:extLst>
          </p:cNvPr>
          <p:cNvSpPr txBox="1">
            <a:spLocks/>
          </p:cNvSpPr>
          <p:nvPr/>
        </p:nvSpPr>
        <p:spPr>
          <a:xfrm>
            <a:off x="2209800" y="1028700"/>
            <a:ext cx="12192000" cy="79928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6000" b="1" dirty="0">
              <a:solidFill>
                <a:srgbClr val="0B44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4000" b="1" dirty="0">
                <a:solidFill>
                  <a:srgbClr val="3A19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HỮU </a:t>
            </a:r>
            <a:r>
              <a:rPr lang="en-US" sz="4000" b="1" dirty="0" smtClean="0">
                <a:solidFill>
                  <a:srgbClr val="3A19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13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0">
            <a:extLst>
              <a:ext uri="{FF2B5EF4-FFF2-40B4-BE49-F238E27FC236}">
                <a16:creationId xmlns:a16="http://schemas.microsoft.com/office/drawing/2014/main" id="{54A5E0F5-C7E8-47B2-A22A-C39FB8AC1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1" y="2297938"/>
            <a:ext cx="7481173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C993E800-03CF-4A97-85F0-E114BC1AF1AF}"/>
              </a:ext>
            </a:extLst>
          </p:cNvPr>
          <p:cNvSpPr txBox="1"/>
          <p:nvPr/>
        </p:nvSpPr>
        <p:spPr>
          <a:xfrm>
            <a:off x="304800" y="321183"/>
            <a:ext cx="7481173" cy="1240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5208" lvl="1">
              <a:lnSpc>
                <a:spcPts val="10173"/>
              </a:lnSpc>
            </a:pPr>
            <a:r>
              <a:rPr lang="en-US" sz="8478" b="1" dirty="0" err="1">
                <a:solidFill>
                  <a:srgbClr val="035457"/>
                </a:solidFill>
                <a:latin typeface="Livvic Bold" panose="020B0604020202020204" charset="0"/>
              </a:rPr>
              <a:t>Khám</a:t>
            </a:r>
            <a:r>
              <a:rPr lang="en-US" sz="8478" b="1" dirty="0">
                <a:solidFill>
                  <a:srgbClr val="035457"/>
                </a:solidFill>
                <a:latin typeface="Livvic Bold" panose="020B0604020202020204" charset="0"/>
              </a:rPr>
              <a:t> </a:t>
            </a:r>
            <a:r>
              <a:rPr lang="en-US" sz="8478" b="1" dirty="0" err="1">
                <a:solidFill>
                  <a:srgbClr val="035457"/>
                </a:solidFill>
                <a:latin typeface="Livvic Bold" panose="020B0604020202020204" charset="0"/>
              </a:rPr>
              <a:t>phá</a:t>
            </a:r>
            <a:endParaRPr lang="en-US" sz="8478" b="1" dirty="0">
              <a:solidFill>
                <a:srgbClr val="035457"/>
              </a:solidFill>
              <a:latin typeface="Livvic Bold" panose="020B0604020202020204" charset="0"/>
            </a:endParaRPr>
          </a:p>
        </p:txBody>
      </p:sp>
      <p:pic>
        <p:nvPicPr>
          <p:cNvPr id="6" name="Hình ảnh 5" descr="Ảnh có chứa sản vật, thực phẩm, rau củ, trong nhà&#10;&#10;Mô tả được tạo tự động">
            <a:extLst>
              <a:ext uri="{FF2B5EF4-FFF2-40B4-BE49-F238E27FC236}">
                <a16:creationId xmlns:a16="http://schemas.microsoft.com/office/drawing/2014/main" id="{92BDE133-72A0-E384-2722-4F39115F58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" b="15175"/>
          <a:stretch/>
        </p:blipFill>
        <p:spPr>
          <a:xfrm>
            <a:off x="8123431" y="5465687"/>
            <a:ext cx="4828393" cy="2954413"/>
          </a:xfrm>
          <a:prstGeom prst="rect">
            <a:avLst/>
          </a:prstGeom>
        </p:spPr>
      </p:pic>
      <p:pic>
        <p:nvPicPr>
          <p:cNvPr id="8" name="Hình ảnh 7" descr="Ảnh có chứa vải vóc, trang phục, Tác phẩm nghệ thuật của trẻ con, giấy bọc&#10;&#10;Mô tả được tạo tự động">
            <a:extLst>
              <a:ext uri="{FF2B5EF4-FFF2-40B4-BE49-F238E27FC236}">
                <a16:creationId xmlns:a16="http://schemas.microsoft.com/office/drawing/2014/main" id="{9BCFC753-63DF-AC76-DC2C-A005250FD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774" y="1169210"/>
            <a:ext cx="4806622" cy="3593290"/>
          </a:xfrm>
          <a:prstGeom prst="rect">
            <a:avLst/>
          </a:prstGeom>
        </p:spPr>
      </p:pic>
      <p:pic>
        <p:nvPicPr>
          <p:cNvPr id="10" name="Hình ảnh 9" descr="Ảnh có chứa tác phẩm nghệ thuật, mẫu&#10;&#10;Mô tả được tạo tự động">
            <a:extLst>
              <a:ext uri="{FF2B5EF4-FFF2-40B4-BE49-F238E27FC236}">
                <a16:creationId xmlns:a16="http://schemas.microsoft.com/office/drawing/2014/main" id="{B1E9C976-747B-5321-0473-34A00C1D31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9" t="4400" r="11601" b="55601"/>
          <a:stretch/>
        </p:blipFill>
        <p:spPr>
          <a:xfrm>
            <a:off x="13202197" y="1169210"/>
            <a:ext cx="4869538" cy="3593290"/>
          </a:xfrm>
          <a:prstGeom prst="rect">
            <a:avLst/>
          </a:prstGeom>
        </p:spPr>
      </p:pic>
      <p:pic>
        <p:nvPicPr>
          <p:cNvPr id="21" name="Hình ảnh 20" descr="Ảnh có chứa ớt ngọt, rau củ, hạt tiêu, sản vật&#10;&#10;Mô tả được tạo tự động">
            <a:extLst>
              <a:ext uri="{FF2B5EF4-FFF2-40B4-BE49-F238E27FC236}">
                <a16:creationId xmlns:a16="http://schemas.microsoft.com/office/drawing/2014/main" id="{383E2CAA-4BAA-4BF5-ABA5-C1DD6422F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789" y="5465686"/>
            <a:ext cx="5191325" cy="295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9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B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8"/>
          <p:cNvSpPr txBox="1"/>
          <p:nvPr/>
        </p:nvSpPr>
        <p:spPr>
          <a:xfrm>
            <a:off x="3378732" y="1038225"/>
            <a:ext cx="11303220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40"/>
              </a:lnSpc>
            </a:pPr>
            <a:r>
              <a:rPr lang="en-US" sz="5200" dirty="0">
                <a:solidFill>
                  <a:srgbClr val="035457"/>
                </a:solidFill>
                <a:latin typeface="Livvic Bold Bold"/>
              </a:rPr>
              <a:t> KIẾN TẠO KIẾN THỨC - KĨ NĂNG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FCA9E8DD-4C38-4800-9672-117A19BF5847}"/>
              </a:ext>
            </a:extLst>
          </p:cNvPr>
          <p:cNvSpPr txBox="1"/>
          <p:nvPr/>
        </p:nvSpPr>
        <p:spPr>
          <a:xfrm>
            <a:off x="457200" y="7161193"/>
            <a:ext cx="4686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34A3BF91-2FBD-4965-A622-62C1AE42843C}"/>
              </a:ext>
            </a:extLst>
          </p:cNvPr>
          <p:cNvSpPr txBox="1"/>
          <p:nvPr/>
        </p:nvSpPr>
        <p:spPr>
          <a:xfrm>
            <a:off x="5867400" y="70485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F067C9AD-EE3F-4A25-B25F-CE752AF59E0A}"/>
              </a:ext>
            </a:extLst>
          </p:cNvPr>
          <p:cNvSpPr txBox="1"/>
          <p:nvPr/>
        </p:nvSpPr>
        <p:spPr>
          <a:xfrm>
            <a:off x="11734800" y="7048500"/>
            <a:ext cx="5848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B3: In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 descr="Ảnh có chứa rau củ, thực phẩm, trong nhà, thực vật&#10;&#10;Mô tả được tạo tự động">
            <a:extLst>
              <a:ext uri="{FF2B5EF4-FFF2-40B4-BE49-F238E27FC236}">
                <a16:creationId xmlns:a16="http://schemas.microsoft.com/office/drawing/2014/main" id="{EA985A66-6174-FF82-1438-8ED0185FD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07036"/>
            <a:ext cx="4762500" cy="3990975"/>
          </a:xfrm>
          <a:prstGeom prst="rect">
            <a:avLst/>
          </a:prstGeom>
        </p:spPr>
      </p:pic>
      <p:pic>
        <p:nvPicPr>
          <p:cNvPr id="9" name="Hình ảnh 8" descr="Ảnh có chứa hoa hồng, Ngày lễ tình nhân, Quà cưới, thiệp chúc mừng&#10;&#10;Mô tả được tạo tự động">
            <a:extLst>
              <a:ext uri="{FF2B5EF4-FFF2-40B4-BE49-F238E27FC236}">
                <a16:creationId xmlns:a16="http://schemas.microsoft.com/office/drawing/2014/main" id="{918C76D1-B8B2-E906-7D9C-E17D8124E2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1699"/>
          <a:stretch/>
        </p:blipFill>
        <p:spPr>
          <a:xfrm>
            <a:off x="5301443" y="2781300"/>
            <a:ext cx="5583810" cy="3990975"/>
          </a:xfrm>
          <a:prstGeom prst="rect">
            <a:avLst/>
          </a:prstGeom>
        </p:spPr>
      </p:pic>
      <p:pic>
        <p:nvPicPr>
          <p:cNvPr id="2050" name="Picture 2" descr="https://b-f13-zpc.zdn.vn/6609951376256724054/fa1ce34a7cd5ae8bf7c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897" y="2781300"/>
            <a:ext cx="3697701" cy="264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b-f16-zpc.zdn.vn/7289018669975500886/9a8c6b00f59f27c17e8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3"/>
          <a:stretch/>
        </p:blipFill>
        <p:spPr bwMode="auto">
          <a:xfrm>
            <a:off x="14401800" y="4014799"/>
            <a:ext cx="3767545" cy="27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502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00+ hình nền PowerPoint cute siêu dễ thương đầy phong cách, ấn tượng -  Thegioididong.com">
            <a:extLst>
              <a:ext uri="{FF2B5EF4-FFF2-40B4-BE49-F238E27FC236}">
                <a16:creationId xmlns:a16="http://schemas.microsoft.com/office/drawing/2014/main" id="{B8AE0020-7032-4B63-AA73-EF5275D31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94E152BC-FB49-4F91-8648-EBF569F2FDC5}"/>
              </a:ext>
            </a:extLst>
          </p:cNvPr>
          <p:cNvSpPr txBox="1"/>
          <p:nvPr/>
        </p:nvSpPr>
        <p:spPr>
          <a:xfrm rot="47337">
            <a:off x="6323565" y="1149518"/>
            <a:ext cx="6489219" cy="1240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5208" lvl="1">
              <a:lnSpc>
                <a:spcPts val="10173"/>
              </a:lnSpc>
            </a:pPr>
            <a:r>
              <a:rPr lang="vi-VN" sz="8478" b="1" dirty="0">
                <a:solidFill>
                  <a:srgbClr val="C00000"/>
                </a:solidFill>
                <a:latin typeface="Livvic Bold" panose="020B0604020202020204" charset="0"/>
              </a:rPr>
              <a:t>Ghi </a:t>
            </a:r>
            <a:r>
              <a:rPr lang="vi-VN" sz="8478" b="1" dirty="0" err="1">
                <a:solidFill>
                  <a:srgbClr val="C00000"/>
                </a:solidFill>
                <a:latin typeface="Livvic Bold" panose="020B0604020202020204" charset="0"/>
              </a:rPr>
              <a:t>nhớ</a:t>
            </a:r>
            <a:endParaRPr lang="en-US" sz="8478" b="1" dirty="0">
              <a:solidFill>
                <a:srgbClr val="C00000"/>
              </a:solidFill>
              <a:latin typeface="Livvic Bold" panose="020B060402020202020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93D28C-4B7A-47BF-B7C3-622252C7C648}"/>
              </a:ext>
            </a:extLst>
          </p:cNvPr>
          <p:cNvSpPr txBox="1">
            <a:spLocks/>
          </p:cNvSpPr>
          <p:nvPr/>
        </p:nvSpPr>
        <p:spPr>
          <a:xfrm>
            <a:off x="4648200" y="2705100"/>
            <a:ext cx="9220200" cy="3657600"/>
          </a:xfrm>
          <a:prstGeom prst="rect">
            <a:avLst/>
          </a:prstGeom>
        </p:spPr>
        <p:txBody>
          <a:bodyPr/>
          <a:lstStyle/>
          <a:p>
            <a:pPr algn="just" eaLnBrk="0" hangingPunct="0">
              <a:defRPr/>
            </a:pP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Sắp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xếp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in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theo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nguyên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lí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lặp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lại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mật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độ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phù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hợp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thể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nền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trang</a:t>
            </a:r>
            <a:r>
              <a:rPr lang="en-US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trí</a:t>
            </a:r>
            <a:endParaRPr lang="en-US" sz="6600" b="1" kern="0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25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8-zpc.zdn.vn/1205622650860455367/a8517927ddb80fe656a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49"/>
          <a:stretch/>
        </p:blipFill>
        <p:spPr bwMode="auto">
          <a:xfrm>
            <a:off x="1524000" y="1714500"/>
            <a:ext cx="6117752" cy="427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EDC8A1E6-60CF-7088-00C5-D26BA186A04D}"/>
              </a:ext>
            </a:extLst>
          </p:cNvPr>
          <p:cNvSpPr txBox="1"/>
          <p:nvPr/>
        </p:nvSpPr>
        <p:spPr>
          <a:xfrm>
            <a:off x="2590800" y="447717"/>
            <a:ext cx="14097000" cy="982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41"/>
              </a:lnSpc>
            </a:pPr>
            <a:r>
              <a:rPr lang="vi-VN" sz="6000" dirty="0">
                <a:solidFill>
                  <a:srgbClr val="035457"/>
                </a:solidFill>
                <a:latin typeface="Livvic Bold Bold"/>
              </a:rPr>
              <a:t>Sản phẩm tham khảo </a:t>
            </a:r>
            <a:endParaRPr lang="en-US" sz="6000" dirty="0">
              <a:solidFill>
                <a:srgbClr val="035457"/>
              </a:solidFill>
              <a:latin typeface="Livvic Bold Bold"/>
            </a:endParaRPr>
          </a:p>
        </p:txBody>
      </p:sp>
      <p:pic>
        <p:nvPicPr>
          <p:cNvPr id="4" name="Picture 2" descr="https://f24-zpc.zdn.vn/6436347731990692799/8cf0f62052bf80e1d9a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2"/>
          <a:stretch/>
        </p:blipFill>
        <p:spPr bwMode="auto">
          <a:xfrm>
            <a:off x="8763000" y="1600855"/>
            <a:ext cx="5715000" cy="43620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ình ảnh 2">
            <a:extLst>
              <a:ext uri="{FF2B5EF4-FFF2-40B4-BE49-F238E27FC236}">
                <a16:creationId xmlns:a16="http://schemas.microsoft.com/office/drawing/2014/main" id="{81221693-8A63-3895-7C9E-AACA74A0A8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58" y="6272534"/>
            <a:ext cx="5067036" cy="3601201"/>
          </a:xfrm>
          <a:prstGeom prst="rect">
            <a:avLst/>
          </a:prstGeom>
        </p:spPr>
      </p:pic>
      <p:pic>
        <p:nvPicPr>
          <p:cNvPr id="6" name="Hình ảnh 6">
            <a:extLst>
              <a:ext uri="{FF2B5EF4-FFF2-40B4-BE49-F238E27FC236}">
                <a16:creationId xmlns:a16="http://schemas.microsoft.com/office/drawing/2014/main" id="{8F65C127-45BC-DB0A-0BAF-995AEC6FB3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876" y="6272534"/>
            <a:ext cx="5465956" cy="360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848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ải Hình Nền Động Đẹp Cho Powerpoint - Hình nền Laptop đẹp nhất">
            <a:extLst>
              <a:ext uri="{FF2B5EF4-FFF2-40B4-BE49-F238E27FC236}">
                <a16:creationId xmlns:a16="http://schemas.microsoft.com/office/drawing/2014/main" id="{05B91A1C-7AA3-43C4-8BB6-D93D25C97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5" y="-1"/>
            <a:ext cx="18255575" cy="102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2C841B48-46D9-42A0-9FDE-47D63DD5A7FF}"/>
              </a:ext>
            </a:extLst>
          </p:cNvPr>
          <p:cNvSpPr txBox="1"/>
          <p:nvPr/>
        </p:nvSpPr>
        <p:spPr>
          <a:xfrm>
            <a:off x="2514600" y="3637016"/>
            <a:ext cx="10016701" cy="1000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1"/>
              </a:lnSpc>
            </a:pPr>
            <a:r>
              <a:rPr lang="en-US" sz="6000" dirty="0">
                <a:solidFill>
                  <a:srgbClr val="035457"/>
                </a:solidFill>
                <a:latin typeface="Livvic Bold Bold"/>
              </a:rPr>
              <a:t>3. </a:t>
            </a:r>
            <a:r>
              <a:rPr lang="en-US" sz="6000" dirty="0" err="1">
                <a:solidFill>
                  <a:srgbClr val="035457"/>
                </a:solidFill>
                <a:latin typeface="Livvic Bold Bold"/>
              </a:rPr>
              <a:t>Luyện</a:t>
            </a:r>
            <a:r>
              <a:rPr lang="en-US" sz="6000" dirty="0">
                <a:solidFill>
                  <a:srgbClr val="035457"/>
                </a:solidFill>
                <a:latin typeface="Livvic Bold Bold"/>
              </a:rPr>
              <a:t> </a:t>
            </a:r>
            <a:r>
              <a:rPr lang="en-US" sz="6000" dirty="0" err="1">
                <a:solidFill>
                  <a:srgbClr val="035457"/>
                </a:solidFill>
                <a:latin typeface="Livvic Bold Bold"/>
              </a:rPr>
              <a:t>tập</a:t>
            </a:r>
            <a:r>
              <a:rPr lang="en-US" sz="6000" dirty="0">
                <a:solidFill>
                  <a:srgbClr val="035457"/>
                </a:solidFill>
                <a:latin typeface="Livvic Bold Bold"/>
              </a:rPr>
              <a:t> – </a:t>
            </a:r>
            <a:r>
              <a:rPr lang="en-US" sz="6000" dirty="0" err="1">
                <a:solidFill>
                  <a:srgbClr val="035457"/>
                </a:solidFill>
                <a:latin typeface="Livvic Bold Bold"/>
              </a:rPr>
              <a:t>Sáng</a:t>
            </a:r>
            <a:r>
              <a:rPr lang="en-US" sz="6000" dirty="0">
                <a:solidFill>
                  <a:srgbClr val="035457"/>
                </a:solidFill>
                <a:latin typeface="Livvic Bold Bold"/>
              </a:rPr>
              <a:t> </a:t>
            </a:r>
            <a:r>
              <a:rPr lang="en-US" sz="6000" dirty="0" err="1">
                <a:solidFill>
                  <a:srgbClr val="035457"/>
                </a:solidFill>
                <a:latin typeface="Livvic Bold Bold"/>
              </a:rPr>
              <a:t>tạo</a:t>
            </a:r>
            <a:endParaRPr lang="en-US" sz="6000" dirty="0">
              <a:solidFill>
                <a:srgbClr val="035457"/>
              </a:solidFill>
              <a:latin typeface="Livvic Bold Bold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3F4160-49EF-4F1C-A8A7-346983E0B20E}"/>
              </a:ext>
            </a:extLst>
          </p:cNvPr>
          <p:cNvSpPr txBox="1">
            <a:spLocks/>
          </p:cNvSpPr>
          <p:nvPr/>
        </p:nvSpPr>
        <p:spPr bwMode="auto">
          <a:xfrm>
            <a:off x="685800" y="4991100"/>
            <a:ext cx="1184550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28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6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A4)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28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28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3.3|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169</Words>
  <Application>Microsoft Office PowerPoint</Application>
  <PresentationFormat>Custom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Livvic Bold Bold</vt:lpstr>
      <vt:lpstr>Livvic Bold</vt:lpstr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 tham gia giao thông  (T2)</dc:title>
  <dc:subject>Chủ đề 11</dc:subject>
  <dc:creator>Tr. Trương Huyền</dc:creator>
  <cp:lastModifiedBy>Techsi.vn</cp:lastModifiedBy>
  <cp:revision>284</cp:revision>
  <dcterms:created xsi:type="dcterms:W3CDTF">2006-08-16T00:00:00Z</dcterms:created>
  <dcterms:modified xsi:type="dcterms:W3CDTF">2024-05-07T02:40:04Z</dcterms:modified>
  <dc:identifier>DAEwasUvSSg</dc:identifier>
</cp:coreProperties>
</file>