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342" r:id="rId3"/>
    <p:sldId id="344" r:id="rId4"/>
    <p:sldId id="355" r:id="rId5"/>
    <p:sldId id="350" r:id="rId6"/>
    <p:sldId id="379" r:id="rId7"/>
    <p:sldId id="356" r:id="rId8"/>
    <p:sldId id="354" r:id="rId9"/>
    <p:sldId id="374" r:id="rId10"/>
    <p:sldId id="352" r:id="rId11"/>
    <p:sldId id="361" r:id="rId12"/>
    <p:sldId id="380" r:id="rId13"/>
    <p:sldId id="381" r:id="rId14"/>
    <p:sldId id="375" r:id="rId15"/>
    <p:sldId id="378" r:id="rId16"/>
    <p:sldId id="377" r:id="rId17"/>
  </p:sldIdLst>
  <p:sldSz cx="9144000" cy="5143500" type="screen16x9"/>
  <p:notesSz cx="6858000" cy="9144000"/>
  <p:embeddedFontLst>
    <p:embeddedFont>
      <p:font typeface="#9Slide03 Ample" panose="020B0604020202020204" charset="0"/>
      <p:regular r:id="rId19"/>
    </p:embeddedFont>
    <p:embeddedFont>
      <p:font typeface="Roboto Slab" panose="020B0604020202020204" charset="0"/>
      <p:regular r:id="rId20"/>
      <p:bold r:id="rId21"/>
    </p:embeddedFont>
    <p:embeddedFont>
      <p:font typeface="#9Slide03 AllRoundGothic" panose="020B0604020202020204" charset="0"/>
      <p:regular r:id="rId22"/>
    </p:embeddedFont>
    <p:embeddedFont>
      <p:font typeface="Concert One" panose="020B0604020202020204" charset="0"/>
      <p:regular r:id="rId23"/>
    </p:embeddedFont>
    <p:embeddedFont>
      <p:font typeface="Didact Gothic" panose="020B0604020202020204" charset="0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Amatic SC" panose="020B0604020202020204" charset="-79"/>
      <p:regular r:id="rId27"/>
      <p:bold r:id="rId28"/>
    </p:embeddedFont>
    <p:embeddedFont>
      <p:font typeface="Bahiana" panose="020B0604020202020204" charset="0"/>
      <p:regular r:id="rId29"/>
    </p:embeddedFont>
    <p:embeddedFont>
      <p:font typeface="Lora" panose="020B0604020202020204" charset="0"/>
      <p:regular r:id="rId30"/>
      <p:bold r:id="rId31"/>
    </p:embeddedFont>
    <p:embeddedFont>
      <p:font typeface="Bahnschrift SemiLight SemiConde" panose="020B0502040204020203" pitchFamily="34" charset="0"/>
      <p:regular r:id="rId32"/>
    </p:embeddedFont>
    <p:embeddedFont>
      <p:font typeface="宋体" panose="02010600030101010101" pitchFamily="2" charset="-122"/>
      <p:regular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5D66C1-8802-4805-A30F-C1FF379322C2}">
  <a:tblStyle styleId="{835D66C1-8802-4805-A30F-C1FF379322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7644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75f449325_7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75f449325_7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69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7" name="Google Shape;20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49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36575" y="3352075"/>
            <a:ext cx="4470900" cy="5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861000" y="1391235"/>
            <a:ext cx="3422100" cy="192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hanks 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26"/>
          <p:cNvGrpSpPr/>
          <p:nvPr/>
        </p:nvGrpSpPr>
        <p:grpSpPr>
          <a:xfrm>
            <a:off x="244014" y="-817225"/>
            <a:ext cx="9615902" cy="6581876"/>
            <a:chOff x="50789" y="-817225"/>
            <a:chExt cx="9615902" cy="6581876"/>
          </a:xfrm>
        </p:grpSpPr>
        <p:sp>
          <p:nvSpPr>
            <p:cNvPr id="1628" name="Google Shape;1628;p26"/>
            <p:cNvSpPr/>
            <p:nvPr/>
          </p:nvSpPr>
          <p:spPr>
            <a:xfrm>
              <a:off x="2982025" y="-817225"/>
              <a:ext cx="2374272" cy="3290494"/>
            </a:xfrm>
            <a:custGeom>
              <a:avLst/>
              <a:gdLst/>
              <a:ahLst/>
              <a:cxnLst/>
              <a:rect l="l" t="t" r="r" b="b"/>
              <a:pathLst>
                <a:path w="18194" h="25215" extrusionOk="0">
                  <a:moveTo>
                    <a:pt x="7071" y="6097"/>
                  </a:moveTo>
                  <a:cubicBezTo>
                    <a:pt x="7502" y="6097"/>
                    <a:pt x="7948" y="6264"/>
                    <a:pt x="8334" y="6457"/>
                  </a:cubicBezTo>
                  <a:lnTo>
                    <a:pt x="8333" y="6457"/>
                  </a:lnTo>
                  <a:cubicBezTo>
                    <a:pt x="8333" y="6465"/>
                    <a:pt x="8334" y="6471"/>
                    <a:pt x="8338" y="6479"/>
                  </a:cubicBezTo>
                  <a:cubicBezTo>
                    <a:pt x="8393" y="6577"/>
                    <a:pt x="8414" y="6629"/>
                    <a:pt x="8338" y="6678"/>
                  </a:cubicBezTo>
                  <a:cubicBezTo>
                    <a:pt x="8173" y="6719"/>
                    <a:pt x="8009" y="6766"/>
                    <a:pt x="7846" y="6817"/>
                  </a:cubicBezTo>
                  <a:cubicBezTo>
                    <a:pt x="7624" y="6848"/>
                    <a:pt x="7398" y="6867"/>
                    <a:pt x="7174" y="6867"/>
                  </a:cubicBezTo>
                  <a:cubicBezTo>
                    <a:pt x="7068" y="6867"/>
                    <a:pt x="6962" y="6863"/>
                    <a:pt x="6857" y="6854"/>
                  </a:cubicBezTo>
                  <a:cubicBezTo>
                    <a:pt x="6835" y="6853"/>
                    <a:pt x="6809" y="6851"/>
                    <a:pt x="6781" y="6850"/>
                  </a:cubicBezTo>
                  <a:cubicBezTo>
                    <a:pt x="6785" y="6847"/>
                    <a:pt x="6789" y="6846"/>
                    <a:pt x="6793" y="6843"/>
                  </a:cubicBezTo>
                  <a:cubicBezTo>
                    <a:pt x="6818" y="6831"/>
                    <a:pt x="6807" y="6796"/>
                    <a:pt x="6783" y="6796"/>
                  </a:cubicBezTo>
                  <a:cubicBezTo>
                    <a:pt x="6780" y="6796"/>
                    <a:pt x="6776" y="6797"/>
                    <a:pt x="6771" y="6799"/>
                  </a:cubicBezTo>
                  <a:cubicBezTo>
                    <a:pt x="6731" y="6811"/>
                    <a:pt x="6691" y="6826"/>
                    <a:pt x="6651" y="6839"/>
                  </a:cubicBezTo>
                  <a:cubicBezTo>
                    <a:pt x="6594" y="6831"/>
                    <a:pt x="6541" y="6818"/>
                    <a:pt x="6505" y="6789"/>
                  </a:cubicBezTo>
                  <a:cubicBezTo>
                    <a:pt x="6114" y="6491"/>
                    <a:pt x="6619" y="6133"/>
                    <a:pt x="6933" y="6103"/>
                  </a:cubicBezTo>
                  <a:cubicBezTo>
                    <a:pt x="6978" y="6099"/>
                    <a:pt x="7025" y="6097"/>
                    <a:pt x="7071" y="6097"/>
                  </a:cubicBezTo>
                  <a:close/>
                  <a:moveTo>
                    <a:pt x="11413" y="6352"/>
                  </a:moveTo>
                  <a:cubicBezTo>
                    <a:pt x="11563" y="6352"/>
                    <a:pt x="11712" y="6368"/>
                    <a:pt x="11854" y="6405"/>
                  </a:cubicBezTo>
                  <a:cubicBezTo>
                    <a:pt x="12158" y="6483"/>
                    <a:pt x="12600" y="6919"/>
                    <a:pt x="12167" y="7150"/>
                  </a:cubicBezTo>
                  <a:cubicBezTo>
                    <a:pt x="12130" y="7170"/>
                    <a:pt x="12081" y="7176"/>
                    <a:pt x="12029" y="7176"/>
                  </a:cubicBezTo>
                  <a:cubicBezTo>
                    <a:pt x="12023" y="7176"/>
                    <a:pt x="12018" y="7176"/>
                    <a:pt x="12012" y="7176"/>
                  </a:cubicBezTo>
                  <a:cubicBezTo>
                    <a:pt x="11976" y="7156"/>
                    <a:pt x="11939" y="7135"/>
                    <a:pt x="11900" y="7117"/>
                  </a:cubicBezTo>
                  <a:cubicBezTo>
                    <a:pt x="11896" y="7114"/>
                    <a:pt x="11892" y="7113"/>
                    <a:pt x="11888" y="7113"/>
                  </a:cubicBezTo>
                  <a:cubicBezTo>
                    <a:pt x="11868" y="7113"/>
                    <a:pt x="11854" y="7141"/>
                    <a:pt x="11874" y="7157"/>
                  </a:cubicBezTo>
                  <a:cubicBezTo>
                    <a:pt x="11876" y="7160"/>
                    <a:pt x="11880" y="7164"/>
                    <a:pt x="11884" y="7166"/>
                  </a:cubicBezTo>
                  <a:cubicBezTo>
                    <a:pt x="11856" y="7162"/>
                    <a:pt x="11830" y="7160"/>
                    <a:pt x="11808" y="7158"/>
                  </a:cubicBezTo>
                  <a:cubicBezTo>
                    <a:pt x="11478" y="7129"/>
                    <a:pt x="11152" y="7062"/>
                    <a:pt x="10837" y="6961"/>
                  </a:cubicBezTo>
                  <a:cubicBezTo>
                    <a:pt x="10684" y="6885"/>
                    <a:pt x="10531" y="6813"/>
                    <a:pt x="10375" y="6745"/>
                  </a:cubicBezTo>
                  <a:cubicBezTo>
                    <a:pt x="10308" y="6685"/>
                    <a:pt x="10337" y="6635"/>
                    <a:pt x="10407" y="6550"/>
                  </a:cubicBezTo>
                  <a:cubicBezTo>
                    <a:pt x="10411" y="6543"/>
                    <a:pt x="10413" y="6535"/>
                    <a:pt x="10413" y="6529"/>
                  </a:cubicBezTo>
                  <a:cubicBezTo>
                    <a:pt x="10729" y="6431"/>
                    <a:pt x="11076" y="6352"/>
                    <a:pt x="11413" y="6352"/>
                  </a:cubicBezTo>
                  <a:close/>
                  <a:moveTo>
                    <a:pt x="9341" y="7486"/>
                  </a:moveTo>
                  <a:lnTo>
                    <a:pt x="9341" y="7486"/>
                  </a:lnTo>
                  <a:cubicBezTo>
                    <a:pt x="9332" y="7597"/>
                    <a:pt x="9324" y="7706"/>
                    <a:pt x="9314" y="7817"/>
                  </a:cubicBezTo>
                  <a:lnTo>
                    <a:pt x="9314" y="7816"/>
                  </a:lnTo>
                  <a:cubicBezTo>
                    <a:pt x="9322" y="7706"/>
                    <a:pt x="9330" y="7597"/>
                    <a:pt x="9341" y="7486"/>
                  </a:cubicBezTo>
                  <a:close/>
                  <a:moveTo>
                    <a:pt x="9313" y="7830"/>
                  </a:moveTo>
                  <a:lnTo>
                    <a:pt x="9313" y="7830"/>
                  </a:lnTo>
                  <a:cubicBezTo>
                    <a:pt x="9301" y="7973"/>
                    <a:pt x="9289" y="8116"/>
                    <a:pt x="9278" y="8258"/>
                  </a:cubicBezTo>
                  <a:lnTo>
                    <a:pt x="9278" y="8257"/>
                  </a:lnTo>
                  <a:cubicBezTo>
                    <a:pt x="9289" y="8114"/>
                    <a:pt x="9301" y="7972"/>
                    <a:pt x="9313" y="7830"/>
                  </a:cubicBezTo>
                  <a:close/>
                  <a:moveTo>
                    <a:pt x="9654" y="8464"/>
                  </a:moveTo>
                  <a:lnTo>
                    <a:pt x="9654" y="8464"/>
                  </a:lnTo>
                  <a:cubicBezTo>
                    <a:pt x="9658" y="8467"/>
                    <a:pt x="9663" y="8470"/>
                    <a:pt x="9668" y="8473"/>
                  </a:cubicBezTo>
                  <a:lnTo>
                    <a:pt x="9667" y="8473"/>
                  </a:lnTo>
                  <a:cubicBezTo>
                    <a:pt x="9662" y="8470"/>
                    <a:pt x="9658" y="8467"/>
                    <a:pt x="9654" y="8464"/>
                  </a:cubicBezTo>
                  <a:close/>
                  <a:moveTo>
                    <a:pt x="9785" y="8513"/>
                  </a:moveTo>
                  <a:cubicBezTo>
                    <a:pt x="9780" y="8517"/>
                    <a:pt x="9777" y="8522"/>
                    <a:pt x="9777" y="8529"/>
                  </a:cubicBezTo>
                  <a:lnTo>
                    <a:pt x="9777" y="8528"/>
                  </a:lnTo>
                  <a:cubicBezTo>
                    <a:pt x="9777" y="8522"/>
                    <a:pt x="9780" y="8516"/>
                    <a:pt x="9785" y="8513"/>
                  </a:cubicBezTo>
                  <a:close/>
                  <a:moveTo>
                    <a:pt x="7881" y="8271"/>
                  </a:moveTo>
                  <a:cubicBezTo>
                    <a:pt x="7999" y="8271"/>
                    <a:pt x="8114" y="8287"/>
                    <a:pt x="8225" y="8322"/>
                  </a:cubicBezTo>
                  <a:cubicBezTo>
                    <a:pt x="8217" y="8326"/>
                    <a:pt x="8209" y="8332"/>
                    <a:pt x="8201" y="8336"/>
                  </a:cubicBezTo>
                  <a:cubicBezTo>
                    <a:pt x="8168" y="8354"/>
                    <a:pt x="8184" y="8403"/>
                    <a:pt x="8215" y="8403"/>
                  </a:cubicBezTo>
                  <a:cubicBezTo>
                    <a:pt x="8220" y="8403"/>
                    <a:pt x="8226" y="8401"/>
                    <a:pt x="8232" y="8398"/>
                  </a:cubicBezTo>
                  <a:lnTo>
                    <a:pt x="8314" y="8356"/>
                  </a:lnTo>
                  <a:cubicBezTo>
                    <a:pt x="8349" y="8370"/>
                    <a:pt x="8382" y="8387"/>
                    <a:pt x="8413" y="8406"/>
                  </a:cubicBezTo>
                  <a:lnTo>
                    <a:pt x="8413" y="8406"/>
                  </a:lnTo>
                  <a:cubicBezTo>
                    <a:pt x="8431" y="8436"/>
                    <a:pt x="8448" y="8465"/>
                    <a:pt x="8462" y="8496"/>
                  </a:cubicBezTo>
                  <a:cubicBezTo>
                    <a:pt x="8437" y="8488"/>
                    <a:pt x="8410" y="8481"/>
                    <a:pt x="8384" y="8477"/>
                  </a:cubicBezTo>
                  <a:cubicBezTo>
                    <a:pt x="8378" y="8476"/>
                    <a:pt x="8372" y="8475"/>
                    <a:pt x="8366" y="8475"/>
                  </a:cubicBezTo>
                  <a:cubicBezTo>
                    <a:pt x="8305" y="8475"/>
                    <a:pt x="8260" y="8553"/>
                    <a:pt x="8321" y="8596"/>
                  </a:cubicBezTo>
                  <a:lnTo>
                    <a:pt x="8381" y="8636"/>
                  </a:lnTo>
                  <a:cubicBezTo>
                    <a:pt x="8242" y="8774"/>
                    <a:pt x="8046" y="8879"/>
                    <a:pt x="7886" y="8975"/>
                  </a:cubicBezTo>
                  <a:cubicBezTo>
                    <a:pt x="7597" y="9148"/>
                    <a:pt x="7299" y="9316"/>
                    <a:pt x="6993" y="9463"/>
                  </a:cubicBezTo>
                  <a:cubicBezTo>
                    <a:pt x="6889" y="9512"/>
                    <a:pt x="6215" y="9862"/>
                    <a:pt x="5896" y="9862"/>
                  </a:cubicBezTo>
                  <a:cubicBezTo>
                    <a:pt x="5791" y="9862"/>
                    <a:pt x="5724" y="9824"/>
                    <a:pt x="5728" y="9725"/>
                  </a:cubicBezTo>
                  <a:cubicBezTo>
                    <a:pt x="5748" y="9227"/>
                    <a:pt x="6449" y="8781"/>
                    <a:pt x="6834" y="8578"/>
                  </a:cubicBezTo>
                  <a:cubicBezTo>
                    <a:pt x="7143" y="8417"/>
                    <a:pt x="7521" y="8271"/>
                    <a:pt x="7881" y="8271"/>
                  </a:cubicBezTo>
                  <a:close/>
                  <a:moveTo>
                    <a:pt x="10374" y="8375"/>
                  </a:moveTo>
                  <a:cubicBezTo>
                    <a:pt x="10794" y="8375"/>
                    <a:pt x="11224" y="8616"/>
                    <a:pt x="11554" y="8863"/>
                  </a:cubicBezTo>
                  <a:cubicBezTo>
                    <a:pt x="11902" y="9124"/>
                    <a:pt x="12520" y="9677"/>
                    <a:pt x="12462" y="10172"/>
                  </a:cubicBezTo>
                  <a:cubicBezTo>
                    <a:pt x="12452" y="10253"/>
                    <a:pt x="12402" y="10285"/>
                    <a:pt x="12327" y="10285"/>
                  </a:cubicBezTo>
                  <a:cubicBezTo>
                    <a:pt x="12033" y="10285"/>
                    <a:pt x="11355" y="9780"/>
                    <a:pt x="11253" y="9709"/>
                  </a:cubicBezTo>
                  <a:cubicBezTo>
                    <a:pt x="10976" y="9516"/>
                    <a:pt x="10708" y="9304"/>
                    <a:pt x="10451" y="9084"/>
                  </a:cubicBezTo>
                  <a:cubicBezTo>
                    <a:pt x="10309" y="8964"/>
                    <a:pt x="10132" y="8829"/>
                    <a:pt x="10017" y="8672"/>
                  </a:cubicBezTo>
                  <a:cubicBezTo>
                    <a:pt x="10039" y="8661"/>
                    <a:pt x="10061" y="8652"/>
                    <a:pt x="10083" y="8641"/>
                  </a:cubicBezTo>
                  <a:cubicBezTo>
                    <a:pt x="10154" y="8608"/>
                    <a:pt x="10115" y="8514"/>
                    <a:pt x="10046" y="8514"/>
                  </a:cubicBezTo>
                  <a:cubicBezTo>
                    <a:pt x="10043" y="8514"/>
                    <a:pt x="10041" y="8514"/>
                    <a:pt x="10039" y="8514"/>
                  </a:cubicBezTo>
                  <a:cubicBezTo>
                    <a:pt x="10033" y="8514"/>
                    <a:pt x="10027" y="8514"/>
                    <a:pt x="10021" y="8514"/>
                  </a:cubicBezTo>
                  <a:cubicBezTo>
                    <a:pt x="9970" y="8514"/>
                    <a:pt x="9919" y="8525"/>
                    <a:pt x="9871" y="8546"/>
                  </a:cubicBezTo>
                  <a:cubicBezTo>
                    <a:pt x="9852" y="8553"/>
                    <a:pt x="9835" y="8565"/>
                    <a:pt x="9821" y="8582"/>
                  </a:cubicBezTo>
                  <a:cubicBezTo>
                    <a:pt x="9804" y="8570"/>
                    <a:pt x="9788" y="8558"/>
                    <a:pt x="9771" y="8546"/>
                  </a:cubicBezTo>
                  <a:lnTo>
                    <a:pt x="9771" y="8546"/>
                  </a:lnTo>
                  <a:cubicBezTo>
                    <a:pt x="9772" y="8546"/>
                    <a:pt x="9772" y="8548"/>
                    <a:pt x="9773" y="8548"/>
                  </a:cubicBezTo>
                  <a:cubicBezTo>
                    <a:pt x="9776" y="8546"/>
                    <a:pt x="9779" y="8545"/>
                    <a:pt x="9781" y="8542"/>
                  </a:cubicBezTo>
                  <a:cubicBezTo>
                    <a:pt x="9785" y="8549"/>
                    <a:pt x="9793" y="8552"/>
                    <a:pt x="9800" y="8552"/>
                  </a:cubicBezTo>
                  <a:cubicBezTo>
                    <a:pt x="9805" y="8552"/>
                    <a:pt x="9810" y="8551"/>
                    <a:pt x="9815" y="8548"/>
                  </a:cubicBezTo>
                  <a:cubicBezTo>
                    <a:pt x="9909" y="8481"/>
                    <a:pt x="10015" y="8433"/>
                    <a:pt x="10128" y="8404"/>
                  </a:cubicBezTo>
                  <a:cubicBezTo>
                    <a:pt x="10153" y="8424"/>
                    <a:pt x="10177" y="8442"/>
                    <a:pt x="10204" y="8461"/>
                  </a:cubicBezTo>
                  <a:cubicBezTo>
                    <a:pt x="10211" y="8466"/>
                    <a:pt x="10218" y="8469"/>
                    <a:pt x="10225" y="8469"/>
                  </a:cubicBezTo>
                  <a:cubicBezTo>
                    <a:pt x="10253" y="8469"/>
                    <a:pt x="10272" y="8426"/>
                    <a:pt x="10244" y="8404"/>
                  </a:cubicBezTo>
                  <a:lnTo>
                    <a:pt x="10244" y="8402"/>
                  </a:lnTo>
                  <a:cubicBezTo>
                    <a:pt x="10237" y="8397"/>
                    <a:pt x="10229" y="8390"/>
                    <a:pt x="10223" y="8386"/>
                  </a:cubicBezTo>
                  <a:cubicBezTo>
                    <a:pt x="10273" y="8379"/>
                    <a:pt x="10324" y="8375"/>
                    <a:pt x="10374" y="8375"/>
                  </a:cubicBezTo>
                  <a:close/>
                  <a:moveTo>
                    <a:pt x="7977" y="10952"/>
                  </a:moveTo>
                  <a:cubicBezTo>
                    <a:pt x="8019" y="10952"/>
                    <a:pt x="8055" y="10964"/>
                    <a:pt x="8069" y="11002"/>
                  </a:cubicBezTo>
                  <a:cubicBezTo>
                    <a:pt x="8097" y="11072"/>
                    <a:pt x="8045" y="11151"/>
                    <a:pt x="8005" y="11206"/>
                  </a:cubicBezTo>
                  <a:cubicBezTo>
                    <a:pt x="7817" y="11459"/>
                    <a:pt x="7497" y="11740"/>
                    <a:pt x="7195" y="11851"/>
                  </a:cubicBezTo>
                  <a:cubicBezTo>
                    <a:pt x="7109" y="11884"/>
                    <a:pt x="6998" y="11909"/>
                    <a:pt x="6902" y="11909"/>
                  </a:cubicBezTo>
                  <a:cubicBezTo>
                    <a:pt x="6819" y="11909"/>
                    <a:pt x="6745" y="11891"/>
                    <a:pt x="6705" y="11844"/>
                  </a:cubicBezTo>
                  <a:lnTo>
                    <a:pt x="6705" y="11843"/>
                  </a:lnTo>
                  <a:cubicBezTo>
                    <a:pt x="6725" y="11824"/>
                    <a:pt x="6745" y="11807"/>
                    <a:pt x="6765" y="11788"/>
                  </a:cubicBezTo>
                  <a:cubicBezTo>
                    <a:pt x="6784" y="11770"/>
                    <a:pt x="6770" y="11739"/>
                    <a:pt x="6747" y="11739"/>
                  </a:cubicBezTo>
                  <a:cubicBezTo>
                    <a:pt x="6743" y="11739"/>
                    <a:pt x="6739" y="11740"/>
                    <a:pt x="6734" y="11742"/>
                  </a:cubicBezTo>
                  <a:cubicBezTo>
                    <a:pt x="6714" y="11752"/>
                    <a:pt x="6694" y="11764"/>
                    <a:pt x="6674" y="11775"/>
                  </a:cubicBezTo>
                  <a:cubicBezTo>
                    <a:pt x="6667" y="11730"/>
                    <a:pt x="6674" y="11671"/>
                    <a:pt x="6707" y="11595"/>
                  </a:cubicBezTo>
                  <a:cubicBezTo>
                    <a:pt x="6829" y="11315"/>
                    <a:pt x="7081" y="11114"/>
                    <a:pt x="7367" y="11027"/>
                  </a:cubicBezTo>
                  <a:lnTo>
                    <a:pt x="7367" y="11027"/>
                  </a:lnTo>
                  <a:cubicBezTo>
                    <a:pt x="7319" y="11059"/>
                    <a:pt x="7274" y="11096"/>
                    <a:pt x="7234" y="11139"/>
                  </a:cubicBezTo>
                  <a:cubicBezTo>
                    <a:pt x="7196" y="11183"/>
                    <a:pt x="7242" y="11232"/>
                    <a:pt x="7288" y="11232"/>
                  </a:cubicBezTo>
                  <a:cubicBezTo>
                    <a:pt x="7295" y="11232"/>
                    <a:pt x="7302" y="11231"/>
                    <a:pt x="7309" y="11228"/>
                  </a:cubicBezTo>
                  <a:cubicBezTo>
                    <a:pt x="7481" y="11167"/>
                    <a:pt x="7630" y="11051"/>
                    <a:pt x="7805" y="10991"/>
                  </a:cubicBezTo>
                  <a:cubicBezTo>
                    <a:pt x="7840" y="10979"/>
                    <a:pt x="7915" y="10952"/>
                    <a:pt x="7977" y="10952"/>
                  </a:cubicBezTo>
                  <a:close/>
                  <a:moveTo>
                    <a:pt x="10017" y="11021"/>
                  </a:moveTo>
                  <a:cubicBezTo>
                    <a:pt x="10084" y="11021"/>
                    <a:pt x="10171" y="11069"/>
                    <a:pt x="10209" y="11090"/>
                  </a:cubicBezTo>
                  <a:cubicBezTo>
                    <a:pt x="10372" y="11176"/>
                    <a:pt x="10500" y="11315"/>
                    <a:pt x="10660" y="11403"/>
                  </a:cubicBezTo>
                  <a:cubicBezTo>
                    <a:pt x="10670" y="11408"/>
                    <a:pt x="10680" y="11411"/>
                    <a:pt x="10691" y="11411"/>
                  </a:cubicBezTo>
                  <a:cubicBezTo>
                    <a:pt x="10734" y="11411"/>
                    <a:pt x="10777" y="11372"/>
                    <a:pt x="10748" y="11327"/>
                  </a:cubicBezTo>
                  <a:cubicBezTo>
                    <a:pt x="10716" y="11278"/>
                    <a:pt x="10677" y="11232"/>
                    <a:pt x="10635" y="11194"/>
                  </a:cubicBezTo>
                  <a:lnTo>
                    <a:pt x="10635" y="11194"/>
                  </a:lnTo>
                  <a:cubicBezTo>
                    <a:pt x="10903" y="11327"/>
                    <a:pt x="11120" y="11566"/>
                    <a:pt x="11195" y="11860"/>
                  </a:cubicBezTo>
                  <a:cubicBezTo>
                    <a:pt x="11213" y="11942"/>
                    <a:pt x="11213" y="12000"/>
                    <a:pt x="11197" y="12044"/>
                  </a:cubicBezTo>
                  <a:cubicBezTo>
                    <a:pt x="11180" y="12030"/>
                    <a:pt x="11163" y="12015"/>
                    <a:pt x="11144" y="12002"/>
                  </a:cubicBezTo>
                  <a:cubicBezTo>
                    <a:pt x="11139" y="11998"/>
                    <a:pt x="11133" y="11996"/>
                    <a:pt x="11128" y="11996"/>
                  </a:cubicBezTo>
                  <a:cubicBezTo>
                    <a:pt x="11107" y="11996"/>
                    <a:pt x="11090" y="12023"/>
                    <a:pt x="11107" y="12043"/>
                  </a:cubicBezTo>
                  <a:cubicBezTo>
                    <a:pt x="11124" y="12064"/>
                    <a:pt x="11140" y="12084"/>
                    <a:pt x="11157" y="12106"/>
                  </a:cubicBezTo>
                  <a:cubicBezTo>
                    <a:pt x="11124" y="12133"/>
                    <a:pt x="11078" y="12145"/>
                    <a:pt x="11025" y="12145"/>
                  </a:cubicBezTo>
                  <a:cubicBezTo>
                    <a:pt x="10914" y="12145"/>
                    <a:pt x="10775" y="12094"/>
                    <a:pt x="10672" y="12035"/>
                  </a:cubicBezTo>
                  <a:cubicBezTo>
                    <a:pt x="10392" y="11878"/>
                    <a:pt x="10121" y="11548"/>
                    <a:pt x="9977" y="11268"/>
                  </a:cubicBezTo>
                  <a:cubicBezTo>
                    <a:pt x="9947" y="11208"/>
                    <a:pt x="9908" y="11122"/>
                    <a:pt x="9945" y="11058"/>
                  </a:cubicBezTo>
                  <a:cubicBezTo>
                    <a:pt x="9961" y="11031"/>
                    <a:pt x="9987" y="11021"/>
                    <a:pt x="10017" y="11021"/>
                  </a:cubicBezTo>
                  <a:close/>
                  <a:moveTo>
                    <a:pt x="7468" y="13428"/>
                  </a:moveTo>
                  <a:cubicBezTo>
                    <a:pt x="7502" y="13428"/>
                    <a:pt x="7536" y="13430"/>
                    <a:pt x="7570" y="13433"/>
                  </a:cubicBezTo>
                  <a:cubicBezTo>
                    <a:pt x="7549" y="13435"/>
                    <a:pt x="7527" y="13438"/>
                    <a:pt x="7506" y="13442"/>
                  </a:cubicBezTo>
                  <a:cubicBezTo>
                    <a:pt x="7443" y="13458"/>
                    <a:pt x="7426" y="13553"/>
                    <a:pt x="7494" y="13575"/>
                  </a:cubicBezTo>
                  <a:cubicBezTo>
                    <a:pt x="7669" y="13635"/>
                    <a:pt x="7803" y="13675"/>
                    <a:pt x="7713" y="13887"/>
                  </a:cubicBezTo>
                  <a:cubicBezTo>
                    <a:pt x="7653" y="14026"/>
                    <a:pt x="7575" y="14158"/>
                    <a:pt x="7482" y="14278"/>
                  </a:cubicBezTo>
                  <a:cubicBezTo>
                    <a:pt x="7333" y="14478"/>
                    <a:pt x="7169" y="14669"/>
                    <a:pt x="7011" y="14861"/>
                  </a:cubicBezTo>
                  <a:cubicBezTo>
                    <a:pt x="6765" y="15162"/>
                    <a:pt x="6510" y="15472"/>
                    <a:pt x="6199" y="15710"/>
                  </a:cubicBezTo>
                  <a:cubicBezTo>
                    <a:pt x="6060" y="15817"/>
                    <a:pt x="5711" y="16053"/>
                    <a:pt x="5447" y="16053"/>
                  </a:cubicBezTo>
                  <a:cubicBezTo>
                    <a:pt x="5351" y="16053"/>
                    <a:pt x="5267" y="16022"/>
                    <a:pt x="5207" y="15944"/>
                  </a:cubicBezTo>
                  <a:lnTo>
                    <a:pt x="5208" y="15944"/>
                  </a:lnTo>
                  <a:cubicBezTo>
                    <a:pt x="4932" y="15581"/>
                    <a:pt x="5488" y="14802"/>
                    <a:pt x="5704" y="14518"/>
                  </a:cubicBezTo>
                  <a:cubicBezTo>
                    <a:pt x="6096" y="14004"/>
                    <a:pt x="6779" y="13428"/>
                    <a:pt x="7468" y="13428"/>
                  </a:cubicBezTo>
                  <a:close/>
                  <a:moveTo>
                    <a:pt x="10035" y="13534"/>
                  </a:moveTo>
                  <a:cubicBezTo>
                    <a:pt x="10764" y="13582"/>
                    <a:pt x="11394" y="14305"/>
                    <a:pt x="11715" y="14908"/>
                  </a:cubicBezTo>
                  <a:cubicBezTo>
                    <a:pt x="11882" y="15221"/>
                    <a:pt x="12306" y="16080"/>
                    <a:pt x="11975" y="16393"/>
                  </a:cubicBezTo>
                  <a:cubicBezTo>
                    <a:pt x="11920" y="16446"/>
                    <a:pt x="11854" y="16468"/>
                    <a:pt x="11783" y="16468"/>
                  </a:cubicBezTo>
                  <a:cubicBezTo>
                    <a:pt x="11512" y="16468"/>
                    <a:pt x="11165" y="16143"/>
                    <a:pt x="11035" y="16004"/>
                  </a:cubicBezTo>
                  <a:cubicBezTo>
                    <a:pt x="10767" y="15718"/>
                    <a:pt x="10564" y="15373"/>
                    <a:pt x="10369" y="15036"/>
                  </a:cubicBezTo>
                  <a:cubicBezTo>
                    <a:pt x="10244" y="14818"/>
                    <a:pt x="10113" y="14605"/>
                    <a:pt x="9997" y="14384"/>
                  </a:cubicBezTo>
                  <a:cubicBezTo>
                    <a:pt x="9925" y="14250"/>
                    <a:pt x="9871" y="14109"/>
                    <a:pt x="9833" y="13961"/>
                  </a:cubicBezTo>
                  <a:cubicBezTo>
                    <a:pt x="9779" y="13737"/>
                    <a:pt x="9919" y="13719"/>
                    <a:pt x="10100" y="13689"/>
                  </a:cubicBezTo>
                  <a:cubicBezTo>
                    <a:pt x="10171" y="13677"/>
                    <a:pt x="10168" y="13581"/>
                    <a:pt x="10108" y="13555"/>
                  </a:cubicBezTo>
                  <a:cubicBezTo>
                    <a:pt x="10084" y="13546"/>
                    <a:pt x="10060" y="13539"/>
                    <a:pt x="10035" y="13534"/>
                  </a:cubicBezTo>
                  <a:close/>
                  <a:moveTo>
                    <a:pt x="7354" y="16871"/>
                  </a:moveTo>
                  <a:cubicBezTo>
                    <a:pt x="7366" y="16884"/>
                    <a:pt x="7383" y="16891"/>
                    <a:pt x="7401" y="16891"/>
                  </a:cubicBezTo>
                  <a:cubicBezTo>
                    <a:pt x="7775" y="16893"/>
                    <a:pt x="7406" y="17667"/>
                    <a:pt x="7319" y="17816"/>
                  </a:cubicBezTo>
                  <a:cubicBezTo>
                    <a:pt x="7180" y="18059"/>
                    <a:pt x="6872" y="18578"/>
                    <a:pt x="6530" y="18578"/>
                  </a:cubicBezTo>
                  <a:cubicBezTo>
                    <a:pt x="6516" y="18578"/>
                    <a:pt x="6502" y="18577"/>
                    <a:pt x="6487" y="18575"/>
                  </a:cubicBezTo>
                  <a:cubicBezTo>
                    <a:pt x="6020" y="18514"/>
                    <a:pt x="6465" y="17734"/>
                    <a:pt x="6594" y="17550"/>
                  </a:cubicBezTo>
                  <a:lnTo>
                    <a:pt x="6595" y="17550"/>
                  </a:lnTo>
                  <a:cubicBezTo>
                    <a:pt x="6779" y="17287"/>
                    <a:pt x="7037" y="16983"/>
                    <a:pt x="7354" y="16871"/>
                  </a:cubicBezTo>
                  <a:close/>
                  <a:moveTo>
                    <a:pt x="9709" y="16964"/>
                  </a:moveTo>
                  <a:cubicBezTo>
                    <a:pt x="10005" y="17124"/>
                    <a:pt x="10209" y="17467"/>
                    <a:pt x="10349" y="17755"/>
                  </a:cubicBezTo>
                  <a:cubicBezTo>
                    <a:pt x="10446" y="17956"/>
                    <a:pt x="10755" y="18786"/>
                    <a:pt x="10301" y="18786"/>
                  </a:cubicBezTo>
                  <a:cubicBezTo>
                    <a:pt x="10297" y="18786"/>
                    <a:pt x="10293" y="18786"/>
                    <a:pt x="10289" y="18786"/>
                  </a:cubicBezTo>
                  <a:lnTo>
                    <a:pt x="10289" y="18784"/>
                  </a:lnTo>
                  <a:cubicBezTo>
                    <a:pt x="9928" y="18772"/>
                    <a:pt x="9693" y="18175"/>
                    <a:pt x="9591" y="17903"/>
                  </a:cubicBezTo>
                  <a:cubicBezTo>
                    <a:pt x="9531" y="17746"/>
                    <a:pt x="9305" y="16973"/>
                    <a:pt x="9623" y="16973"/>
                  </a:cubicBezTo>
                  <a:cubicBezTo>
                    <a:pt x="9634" y="16973"/>
                    <a:pt x="9646" y="16974"/>
                    <a:pt x="9659" y="16976"/>
                  </a:cubicBezTo>
                  <a:cubicBezTo>
                    <a:pt x="9662" y="16977"/>
                    <a:pt x="9666" y="16977"/>
                    <a:pt x="9669" y="16977"/>
                  </a:cubicBezTo>
                  <a:cubicBezTo>
                    <a:pt x="9683" y="16977"/>
                    <a:pt x="9697" y="16973"/>
                    <a:pt x="9709" y="16964"/>
                  </a:cubicBezTo>
                  <a:close/>
                  <a:moveTo>
                    <a:pt x="7643" y="18562"/>
                  </a:moveTo>
                  <a:cubicBezTo>
                    <a:pt x="7684" y="18562"/>
                    <a:pt x="7722" y="18577"/>
                    <a:pt x="7755" y="18603"/>
                  </a:cubicBezTo>
                  <a:cubicBezTo>
                    <a:pt x="7744" y="18628"/>
                    <a:pt x="7769" y="18651"/>
                    <a:pt x="7792" y="18651"/>
                  </a:cubicBezTo>
                  <a:cubicBezTo>
                    <a:pt x="7795" y="18651"/>
                    <a:pt x="7798" y="18650"/>
                    <a:pt x="7801" y="18650"/>
                  </a:cubicBezTo>
                  <a:lnTo>
                    <a:pt x="7809" y="18662"/>
                  </a:lnTo>
                  <a:cubicBezTo>
                    <a:pt x="7797" y="18668"/>
                    <a:pt x="7787" y="18680"/>
                    <a:pt x="7785" y="18695"/>
                  </a:cubicBezTo>
                  <a:cubicBezTo>
                    <a:pt x="7757" y="18814"/>
                    <a:pt x="7766" y="18926"/>
                    <a:pt x="7658" y="19007"/>
                  </a:cubicBezTo>
                  <a:cubicBezTo>
                    <a:pt x="7625" y="19032"/>
                    <a:pt x="7579" y="19052"/>
                    <a:pt x="7537" y="19052"/>
                  </a:cubicBezTo>
                  <a:cubicBezTo>
                    <a:pt x="7502" y="19052"/>
                    <a:pt x="7470" y="19038"/>
                    <a:pt x="7450" y="18998"/>
                  </a:cubicBezTo>
                  <a:cubicBezTo>
                    <a:pt x="7450" y="18987"/>
                    <a:pt x="7446" y="18976"/>
                    <a:pt x="7438" y="18967"/>
                  </a:cubicBezTo>
                  <a:cubicBezTo>
                    <a:pt x="7397" y="18851"/>
                    <a:pt x="7413" y="18691"/>
                    <a:pt x="7511" y="18614"/>
                  </a:cubicBezTo>
                  <a:cubicBezTo>
                    <a:pt x="7557" y="18578"/>
                    <a:pt x="7601" y="18562"/>
                    <a:pt x="7643" y="18562"/>
                  </a:cubicBezTo>
                  <a:close/>
                  <a:moveTo>
                    <a:pt x="9125" y="18584"/>
                  </a:moveTo>
                  <a:cubicBezTo>
                    <a:pt x="9174" y="18584"/>
                    <a:pt x="9226" y="18606"/>
                    <a:pt x="9273" y="18658"/>
                  </a:cubicBezTo>
                  <a:cubicBezTo>
                    <a:pt x="9358" y="18751"/>
                    <a:pt x="9346" y="18912"/>
                    <a:pt x="9288" y="19020"/>
                  </a:cubicBezTo>
                  <a:cubicBezTo>
                    <a:pt x="9278" y="19027"/>
                    <a:pt x="9273" y="19036"/>
                    <a:pt x="9270" y="19047"/>
                  </a:cubicBezTo>
                  <a:cubicBezTo>
                    <a:pt x="9250" y="19077"/>
                    <a:pt x="9223" y="19089"/>
                    <a:pt x="9194" y="19089"/>
                  </a:cubicBezTo>
                  <a:cubicBezTo>
                    <a:pt x="9148" y="19089"/>
                    <a:pt x="9097" y="19057"/>
                    <a:pt x="9065" y="19023"/>
                  </a:cubicBezTo>
                  <a:cubicBezTo>
                    <a:pt x="8970" y="18924"/>
                    <a:pt x="8998" y="18815"/>
                    <a:pt x="8990" y="18695"/>
                  </a:cubicBezTo>
                  <a:cubicBezTo>
                    <a:pt x="8989" y="18680"/>
                    <a:pt x="8982" y="18667"/>
                    <a:pt x="8970" y="18658"/>
                  </a:cubicBezTo>
                  <a:cubicBezTo>
                    <a:pt x="8974" y="18654"/>
                    <a:pt x="8978" y="18651"/>
                    <a:pt x="8982" y="18647"/>
                  </a:cubicBezTo>
                  <a:cubicBezTo>
                    <a:pt x="8987" y="18649"/>
                    <a:pt x="8992" y="18651"/>
                    <a:pt x="8997" y="18651"/>
                  </a:cubicBezTo>
                  <a:cubicBezTo>
                    <a:pt x="9018" y="18651"/>
                    <a:pt x="9041" y="18633"/>
                    <a:pt x="9034" y="18608"/>
                  </a:cubicBezTo>
                  <a:cubicBezTo>
                    <a:pt x="9063" y="18592"/>
                    <a:pt x="9094" y="18584"/>
                    <a:pt x="9125" y="18584"/>
                  </a:cubicBezTo>
                  <a:close/>
                  <a:moveTo>
                    <a:pt x="9848" y="1"/>
                  </a:moveTo>
                  <a:cubicBezTo>
                    <a:pt x="9837" y="1"/>
                    <a:pt x="9827" y="6"/>
                    <a:pt x="9824" y="18"/>
                  </a:cubicBezTo>
                  <a:cubicBezTo>
                    <a:pt x="9587" y="965"/>
                    <a:pt x="9695" y="1958"/>
                    <a:pt x="9632" y="2925"/>
                  </a:cubicBezTo>
                  <a:cubicBezTo>
                    <a:pt x="9578" y="3754"/>
                    <a:pt x="9476" y="4578"/>
                    <a:pt x="9372" y="5402"/>
                  </a:cubicBezTo>
                  <a:cubicBezTo>
                    <a:pt x="9141" y="5255"/>
                    <a:pt x="8902" y="5127"/>
                    <a:pt x="8693" y="4944"/>
                  </a:cubicBezTo>
                  <a:cubicBezTo>
                    <a:pt x="8434" y="4720"/>
                    <a:pt x="8206" y="4464"/>
                    <a:pt x="7958" y="4228"/>
                  </a:cubicBezTo>
                  <a:cubicBezTo>
                    <a:pt x="7556" y="3844"/>
                    <a:pt x="7025" y="3475"/>
                    <a:pt x="6446" y="3475"/>
                  </a:cubicBezTo>
                  <a:cubicBezTo>
                    <a:pt x="6420" y="3475"/>
                    <a:pt x="6394" y="3476"/>
                    <a:pt x="6369" y="3477"/>
                  </a:cubicBezTo>
                  <a:cubicBezTo>
                    <a:pt x="6362" y="3479"/>
                    <a:pt x="6355" y="3480"/>
                    <a:pt x="6350" y="3483"/>
                  </a:cubicBezTo>
                  <a:cubicBezTo>
                    <a:pt x="6349" y="3483"/>
                    <a:pt x="6348" y="3483"/>
                    <a:pt x="6347" y="3483"/>
                  </a:cubicBezTo>
                  <a:cubicBezTo>
                    <a:pt x="6322" y="3483"/>
                    <a:pt x="6299" y="3501"/>
                    <a:pt x="6295" y="3527"/>
                  </a:cubicBezTo>
                  <a:cubicBezTo>
                    <a:pt x="6254" y="3775"/>
                    <a:pt x="6378" y="4027"/>
                    <a:pt x="6367" y="4275"/>
                  </a:cubicBezTo>
                  <a:cubicBezTo>
                    <a:pt x="6358" y="4527"/>
                    <a:pt x="6236" y="4627"/>
                    <a:pt x="6078" y="4627"/>
                  </a:cubicBezTo>
                  <a:cubicBezTo>
                    <a:pt x="5974" y="4627"/>
                    <a:pt x="5855" y="4585"/>
                    <a:pt x="5740" y="4514"/>
                  </a:cubicBezTo>
                  <a:cubicBezTo>
                    <a:pt x="5354" y="4275"/>
                    <a:pt x="5042" y="3891"/>
                    <a:pt x="4624" y="3707"/>
                  </a:cubicBezTo>
                  <a:cubicBezTo>
                    <a:pt x="4407" y="3611"/>
                    <a:pt x="4156" y="3562"/>
                    <a:pt x="3904" y="3562"/>
                  </a:cubicBezTo>
                  <a:cubicBezTo>
                    <a:pt x="3362" y="3562"/>
                    <a:pt x="2818" y="3792"/>
                    <a:pt x="2609" y="4286"/>
                  </a:cubicBezTo>
                  <a:lnTo>
                    <a:pt x="2549" y="4286"/>
                  </a:lnTo>
                  <a:cubicBezTo>
                    <a:pt x="2548" y="4286"/>
                    <a:pt x="2547" y="4285"/>
                    <a:pt x="2547" y="4285"/>
                  </a:cubicBezTo>
                  <a:cubicBezTo>
                    <a:pt x="2520" y="4285"/>
                    <a:pt x="2517" y="4328"/>
                    <a:pt x="2545" y="4331"/>
                  </a:cubicBezTo>
                  <a:cubicBezTo>
                    <a:pt x="2560" y="4332"/>
                    <a:pt x="2574" y="4335"/>
                    <a:pt x="2589" y="4338"/>
                  </a:cubicBezTo>
                  <a:cubicBezTo>
                    <a:pt x="2568" y="4398"/>
                    <a:pt x="2550" y="4462"/>
                    <a:pt x="2540" y="4526"/>
                  </a:cubicBezTo>
                  <a:cubicBezTo>
                    <a:pt x="2521" y="4544"/>
                    <a:pt x="2517" y="4572"/>
                    <a:pt x="2529" y="4596"/>
                  </a:cubicBezTo>
                  <a:cubicBezTo>
                    <a:pt x="2524" y="4632"/>
                    <a:pt x="2555" y="4655"/>
                    <a:pt x="2586" y="4655"/>
                  </a:cubicBezTo>
                  <a:cubicBezTo>
                    <a:pt x="2598" y="4655"/>
                    <a:pt x="2610" y="4651"/>
                    <a:pt x="2620" y="4643"/>
                  </a:cubicBezTo>
                  <a:cubicBezTo>
                    <a:pt x="2939" y="4688"/>
                    <a:pt x="4365" y="4744"/>
                    <a:pt x="4153" y="5148"/>
                  </a:cubicBezTo>
                  <a:cubicBezTo>
                    <a:pt x="4035" y="5376"/>
                    <a:pt x="3589" y="5425"/>
                    <a:pt x="3367" y="5463"/>
                  </a:cubicBezTo>
                  <a:cubicBezTo>
                    <a:pt x="3079" y="5514"/>
                    <a:pt x="2788" y="5543"/>
                    <a:pt x="2497" y="5577"/>
                  </a:cubicBezTo>
                  <a:cubicBezTo>
                    <a:pt x="1893" y="5646"/>
                    <a:pt x="1330" y="5890"/>
                    <a:pt x="977" y="6407"/>
                  </a:cubicBezTo>
                  <a:cubicBezTo>
                    <a:pt x="890" y="6537"/>
                    <a:pt x="814" y="6671"/>
                    <a:pt x="750" y="6811"/>
                  </a:cubicBezTo>
                  <a:lnTo>
                    <a:pt x="727" y="6819"/>
                  </a:lnTo>
                  <a:cubicBezTo>
                    <a:pt x="707" y="6826"/>
                    <a:pt x="710" y="6854"/>
                    <a:pt x="726" y="6863"/>
                  </a:cubicBezTo>
                  <a:cubicBezTo>
                    <a:pt x="642" y="7046"/>
                    <a:pt x="570" y="7233"/>
                    <a:pt x="493" y="7420"/>
                  </a:cubicBezTo>
                  <a:cubicBezTo>
                    <a:pt x="445" y="7533"/>
                    <a:pt x="389" y="7654"/>
                    <a:pt x="342" y="7781"/>
                  </a:cubicBezTo>
                  <a:cubicBezTo>
                    <a:pt x="311" y="7800"/>
                    <a:pt x="279" y="7818"/>
                    <a:pt x="249" y="7837"/>
                  </a:cubicBezTo>
                  <a:cubicBezTo>
                    <a:pt x="226" y="7851"/>
                    <a:pt x="235" y="7884"/>
                    <a:pt x="258" y="7884"/>
                  </a:cubicBezTo>
                  <a:cubicBezTo>
                    <a:pt x="261" y="7884"/>
                    <a:pt x="265" y="7883"/>
                    <a:pt x="269" y="7881"/>
                  </a:cubicBezTo>
                  <a:lnTo>
                    <a:pt x="314" y="7861"/>
                  </a:lnTo>
                  <a:lnTo>
                    <a:pt x="314" y="7861"/>
                  </a:lnTo>
                  <a:cubicBezTo>
                    <a:pt x="259" y="8033"/>
                    <a:pt x="233" y="8212"/>
                    <a:pt x="281" y="8381"/>
                  </a:cubicBezTo>
                  <a:cubicBezTo>
                    <a:pt x="270" y="8392"/>
                    <a:pt x="258" y="8401"/>
                    <a:pt x="247" y="8412"/>
                  </a:cubicBezTo>
                  <a:cubicBezTo>
                    <a:pt x="191" y="8468"/>
                    <a:pt x="240" y="8556"/>
                    <a:pt x="300" y="8556"/>
                  </a:cubicBezTo>
                  <a:cubicBezTo>
                    <a:pt x="316" y="8556"/>
                    <a:pt x="333" y="8549"/>
                    <a:pt x="349" y="8534"/>
                  </a:cubicBezTo>
                  <a:cubicBezTo>
                    <a:pt x="1048" y="7880"/>
                    <a:pt x="1929" y="7397"/>
                    <a:pt x="2820" y="7058"/>
                  </a:cubicBezTo>
                  <a:cubicBezTo>
                    <a:pt x="3359" y="6853"/>
                    <a:pt x="4032" y="6629"/>
                    <a:pt x="4668" y="6629"/>
                  </a:cubicBezTo>
                  <a:cubicBezTo>
                    <a:pt x="5023" y="6629"/>
                    <a:pt x="5367" y="6699"/>
                    <a:pt x="5668" y="6881"/>
                  </a:cubicBezTo>
                  <a:cubicBezTo>
                    <a:pt x="5279" y="7414"/>
                    <a:pt x="4378" y="7477"/>
                    <a:pt x="3797" y="7654"/>
                  </a:cubicBezTo>
                  <a:cubicBezTo>
                    <a:pt x="3020" y="7890"/>
                    <a:pt x="2238" y="8281"/>
                    <a:pt x="1576" y="8750"/>
                  </a:cubicBezTo>
                  <a:cubicBezTo>
                    <a:pt x="994" y="9164"/>
                    <a:pt x="298" y="9732"/>
                    <a:pt x="110" y="10460"/>
                  </a:cubicBezTo>
                  <a:cubicBezTo>
                    <a:pt x="1" y="10884"/>
                    <a:pt x="29" y="11312"/>
                    <a:pt x="103" y="11735"/>
                  </a:cubicBezTo>
                  <a:cubicBezTo>
                    <a:pt x="85" y="11751"/>
                    <a:pt x="65" y="11767"/>
                    <a:pt x="46" y="11782"/>
                  </a:cubicBezTo>
                  <a:cubicBezTo>
                    <a:pt x="33" y="11792"/>
                    <a:pt x="43" y="11811"/>
                    <a:pt x="56" y="11811"/>
                  </a:cubicBezTo>
                  <a:cubicBezTo>
                    <a:pt x="59" y="11811"/>
                    <a:pt x="61" y="11811"/>
                    <a:pt x="63" y="11810"/>
                  </a:cubicBezTo>
                  <a:cubicBezTo>
                    <a:pt x="81" y="11802"/>
                    <a:pt x="97" y="11791"/>
                    <a:pt x="113" y="11783"/>
                  </a:cubicBezTo>
                  <a:cubicBezTo>
                    <a:pt x="153" y="11994"/>
                    <a:pt x="202" y="12203"/>
                    <a:pt x="253" y="12410"/>
                  </a:cubicBezTo>
                  <a:cubicBezTo>
                    <a:pt x="262" y="12450"/>
                    <a:pt x="290" y="12466"/>
                    <a:pt x="319" y="12466"/>
                  </a:cubicBezTo>
                  <a:cubicBezTo>
                    <a:pt x="337" y="12466"/>
                    <a:pt x="355" y="12460"/>
                    <a:pt x="369" y="12450"/>
                  </a:cubicBezTo>
                  <a:cubicBezTo>
                    <a:pt x="377" y="12453"/>
                    <a:pt x="386" y="12455"/>
                    <a:pt x="395" y="12455"/>
                  </a:cubicBezTo>
                  <a:cubicBezTo>
                    <a:pt x="420" y="12455"/>
                    <a:pt x="444" y="12442"/>
                    <a:pt x="457" y="12421"/>
                  </a:cubicBezTo>
                  <a:cubicBezTo>
                    <a:pt x="587" y="12236"/>
                    <a:pt x="723" y="12058"/>
                    <a:pt x="885" y="11900"/>
                  </a:cubicBezTo>
                  <a:cubicBezTo>
                    <a:pt x="1430" y="11362"/>
                    <a:pt x="2057" y="10904"/>
                    <a:pt x="2626" y="10389"/>
                  </a:cubicBezTo>
                  <a:cubicBezTo>
                    <a:pt x="3144" y="9920"/>
                    <a:pt x="3777" y="9303"/>
                    <a:pt x="4498" y="9189"/>
                  </a:cubicBezTo>
                  <a:cubicBezTo>
                    <a:pt x="4542" y="9182"/>
                    <a:pt x="4625" y="9174"/>
                    <a:pt x="4719" y="9174"/>
                  </a:cubicBezTo>
                  <a:cubicBezTo>
                    <a:pt x="4947" y="9174"/>
                    <a:pt x="5240" y="9220"/>
                    <a:pt x="5203" y="9428"/>
                  </a:cubicBezTo>
                  <a:cubicBezTo>
                    <a:pt x="5167" y="9632"/>
                    <a:pt x="4983" y="9815"/>
                    <a:pt x="4840" y="9951"/>
                  </a:cubicBezTo>
                  <a:cubicBezTo>
                    <a:pt x="4534" y="10243"/>
                    <a:pt x="4179" y="10537"/>
                    <a:pt x="3804" y="10740"/>
                  </a:cubicBezTo>
                  <a:cubicBezTo>
                    <a:pt x="3005" y="11172"/>
                    <a:pt x="2289" y="11731"/>
                    <a:pt x="1597" y="12315"/>
                  </a:cubicBezTo>
                  <a:cubicBezTo>
                    <a:pt x="1150" y="12691"/>
                    <a:pt x="377" y="13182"/>
                    <a:pt x="357" y="13846"/>
                  </a:cubicBezTo>
                  <a:cubicBezTo>
                    <a:pt x="355" y="13898"/>
                    <a:pt x="357" y="13950"/>
                    <a:pt x="362" y="14003"/>
                  </a:cubicBezTo>
                  <a:cubicBezTo>
                    <a:pt x="357" y="14010"/>
                    <a:pt x="350" y="14018"/>
                    <a:pt x="343" y="14025"/>
                  </a:cubicBezTo>
                  <a:cubicBezTo>
                    <a:pt x="328" y="14045"/>
                    <a:pt x="346" y="14065"/>
                    <a:pt x="364" y="14065"/>
                  </a:cubicBezTo>
                  <a:cubicBezTo>
                    <a:pt x="365" y="14065"/>
                    <a:pt x="365" y="14065"/>
                    <a:pt x="366" y="14065"/>
                  </a:cubicBezTo>
                  <a:cubicBezTo>
                    <a:pt x="419" y="14526"/>
                    <a:pt x="665" y="14968"/>
                    <a:pt x="873" y="15373"/>
                  </a:cubicBezTo>
                  <a:cubicBezTo>
                    <a:pt x="886" y="15401"/>
                    <a:pt x="920" y="15474"/>
                    <a:pt x="962" y="15562"/>
                  </a:cubicBezTo>
                  <a:cubicBezTo>
                    <a:pt x="956" y="15569"/>
                    <a:pt x="949" y="15576"/>
                    <a:pt x="941" y="15582"/>
                  </a:cubicBezTo>
                  <a:cubicBezTo>
                    <a:pt x="920" y="15604"/>
                    <a:pt x="938" y="15637"/>
                    <a:pt x="961" y="15637"/>
                  </a:cubicBezTo>
                  <a:cubicBezTo>
                    <a:pt x="967" y="15637"/>
                    <a:pt x="973" y="15634"/>
                    <a:pt x="980" y="15629"/>
                  </a:cubicBezTo>
                  <a:lnTo>
                    <a:pt x="992" y="15618"/>
                  </a:lnTo>
                  <a:cubicBezTo>
                    <a:pt x="1099" y="15828"/>
                    <a:pt x="1257" y="16089"/>
                    <a:pt x="1393" y="16089"/>
                  </a:cubicBezTo>
                  <a:cubicBezTo>
                    <a:pt x="1416" y="16089"/>
                    <a:pt x="1438" y="16082"/>
                    <a:pt x="1460" y="16065"/>
                  </a:cubicBezTo>
                  <a:cubicBezTo>
                    <a:pt x="1465" y="16061"/>
                    <a:pt x="1468" y="16056"/>
                    <a:pt x="1469" y="16051"/>
                  </a:cubicBezTo>
                  <a:cubicBezTo>
                    <a:pt x="1481" y="16060"/>
                    <a:pt x="1495" y="16066"/>
                    <a:pt x="1509" y="16066"/>
                  </a:cubicBezTo>
                  <a:cubicBezTo>
                    <a:pt x="1529" y="16066"/>
                    <a:pt x="1547" y="16055"/>
                    <a:pt x="1554" y="16029"/>
                  </a:cubicBezTo>
                  <a:cubicBezTo>
                    <a:pt x="1690" y="15549"/>
                    <a:pt x="1958" y="15042"/>
                    <a:pt x="2317" y="14690"/>
                  </a:cubicBezTo>
                  <a:cubicBezTo>
                    <a:pt x="2517" y="14493"/>
                    <a:pt x="2892" y="14245"/>
                    <a:pt x="3224" y="14245"/>
                  </a:cubicBezTo>
                  <a:cubicBezTo>
                    <a:pt x="3384" y="14245"/>
                    <a:pt x="3535" y="14303"/>
                    <a:pt x="3651" y="14453"/>
                  </a:cubicBezTo>
                  <a:cubicBezTo>
                    <a:pt x="3887" y="14760"/>
                    <a:pt x="3736" y="15220"/>
                    <a:pt x="3588" y="15533"/>
                  </a:cubicBezTo>
                  <a:cubicBezTo>
                    <a:pt x="3373" y="15988"/>
                    <a:pt x="3033" y="16336"/>
                    <a:pt x="2680" y="16687"/>
                  </a:cubicBezTo>
                  <a:cubicBezTo>
                    <a:pt x="2376" y="16987"/>
                    <a:pt x="2085" y="17312"/>
                    <a:pt x="1813" y="17640"/>
                  </a:cubicBezTo>
                  <a:cubicBezTo>
                    <a:pt x="1646" y="17840"/>
                    <a:pt x="1333" y="18174"/>
                    <a:pt x="1380" y="18466"/>
                  </a:cubicBezTo>
                  <a:cubicBezTo>
                    <a:pt x="1436" y="18808"/>
                    <a:pt x="1784" y="19098"/>
                    <a:pt x="1984" y="19362"/>
                  </a:cubicBezTo>
                  <a:cubicBezTo>
                    <a:pt x="2058" y="19462"/>
                    <a:pt x="2136" y="19565"/>
                    <a:pt x="2213" y="19670"/>
                  </a:cubicBezTo>
                  <a:cubicBezTo>
                    <a:pt x="2208" y="19677"/>
                    <a:pt x="2202" y="19683"/>
                    <a:pt x="2196" y="19690"/>
                  </a:cubicBezTo>
                  <a:cubicBezTo>
                    <a:pt x="2178" y="19714"/>
                    <a:pt x="2200" y="19740"/>
                    <a:pt x="2224" y="19740"/>
                  </a:cubicBezTo>
                  <a:cubicBezTo>
                    <a:pt x="2233" y="19740"/>
                    <a:pt x="2242" y="19736"/>
                    <a:pt x="2249" y="19727"/>
                  </a:cubicBezTo>
                  <a:cubicBezTo>
                    <a:pt x="2249" y="19726"/>
                    <a:pt x="2250" y="19725"/>
                    <a:pt x="2252" y="19723"/>
                  </a:cubicBezTo>
                  <a:cubicBezTo>
                    <a:pt x="2336" y="19841"/>
                    <a:pt x="2420" y="19961"/>
                    <a:pt x="2498" y="20082"/>
                  </a:cubicBezTo>
                  <a:cubicBezTo>
                    <a:pt x="2493" y="20089"/>
                    <a:pt x="2488" y="20097"/>
                    <a:pt x="2482" y="20103"/>
                  </a:cubicBezTo>
                  <a:cubicBezTo>
                    <a:pt x="2467" y="20125"/>
                    <a:pt x="2485" y="20149"/>
                    <a:pt x="2506" y="20149"/>
                  </a:cubicBezTo>
                  <a:cubicBezTo>
                    <a:pt x="2513" y="20149"/>
                    <a:pt x="2519" y="20147"/>
                    <a:pt x="2525" y="20142"/>
                  </a:cubicBezTo>
                  <a:lnTo>
                    <a:pt x="2533" y="20134"/>
                  </a:lnTo>
                  <a:cubicBezTo>
                    <a:pt x="2651" y="20314"/>
                    <a:pt x="2755" y="20503"/>
                    <a:pt x="2843" y="20701"/>
                  </a:cubicBezTo>
                  <a:cubicBezTo>
                    <a:pt x="2851" y="20717"/>
                    <a:pt x="2864" y="20729"/>
                    <a:pt x="2880" y="20734"/>
                  </a:cubicBezTo>
                  <a:cubicBezTo>
                    <a:pt x="2880" y="20743"/>
                    <a:pt x="2877" y="20754"/>
                    <a:pt x="2877" y="20765"/>
                  </a:cubicBezTo>
                  <a:cubicBezTo>
                    <a:pt x="2877" y="20800"/>
                    <a:pt x="2906" y="20823"/>
                    <a:pt x="2934" y="20823"/>
                  </a:cubicBezTo>
                  <a:cubicBezTo>
                    <a:pt x="2952" y="20823"/>
                    <a:pt x="2969" y="20813"/>
                    <a:pt x="2977" y="20790"/>
                  </a:cubicBezTo>
                  <a:cubicBezTo>
                    <a:pt x="3107" y="20421"/>
                    <a:pt x="3347" y="20018"/>
                    <a:pt x="3555" y="19687"/>
                  </a:cubicBezTo>
                  <a:cubicBezTo>
                    <a:pt x="3769" y="19346"/>
                    <a:pt x="4037" y="18928"/>
                    <a:pt x="4416" y="18751"/>
                  </a:cubicBezTo>
                  <a:cubicBezTo>
                    <a:pt x="4513" y="18706"/>
                    <a:pt x="4619" y="18683"/>
                    <a:pt x="4721" y="18683"/>
                  </a:cubicBezTo>
                  <a:cubicBezTo>
                    <a:pt x="5014" y="18683"/>
                    <a:pt x="5281" y="18866"/>
                    <a:pt x="5228" y="19221"/>
                  </a:cubicBezTo>
                  <a:cubicBezTo>
                    <a:pt x="5176" y="19566"/>
                    <a:pt x="5006" y="19879"/>
                    <a:pt x="4858" y="20191"/>
                  </a:cubicBezTo>
                  <a:cubicBezTo>
                    <a:pt x="4552" y="20837"/>
                    <a:pt x="4220" y="21654"/>
                    <a:pt x="4216" y="22376"/>
                  </a:cubicBezTo>
                  <a:cubicBezTo>
                    <a:pt x="4215" y="22665"/>
                    <a:pt x="4269" y="22944"/>
                    <a:pt x="4512" y="23125"/>
                  </a:cubicBezTo>
                  <a:cubicBezTo>
                    <a:pt x="4922" y="23432"/>
                    <a:pt x="5396" y="23576"/>
                    <a:pt x="5750" y="23961"/>
                  </a:cubicBezTo>
                  <a:cubicBezTo>
                    <a:pt x="5760" y="23973"/>
                    <a:pt x="5774" y="23978"/>
                    <a:pt x="5788" y="23978"/>
                  </a:cubicBezTo>
                  <a:cubicBezTo>
                    <a:pt x="5809" y="23978"/>
                    <a:pt x="5830" y="23966"/>
                    <a:pt x="5839" y="23944"/>
                  </a:cubicBezTo>
                  <a:cubicBezTo>
                    <a:pt x="5870" y="23944"/>
                    <a:pt x="5895" y="23924"/>
                    <a:pt x="5900" y="23895"/>
                  </a:cubicBezTo>
                  <a:cubicBezTo>
                    <a:pt x="6080" y="23168"/>
                    <a:pt x="6165" y="22425"/>
                    <a:pt x="6390" y="21708"/>
                  </a:cubicBezTo>
                  <a:cubicBezTo>
                    <a:pt x="6523" y="21282"/>
                    <a:pt x="6671" y="20858"/>
                    <a:pt x="6849" y="20449"/>
                  </a:cubicBezTo>
                  <a:cubicBezTo>
                    <a:pt x="6942" y="20234"/>
                    <a:pt x="7039" y="20011"/>
                    <a:pt x="7181" y="19822"/>
                  </a:cubicBezTo>
                  <a:cubicBezTo>
                    <a:pt x="7218" y="19771"/>
                    <a:pt x="7298" y="19662"/>
                    <a:pt x="7346" y="19662"/>
                  </a:cubicBezTo>
                  <a:cubicBezTo>
                    <a:pt x="7367" y="19662"/>
                    <a:pt x="7382" y="19682"/>
                    <a:pt x="7386" y="19734"/>
                  </a:cubicBezTo>
                  <a:cubicBezTo>
                    <a:pt x="7413" y="20089"/>
                    <a:pt x="7294" y="20470"/>
                    <a:pt x="7209" y="20810"/>
                  </a:cubicBezTo>
                  <a:cubicBezTo>
                    <a:pt x="6998" y="21634"/>
                    <a:pt x="6730" y="22440"/>
                    <a:pt x="6485" y="23253"/>
                  </a:cubicBezTo>
                  <a:cubicBezTo>
                    <a:pt x="6413" y="23491"/>
                    <a:pt x="6278" y="23860"/>
                    <a:pt x="6477" y="24064"/>
                  </a:cubicBezTo>
                  <a:cubicBezTo>
                    <a:pt x="6625" y="24215"/>
                    <a:pt x="6854" y="24277"/>
                    <a:pt x="7022" y="24400"/>
                  </a:cubicBezTo>
                  <a:cubicBezTo>
                    <a:pt x="7333" y="24627"/>
                    <a:pt x="7655" y="24867"/>
                    <a:pt x="7861" y="25196"/>
                  </a:cubicBezTo>
                  <a:cubicBezTo>
                    <a:pt x="7869" y="25209"/>
                    <a:pt x="7881" y="25215"/>
                    <a:pt x="7893" y="25215"/>
                  </a:cubicBezTo>
                  <a:cubicBezTo>
                    <a:pt x="7915" y="25215"/>
                    <a:pt x="7936" y="25195"/>
                    <a:pt x="7924" y="25167"/>
                  </a:cubicBezTo>
                  <a:cubicBezTo>
                    <a:pt x="7912" y="25139"/>
                    <a:pt x="7897" y="25112"/>
                    <a:pt x="7882" y="25086"/>
                  </a:cubicBezTo>
                  <a:cubicBezTo>
                    <a:pt x="8138" y="24802"/>
                    <a:pt x="8488" y="24619"/>
                    <a:pt x="8824" y="24450"/>
                  </a:cubicBezTo>
                  <a:cubicBezTo>
                    <a:pt x="9012" y="24355"/>
                    <a:pt x="9248" y="24330"/>
                    <a:pt x="9417" y="24204"/>
                  </a:cubicBezTo>
                  <a:cubicBezTo>
                    <a:pt x="9647" y="24035"/>
                    <a:pt x="9573" y="23648"/>
                    <a:pt x="9540" y="23404"/>
                  </a:cubicBezTo>
                  <a:cubicBezTo>
                    <a:pt x="9428" y="22560"/>
                    <a:pt x="9293" y="21722"/>
                    <a:pt x="9218" y="20874"/>
                  </a:cubicBezTo>
                  <a:cubicBezTo>
                    <a:pt x="9188" y="20526"/>
                    <a:pt x="9132" y="20130"/>
                    <a:pt x="9216" y="19785"/>
                  </a:cubicBezTo>
                  <a:cubicBezTo>
                    <a:pt x="9227" y="19738"/>
                    <a:pt x="9243" y="19719"/>
                    <a:pt x="9262" y="19719"/>
                  </a:cubicBezTo>
                  <a:cubicBezTo>
                    <a:pt x="9311" y="19719"/>
                    <a:pt x="9375" y="19846"/>
                    <a:pt x="9405" y="19905"/>
                  </a:cubicBezTo>
                  <a:cubicBezTo>
                    <a:pt x="9513" y="20113"/>
                    <a:pt x="9574" y="20349"/>
                    <a:pt x="9632" y="20577"/>
                  </a:cubicBezTo>
                  <a:cubicBezTo>
                    <a:pt x="9741" y="21009"/>
                    <a:pt x="9819" y="21450"/>
                    <a:pt x="9881" y="21892"/>
                  </a:cubicBezTo>
                  <a:cubicBezTo>
                    <a:pt x="9989" y="22636"/>
                    <a:pt x="9953" y="23384"/>
                    <a:pt x="10015" y="24129"/>
                  </a:cubicBezTo>
                  <a:cubicBezTo>
                    <a:pt x="10016" y="24159"/>
                    <a:pt x="10037" y="24184"/>
                    <a:pt x="10067" y="24188"/>
                  </a:cubicBezTo>
                  <a:cubicBezTo>
                    <a:pt x="10073" y="24215"/>
                    <a:pt x="10096" y="24231"/>
                    <a:pt x="10121" y="24231"/>
                  </a:cubicBezTo>
                  <a:cubicBezTo>
                    <a:pt x="10132" y="24231"/>
                    <a:pt x="10143" y="24227"/>
                    <a:pt x="10153" y="24220"/>
                  </a:cubicBezTo>
                  <a:cubicBezTo>
                    <a:pt x="10564" y="23895"/>
                    <a:pt x="11055" y="23829"/>
                    <a:pt x="11508" y="23593"/>
                  </a:cubicBezTo>
                  <a:cubicBezTo>
                    <a:pt x="11778" y="23453"/>
                    <a:pt x="11876" y="23187"/>
                    <a:pt x="11922" y="22901"/>
                  </a:cubicBezTo>
                  <a:cubicBezTo>
                    <a:pt x="12034" y="22188"/>
                    <a:pt x="11838" y="21328"/>
                    <a:pt x="11639" y="20642"/>
                  </a:cubicBezTo>
                  <a:cubicBezTo>
                    <a:pt x="11543" y="20310"/>
                    <a:pt x="11426" y="19973"/>
                    <a:pt x="11430" y="19623"/>
                  </a:cubicBezTo>
                  <a:cubicBezTo>
                    <a:pt x="11434" y="19310"/>
                    <a:pt x="11658" y="19166"/>
                    <a:pt x="11908" y="19166"/>
                  </a:cubicBezTo>
                  <a:cubicBezTo>
                    <a:pt x="12044" y="19166"/>
                    <a:pt x="12187" y="19208"/>
                    <a:pt x="12306" y="19290"/>
                  </a:cubicBezTo>
                  <a:cubicBezTo>
                    <a:pt x="12651" y="19527"/>
                    <a:pt x="12848" y="19982"/>
                    <a:pt x="13006" y="20354"/>
                  </a:cubicBezTo>
                  <a:cubicBezTo>
                    <a:pt x="13159" y="20714"/>
                    <a:pt x="13330" y="21150"/>
                    <a:pt x="13398" y="21536"/>
                  </a:cubicBezTo>
                  <a:cubicBezTo>
                    <a:pt x="13403" y="21563"/>
                    <a:pt x="13423" y="21575"/>
                    <a:pt x="13444" y="21575"/>
                  </a:cubicBezTo>
                  <a:cubicBezTo>
                    <a:pt x="13469" y="21575"/>
                    <a:pt x="13496" y="21558"/>
                    <a:pt x="13501" y="21529"/>
                  </a:cubicBezTo>
                  <a:cubicBezTo>
                    <a:pt x="13502" y="21518"/>
                    <a:pt x="13502" y="21508"/>
                    <a:pt x="13503" y="21497"/>
                  </a:cubicBezTo>
                  <a:cubicBezTo>
                    <a:pt x="13519" y="21494"/>
                    <a:pt x="13535" y="21485"/>
                    <a:pt x="13545" y="21470"/>
                  </a:cubicBezTo>
                  <a:cubicBezTo>
                    <a:pt x="13663" y="21290"/>
                    <a:pt x="13795" y="21120"/>
                    <a:pt x="13942" y="20961"/>
                  </a:cubicBezTo>
                  <a:cubicBezTo>
                    <a:pt x="13943" y="20964"/>
                    <a:pt x="13946" y="20968"/>
                    <a:pt x="13949" y="20970"/>
                  </a:cubicBezTo>
                  <a:cubicBezTo>
                    <a:pt x="13954" y="20978"/>
                    <a:pt x="13961" y="20981"/>
                    <a:pt x="13969" y="20981"/>
                  </a:cubicBezTo>
                  <a:cubicBezTo>
                    <a:pt x="13988" y="20981"/>
                    <a:pt x="14007" y="20959"/>
                    <a:pt x="13997" y="20938"/>
                  </a:cubicBezTo>
                  <a:cubicBezTo>
                    <a:pt x="13993" y="20930"/>
                    <a:pt x="13989" y="20922"/>
                    <a:pt x="13983" y="20914"/>
                  </a:cubicBezTo>
                  <a:cubicBezTo>
                    <a:pt x="14082" y="20807"/>
                    <a:pt x="14183" y="20702"/>
                    <a:pt x="14286" y="20601"/>
                  </a:cubicBezTo>
                  <a:cubicBezTo>
                    <a:pt x="14286" y="20602"/>
                    <a:pt x="14287" y="20603"/>
                    <a:pt x="14287" y="20605"/>
                  </a:cubicBezTo>
                  <a:cubicBezTo>
                    <a:pt x="14294" y="20617"/>
                    <a:pt x="14305" y="20622"/>
                    <a:pt x="14316" y="20622"/>
                  </a:cubicBezTo>
                  <a:cubicBezTo>
                    <a:pt x="14337" y="20622"/>
                    <a:pt x="14358" y="20601"/>
                    <a:pt x="14345" y="20577"/>
                  </a:cubicBezTo>
                  <a:lnTo>
                    <a:pt x="14333" y="20554"/>
                  </a:lnTo>
                  <a:cubicBezTo>
                    <a:pt x="14426" y="20462"/>
                    <a:pt x="14519" y="20373"/>
                    <a:pt x="14609" y="20287"/>
                  </a:cubicBezTo>
                  <a:cubicBezTo>
                    <a:pt x="14849" y="20058"/>
                    <a:pt x="15238" y="19829"/>
                    <a:pt x="15349" y="19499"/>
                  </a:cubicBezTo>
                  <a:cubicBezTo>
                    <a:pt x="15442" y="19219"/>
                    <a:pt x="15186" y="18839"/>
                    <a:pt x="15054" y="18615"/>
                  </a:cubicBezTo>
                  <a:cubicBezTo>
                    <a:pt x="14838" y="18247"/>
                    <a:pt x="14603" y="17880"/>
                    <a:pt x="14353" y="17535"/>
                  </a:cubicBezTo>
                  <a:cubicBezTo>
                    <a:pt x="14058" y="17131"/>
                    <a:pt x="13779" y="16733"/>
                    <a:pt x="13641" y="16251"/>
                  </a:cubicBezTo>
                  <a:cubicBezTo>
                    <a:pt x="13545" y="15917"/>
                    <a:pt x="13470" y="15440"/>
                    <a:pt x="13753" y="15176"/>
                  </a:cubicBezTo>
                  <a:cubicBezTo>
                    <a:pt x="13862" y="15072"/>
                    <a:pt x="13985" y="15030"/>
                    <a:pt x="14110" y="15030"/>
                  </a:cubicBezTo>
                  <a:cubicBezTo>
                    <a:pt x="14467" y="15030"/>
                    <a:pt x="14848" y="15373"/>
                    <a:pt x="15030" y="15622"/>
                  </a:cubicBezTo>
                  <a:cubicBezTo>
                    <a:pt x="15328" y="16028"/>
                    <a:pt x="15510" y="16572"/>
                    <a:pt x="15568" y="17067"/>
                  </a:cubicBezTo>
                  <a:cubicBezTo>
                    <a:pt x="15571" y="17098"/>
                    <a:pt x="15593" y="17111"/>
                    <a:pt x="15616" y="17111"/>
                  </a:cubicBezTo>
                  <a:cubicBezTo>
                    <a:pt x="15627" y="17111"/>
                    <a:pt x="15639" y="17108"/>
                    <a:pt x="15649" y="17103"/>
                  </a:cubicBezTo>
                  <a:cubicBezTo>
                    <a:pt x="15649" y="17108"/>
                    <a:pt x="15652" y="17113"/>
                    <a:pt x="15656" y="17119"/>
                  </a:cubicBezTo>
                  <a:cubicBezTo>
                    <a:pt x="15679" y="17143"/>
                    <a:pt x="15706" y="17154"/>
                    <a:pt x="15735" y="17154"/>
                  </a:cubicBezTo>
                  <a:cubicBezTo>
                    <a:pt x="15869" y="17154"/>
                    <a:pt x="16056" y="16933"/>
                    <a:pt x="16189" y="16752"/>
                  </a:cubicBezTo>
                  <a:lnTo>
                    <a:pt x="16200" y="16765"/>
                  </a:lnTo>
                  <a:cubicBezTo>
                    <a:pt x="16206" y="16773"/>
                    <a:pt x="16213" y="16776"/>
                    <a:pt x="16220" y="16776"/>
                  </a:cubicBezTo>
                  <a:cubicBezTo>
                    <a:pt x="16241" y="16776"/>
                    <a:pt x="16261" y="16748"/>
                    <a:pt x="16245" y="16725"/>
                  </a:cubicBezTo>
                  <a:cubicBezTo>
                    <a:pt x="16238" y="16717"/>
                    <a:pt x="16233" y="16709"/>
                    <a:pt x="16226" y="16701"/>
                  </a:cubicBezTo>
                  <a:cubicBezTo>
                    <a:pt x="16284" y="16621"/>
                    <a:pt x="16326" y="16555"/>
                    <a:pt x="16346" y="16529"/>
                  </a:cubicBezTo>
                  <a:cubicBezTo>
                    <a:pt x="16616" y="16161"/>
                    <a:pt x="16931" y="15767"/>
                    <a:pt x="17056" y="15318"/>
                  </a:cubicBezTo>
                  <a:cubicBezTo>
                    <a:pt x="17058" y="15319"/>
                    <a:pt x="17060" y="15319"/>
                    <a:pt x="17062" y="15319"/>
                  </a:cubicBezTo>
                  <a:cubicBezTo>
                    <a:pt x="17080" y="15319"/>
                    <a:pt x="17096" y="15304"/>
                    <a:pt x="17085" y="15284"/>
                  </a:cubicBezTo>
                  <a:cubicBezTo>
                    <a:pt x="17080" y="15276"/>
                    <a:pt x="17075" y="15268"/>
                    <a:pt x="17071" y="15258"/>
                  </a:cubicBezTo>
                  <a:cubicBezTo>
                    <a:pt x="17083" y="15208"/>
                    <a:pt x="17093" y="15157"/>
                    <a:pt x="17101" y="15105"/>
                  </a:cubicBezTo>
                  <a:cubicBezTo>
                    <a:pt x="17188" y="14445"/>
                    <a:pt x="16504" y="13838"/>
                    <a:pt x="16124" y="13394"/>
                  </a:cubicBezTo>
                  <a:cubicBezTo>
                    <a:pt x="15534" y="12707"/>
                    <a:pt x="14917" y="12039"/>
                    <a:pt x="14198" y="11484"/>
                  </a:cubicBezTo>
                  <a:cubicBezTo>
                    <a:pt x="13861" y="11226"/>
                    <a:pt x="13558" y="10878"/>
                    <a:pt x="13302" y="10540"/>
                  </a:cubicBezTo>
                  <a:cubicBezTo>
                    <a:pt x="13183" y="10381"/>
                    <a:pt x="13030" y="10172"/>
                    <a:pt x="13028" y="9965"/>
                  </a:cubicBezTo>
                  <a:cubicBezTo>
                    <a:pt x="13027" y="9817"/>
                    <a:pt x="13171" y="9773"/>
                    <a:pt x="13335" y="9773"/>
                  </a:cubicBezTo>
                  <a:cubicBezTo>
                    <a:pt x="13502" y="9773"/>
                    <a:pt x="13689" y="9818"/>
                    <a:pt x="13762" y="9843"/>
                  </a:cubicBezTo>
                  <a:cubicBezTo>
                    <a:pt x="14454" y="10069"/>
                    <a:pt x="14981" y="10782"/>
                    <a:pt x="15417" y="11327"/>
                  </a:cubicBezTo>
                  <a:cubicBezTo>
                    <a:pt x="15896" y="11927"/>
                    <a:pt x="16440" y="12479"/>
                    <a:pt x="16892" y="13098"/>
                  </a:cubicBezTo>
                  <a:cubicBezTo>
                    <a:pt x="17025" y="13281"/>
                    <a:pt x="17131" y="13479"/>
                    <a:pt x="17231" y="13681"/>
                  </a:cubicBezTo>
                  <a:cubicBezTo>
                    <a:pt x="17242" y="13709"/>
                    <a:pt x="17268" y="13727"/>
                    <a:pt x="17298" y="13727"/>
                  </a:cubicBezTo>
                  <a:cubicBezTo>
                    <a:pt x="17303" y="13727"/>
                    <a:pt x="17309" y="13726"/>
                    <a:pt x="17315" y="13725"/>
                  </a:cubicBezTo>
                  <a:cubicBezTo>
                    <a:pt x="17329" y="13740"/>
                    <a:pt x="17350" y="13749"/>
                    <a:pt x="17371" y="13749"/>
                  </a:cubicBezTo>
                  <a:cubicBezTo>
                    <a:pt x="17396" y="13749"/>
                    <a:pt x="17421" y="13736"/>
                    <a:pt x="17435" y="13703"/>
                  </a:cubicBezTo>
                  <a:cubicBezTo>
                    <a:pt x="17519" y="13507"/>
                    <a:pt x="17601" y="13309"/>
                    <a:pt x="17673" y="13107"/>
                  </a:cubicBezTo>
                  <a:cubicBezTo>
                    <a:pt x="17688" y="13118"/>
                    <a:pt x="17703" y="13130"/>
                    <a:pt x="17717" y="13141"/>
                  </a:cubicBezTo>
                  <a:cubicBezTo>
                    <a:pt x="17721" y="13143"/>
                    <a:pt x="17724" y="13144"/>
                    <a:pt x="17727" y="13144"/>
                  </a:cubicBezTo>
                  <a:cubicBezTo>
                    <a:pt x="17740" y="13144"/>
                    <a:pt x="17750" y="13128"/>
                    <a:pt x="17740" y="13117"/>
                  </a:cubicBezTo>
                  <a:cubicBezTo>
                    <a:pt x="17723" y="13098"/>
                    <a:pt x="17707" y="13079"/>
                    <a:pt x="17689" y="13061"/>
                  </a:cubicBezTo>
                  <a:cubicBezTo>
                    <a:pt x="17832" y="12655"/>
                    <a:pt x="17928" y="12238"/>
                    <a:pt x="17888" y="11802"/>
                  </a:cubicBezTo>
                  <a:cubicBezTo>
                    <a:pt x="17820" y="11054"/>
                    <a:pt x="17225" y="10380"/>
                    <a:pt x="16716" y="9879"/>
                  </a:cubicBezTo>
                  <a:cubicBezTo>
                    <a:pt x="16138" y="9308"/>
                    <a:pt x="15430" y="8797"/>
                    <a:pt x="14701" y="8440"/>
                  </a:cubicBezTo>
                  <a:cubicBezTo>
                    <a:pt x="14155" y="8172"/>
                    <a:pt x="13277" y="7964"/>
                    <a:pt x="12978" y="7376"/>
                  </a:cubicBezTo>
                  <a:cubicBezTo>
                    <a:pt x="13187" y="7292"/>
                    <a:pt x="13406" y="7256"/>
                    <a:pt x="13628" y="7256"/>
                  </a:cubicBezTo>
                  <a:cubicBezTo>
                    <a:pt x="14375" y="7256"/>
                    <a:pt x="15162" y="7660"/>
                    <a:pt x="15761" y="8008"/>
                  </a:cubicBezTo>
                  <a:cubicBezTo>
                    <a:pt x="16585" y="8485"/>
                    <a:pt x="17379" y="9104"/>
                    <a:pt x="17961" y="9863"/>
                  </a:cubicBezTo>
                  <a:cubicBezTo>
                    <a:pt x="17978" y="9884"/>
                    <a:pt x="17998" y="9893"/>
                    <a:pt x="18017" y="9893"/>
                  </a:cubicBezTo>
                  <a:cubicBezTo>
                    <a:pt x="18074" y="9893"/>
                    <a:pt x="18126" y="9819"/>
                    <a:pt x="18083" y="9759"/>
                  </a:cubicBezTo>
                  <a:lnTo>
                    <a:pt x="18055" y="9723"/>
                  </a:lnTo>
                  <a:cubicBezTo>
                    <a:pt x="18129" y="9563"/>
                    <a:pt x="18131" y="9383"/>
                    <a:pt x="18104" y="9203"/>
                  </a:cubicBezTo>
                  <a:lnTo>
                    <a:pt x="18104" y="9203"/>
                  </a:lnTo>
                  <a:cubicBezTo>
                    <a:pt x="18119" y="9212"/>
                    <a:pt x="18132" y="9221"/>
                    <a:pt x="18147" y="9231"/>
                  </a:cubicBezTo>
                  <a:cubicBezTo>
                    <a:pt x="18152" y="9234"/>
                    <a:pt x="18156" y="9235"/>
                    <a:pt x="18161" y="9235"/>
                  </a:cubicBezTo>
                  <a:cubicBezTo>
                    <a:pt x="18181" y="9235"/>
                    <a:pt x="18193" y="9207"/>
                    <a:pt x="18175" y="9191"/>
                  </a:cubicBezTo>
                  <a:cubicBezTo>
                    <a:pt x="18147" y="9167"/>
                    <a:pt x="18119" y="9144"/>
                    <a:pt x="18091" y="9120"/>
                  </a:cubicBezTo>
                  <a:cubicBezTo>
                    <a:pt x="18065" y="8988"/>
                    <a:pt x="18031" y="8858"/>
                    <a:pt x="18001" y="8740"/>
                  </a:cubicBezTo>
                  <a:cubicBezTo>
                    <a:pt x="17955" y="8541"/>
                    <a:pt x="17913" y="8346"/>
                    <a:pt x="17860" y="8153"/>
                  </a:cubicBezTo>
                  <a:cubicBezTo>
                    <a:pt x="17877" y="8146"/>
                    <a:pt x="17885" y="8120"/>
                    <a:pt x="17865" y="8109"/>
                  </a:cubicBezTo>
                  <a:cubicBezTo>
                    <a:pt x="17859" y="8105"/>
                    <a:pt x="17852" y="8101"/>
                    <a:pt x="17844" y="8097"/>
                  </a:cubicBezTo>
                  <a:cubicBezTo>
                    <a:pt x="17803" y="7949"/>
                    <a:pt x="17749" y="7804"/>
                    <a:pt x="17687" y="7662"/>
                  </a:cubicBezTo>
                  <a:cubicBezTo>
                    <a:pt x="17420" y="7094"/>
                    <a:pt x="16903" y="6762"/>
                    <a:pt x="16320" y="6598"/>
                  </a:cubicBezTo>
                  <a:cubicBezTo>
                    <a:pt x="16037" y="6518"/>
                    <a:pt x="15756" y="6441"/>
                    <a:pt x="15480" y="6346"/>
                  </a:cubicBezTo>
                  <a:cubicBezTo>
                    <a:pt x="15266" y="6273"/>
                    <a:pt x="14834" y="6153"/>
                    <a:pt x="14753" y="5909"/>
                  </a:cubicBezTo>
                  <a:cubicBezTo>
                    <a:pt x="14674" y="5671"/>
                    <a:pt x="15064" y="5616"/>
                    <a:pt x="15486" y="5616"/>
                  </a:cubicBezTo>
                  <a:cubicBezTo>
                    <a:pt x="15834" y="5616"/>
                    <a:pt x="16204" y="5654"/>
                    <a:pt x="16349" y="5657"/>
                  </a:cubicBezTo>
                  <a:cubicBezTo>
                    <a:pt x="16359" y="5669"/>
                    <a:pt x="16375" y="5675"/>
                    <a:pt x="16391" y="5675"/>
                  </a:cubicBezTo>
                  <a:cubicBezTo>
                    <a:pt x="16418" y="5675"/>
                    <a:pt x="16445" y="5657"/>
                    <a:pt x="16446" y="5625"/>
                  </a:cubicBezTo>
                  <a:cubicBezTo>
                    <a:pt x="16461" y="5603"/>
                    <a:pt x="16461" y="5575"/>
                    <a:pt x="16446" y="5554"/>
                  </a:cubicBezTo>
                  <a:cubicBezTo>
                    <a:pt x="16446" y="5489"/>
                    <a:pt x="16440" y="5423"/>
                    <a:pt x="16429" y="5359"/>
                  </a:cubicBezTo>
                  <a:lnTo>
                    <a:pt x="16473" y="5359"/>
                  </a:lnTo>
                  <a:cubicBezTo>
                    <a:pt x="16474" y="5359"/>
                    <a:pt x="16474" y="5359"/>
                    <a:pt x="16474" y="5359"/>
                  </a:cubicBezTo>
                  <a:cubicBezTo>
                    <a:pt x="16501" y="5359"/>
                    <a:pt x="16505" y="5318"/>
                    <a:pt x="16476" y="5315"/>
                  </a:cubicBezTo>
                  <a:cubicBezTo>
                    <a:pt x="16456" y="5311"/>
                    <a:pt x="16437" y="5310"/>
                    <a:pt x="16417" y="5307"/>
                  </a:cubicBezTo>
                  <a:cubicBezTo>
                    <a:pt x="16268" y="4687"/>
                    <a:pt x="15588" y="4358"/>
                    <a:pt x="14949" y="4358"/>
                  </a:cubicBezTo>
                  <a:cubicBezTo>
                    <a:pt x="14802" y="4358"/>
                    <a:pt x="14658" y="4376"/>
                    <a:pt x="14522" y="4411"/>
                  </a:cubicBezTo>
                  <a:cubicBezTo>
                    <a:pt x="14079" y="4526"/>
                    <a:pt x="13709" y="4854"/>
                    <a:pt x="13289" y="5027"/>
                  </a:cubicBezTo>
                  <a:cubicBezTo>
                    <a:pt x="13191" y="5067"/>
                    <a:pt x="13094" y="5090"/>
                    <a:pt x="13007" y="5090"/>
                  </a:cubicBezTo>
                  <a:cubicBezTo>
                    <a:pt x="12814" y="5090"/>
                    <a:pt x="12674" y="4976"/>
                    <a:pt x="12708" y="4691"/>
                  </a:cubicBezTo>
                  <a:cubicBezTo>
                    <a:pt x="12739" y="4444"/>
                    <a:pt x="12902" y="4216"/>
                    <a:pt x="12899" y="3964"/>
                  </a:cubicBezTo>
                  <a:cubicBezTo>
                    <a:pt x="12900" y="3935"/>
                    <a:pt x="12878" y="3911"/>
                    <a:pt x="12848" y="3910"/>
                  </a:cubicBezTo>
                  <a:cubicBezTo>
                    <a:pt x="12844" y="3907"/>
                    <a:pt x="12840" y="3906"/>
                    <a:pt x="12835" y="3904"/>
                  </a:cubicBezTo>
                  <a:cubicBezTo>
                    <a:pt x="12733" y="3881"/>
                    <a:pt x="12631" y="3871"/>
                    <a:pt x="12529" y="3871"/>
                  </a:cubicBezTo>
                  <a:cubicBezTo>
                    <a:pt x="12034" y="3871"/>
                    <a:pt x="11544" y="4116"/>
                    <a:pt x="11147" y="4388"/>
                  </a:cubicBezTo>
                  <a:cubicBezTo>
                    <a:pt x="10864" y="4582"/>
                    <a:pt x="10596" y="4799"/>
                    <a:pt x="10305" y="4979"/>
                  </a:cubicBezTo>
                  <a:cubicBezTo>
                    <a:pt x="10076" y="5122"/>
                    <a:pt x="9828" y="5208"/>
                    <a:pt x="9582" y="5312"/>
                  </a:cubicBezTo>
                  <a:cubicBezTo>
                    <a:pt x="9675" y="4564"/>
                    <a:pt x="9763" y="3816"/>
                    <a:pt x="9807" y="3064"/>
                  </a:cubicBezTo>
                  <a:cubicBezTo>
                    <a:pt x="9867" y="2053"/>
                    <a:pt x="9771" y="1038"/>
                    <a:pt x="9877" y="30"/>
                  </a:cubicBezTo>
                  <a:cubicBezTo>
                    <a:pt x="9880" y="12"/>
                    <a:pt x="9863" y="1"/>
                    <a:pt x="9848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6"/>
            <p:cNvSpPr/>
            <p:nvPr/>
          </p:nvSpPr>
          <p:spPr>
            <a:xfrm>
              <a:off x="5740575" y="2328075"/>
              <a:ext cx="3926115" cy="2738513"/>
            </a:xfrm>
            <a:custGeom>
              <a:avLst/>
              <a:gdLst/>
              <a:ahLst/>
              <a:cxnLst/>
              <a:rect l="l" t="t" r="r" b="b"/>
              <a:pathLst>
                <a:path w="28216" h="19681" extrusionOk="0">
                  <a:moveTo>
                    <a:pt x="27561" y="1"/>
                  </a:moveTo>
                  <a:cubicBezTo>
                    <a:pt x="27439" y="1"/>
                    <a:pt x="27318" y="39"/>
                    <a:pt x="27215" y="126"/>
                  </a:cubicBezTo>
                  <a:cubicBezTo>
                    <a:pt x="27202" y="139"/>
                    <a:pt x="27198" y="159"/>
                    <a:pt x="27207" y="177"/>
                  </a:cubicBezTo>
                  <a:cubicBezTo>
                    <a:pt x="27186" y="186"/>
                    <a:pt x="27168" y="205"/>
                    <a:pt x="27162" y="227"/>
                  </a:cubicBezTo>
                  <a:cubicBezTo>
                    <a:pt x="26619" y="1752"/>
                    <a:pt x="25687" y="3129"/>
                    <a:pt x="24622" y="4383"/>
                  </a:cubicBezTo>
                  <a:cubicBezTo>
                    <a:pt x="24388" y="3299"/>
                    <a:pt x="23416" y="2945"/>
                    <a:pt x="22348" y="2945"/>
                  </a:cubicBezTo>
                  <a:cubicBezTo>
                    <a:pt x="21365" y="2945"/>
                    <a:pt x="20301" y="3245"/>
                    <a:pt x="19659" y="3553"/>
                  </a:cubicBezTo>
                  <a:cubicBezTo>
                    <a:pt x="19640" y="3561"/>
                    <a:pt x="19627" y="3579"/>
                    <a:pt x="19624" y="3600"/>
                  </a:cubicBezTo>
                  <a:cubicBezTo>
                    <a:pt x="19596" y="3652"/>
                    <a:pt x="19617" y="3731"/>
                    <a:pt x="19695" y="3731"/>
                  </a:cubicBezTo>
                  <a:cubicBezTo>
                    <a:pt x="20159" y="3736"/>
                    <a:pt x="20612" y="3792"/>
                    <a:pt x="21056" y="3936"/>
                  </a:cubicBezTo>
                  <a:cubicBezTo>
                    <a:pt x="21283" y="4012"/>
                    <a:pt x="21510" y="4103"/>
                    <a:pt x="21718" y="4223"/>
                  </a:cubicBezTo>
                  <a:cubicBezTo>
                    <a:pt x="21891" y="4324"/>
                    <a:pt x="22821" y="5051"/>
                    <a:pt x="22021" y="5264"/>
                  </a:cubicBezTo>
                  <a:cubicBezTo>
                    <a:pt x="22014" y="5252"/>
                    <a:pt x="22005" y="5240"/>
                    <a:pt x="21993" y="5231"/>
                  </a:cubicBezTo>
                  <a:cubicBezTo>
                    <a:pt x="21073" y="4563"/>
                    <a:pt x="20111" y="4297"/>
                    <a:pt x="19135" y="4297"/>
                  </a:cubicBezTo>
                  <a:cubicBezTo>
                    <a:pt x="16263" y="4297"/>
                    <a:pt x="13268" y="6602"/>
                    <a:pt x="10860" y="7763"/>
                  </a:cubicBezTo>
                  <a:cubicBezTo>
                    <a:pt x="10786" y="7797"/>
                    <a:pt x="10818" y="7883"/>
                    <a:pt x="10880" y="7899"/>
                  </a:cubicBezTo>
                  <a:cubicBezTo>
                    <a:pt x="10852" y="7961"/>
                    <a:pt x="10880" y="8054"/>
                    <a:pt x="10969" y="8066"/>
                  </a:cubicBezTo>
                  <a:cubicBezTo>
                    <a:pt x="11519" y="8136"/>
                    <a:pt x="11997" y="8376"/>
                    <a:pt x="12391" y="8770"/>
                  </a:cubicBezTo>
                  <a:cubicBezTo>
                    <a:pt x="12681" y="9064"/>
                    <a:pt x="13430" y="10071"/>
                    <a:pt x="12987" y="10528"/>
                  </a:cubicBezTo>
                  <a:cubicBezTo>
                    <a:pt x="12846" y="10604"/>
                    <a:pt x="12715" y="10637"/>
                    <a:pt x="12591" y="10637"/>
                  </a:cubicBezTo>
                  <a:cubicBezTo>
                    <a:pt x="11917" y="10637"/>
                    <a:pt x="11477" y="9644"/>
                    <a:pt x="11129" y="9149"/>
                  </a:cubicBezTo>
                  <a:cubicBezTo>
                    <a:pt x="10936" y="8875"/>
                    <a:pt x="10702" y="8592"/>
                    <a:pt x="10372" y="8592"/>
                  </a:cubicBezTo>
                  <a:cubicBezTo>
                    <a:pt x="10340" y="8592"/>
                    <a:pt x="10308" y="8594"/>
                    <a:pt x="10274" y="8600"/>
                  </a:cubicBezTo>
                  <a:cubicBezTo>
                    <a:pt x="10260" y="8569"/>
                    <a:pt x="10230" y="8551"/>
                    <a:pt x="10199" y="8551"/>
                  </a:cubicBezTo>
                  <a:cubicBezTo>
                    <a:pt x="10192" y="8551"/>
                    <a:pt x="10184" y="8552"/>
                    <a:pt x="10177" y="8554"/>
                  </a:cubicBezTo>
                  <a:cubicBezTo>
                    <a:pt x="8889" y="8852"/>
                    <a:pt x="7640" y="9313"/>
                    <a:pt x="6510" y="10005"/>
                  </a:cubicBezTo>
                  <a:cubicBezTo>
                    <a:pt x="6479" y="10023"/>
                    <a:pt x="6470" y="10061"/>
                    <a:pt x="6486" y="10091"/>
                  </a:cubicBezTo>
                  <a:cubicBezTo>
                    <a:pt x="6471" y="10137"/>
                    <a:pt x="6498" y="10187"/>
                    <a:pt x="6544" y="10200"/>
                  </a:cubicBezTo>
                  <a:cubicBezTo>
                    <a:pt x="7055" y="10371"/>
                    <a:pt x="7474" y="10612"/>
                    <a:pt x="7858" y="10991"/>
                  </a:cubicBezTo>
                  <a:cubicBezTo>
                    <a:pt x="7987" y="11117"/>
                    <a:pt x="8107" y="11252"/>
                    <a:pt x="8221" y="11392"/>
                  </a:cubicBezTo>
                  <a:cubicBezTo>
                    <a:pt x="8311" y="11502"/>
                    <a:pt x="8557" y="11831"/>
                    <a:pt x="8634" y="12124"/>
                  </a:cubicBezTo>
                  <a:cubicBezTo>
                    <a:pt x="8615" y="12236"/>
                    <a:pt x="8597" y="12336"/>
                    <a:pt x="8525" y="12431"/>
                  </a:cubicBezTo>
                  <a:cubicBezTo>
                    <a:pt x="8457" y="12524"/>
                    <a:pt x="8362" y="12595"/>
                    <a:pt x="8255" y="12636"/>
                  </a:cubicBezTo>
                  <a:cubicBezTo>
                    <a:pt x="8233" y="12639"/>
                    <a:pt x="8211" y="12641"/>
                    <a:pt x="8189" y="12641"/>
                  </a:cubicBezTo>
                  <a:cubicBezTo>
                    <a:pt x="7588" y="12641"/>
                    <a:pt x="6874" y="11648"/>
                    <a:pt x="6319" y="11500"/>
                  </a:cubicBezTo>
                  <a:cubicBezTo>
                    <a:pt x="6144" y="11454"/>
                    <a:pt x="5962" y="11434"/>
                    <a:pt x="5780" y="11434"/>
                  </a:cubicBezTo>
                  <a:cubicBezTo>
                    <a:pt x="5427" y="11434"/>
                    <a:pt x="5071" y="11512"/>
                    <a:pt x="4748" y="11638"/>
                  </a:cubicBezTo>
                  <a:cubicBezTo>
                    <a:pt x="3010" y="12316"/>
                    <a:pt x="2118" y="14315"/>
                    <a:pt x="115" y="14455"/>
                  </a:cubicBezTo>
                  <a:cubicBezTo>
                    <a:pt x="100" y="14457"/>
                    <a:pt x="86" y="14463"/>
                    <a:pt x="76" y="14475"/>
                  </a:cubicBezTo>
                  <a:cubicBezTo>
                    <a:pt x="28" y="14481"/>
                    <a:pt x="0" y="14555"/>
                    <a:pt x="52" y="14579"/>
                  </a:cubicBezTo>
                  <a:cubicBezTo>
                    <a:pt x="1753" y="15373"/>
                    <a:pt x="2640" y="17387"/>
                    <a:pt x="4461" y="17937"/>
                  </a:cubicBezTo>
                  <a:cubicBezTo>
                    <a:pt x="4758" y="18027"/>
                    <a:pt x="5067" y="18071"/>
                    <a:pt x="5375" y="18071"/>
                  </a:cubicBezTo>
                  <a:cubicBezTo>
                    <a:pt x="5810" y="18071"/>
                    <a:pt x="6244" y="17984"/>
                    <a:pt x="6644" y="17816"/>
                  </a:cubicBezTo>
                  <a:cubicBezTo>
                    <a:pt x="7611" y="17411"/>
                    <a:pt x="8067" y="16484"/>
                    <a:pt x="8871" y="15878"/>
                  </a:cubicBezTo>
                  <a:cubicBezTo>
                    <a:pt x="8932" y="15867"/>
                    <a:pt x="9003" y="15861"/>
                    <a:pt x="9076" y="15861"/>
                  </a:cubicBezTo>
                  <a:cubicBezTo>
                    <a:pt x="9219" y="15861"/>
                    <a:pt x="9368" y="15885"/>
                    <a:pt x="9451" y="15946"/>
                  </a:cubicBezTo>
                  <a:cubicBezTo>
                    <a:pt x="9616" y="16062"/>
                    <a:pt x="9672" y="16629"/>
                    <a:pt x="9629" y="16824"/>
                  </a:cubicBezTo>
                  <a:cubicBezTo>
                    <a:pt x="9562" y="17124"/>
                    <a:pt x="9401" y="17445"/>
                    <a:pt x="9221" y="17687"/>
                  </a:cubicBezTo>
                  <a:cubicBezTo>
                    <a:pt x="8867" y="18156"/>
                    <a:pt x="8311" y="18410"/>
                    <a:pt x="7915" y="18839"/>
                  </a:cubicBezTo>
                  <a:cubicBezTo>
                    <a:pt x="7881" y="18875"/>
                    <a:pt x="7877" y="18928"/>
                    <a:pt x="7905" y="18968"/>
                  </a:cubicBezTo>
                  <a:cubicBezTo>
                    <a:pt x="7879" y="18992"/>
                    <a:pt x="7885" y="19034"/>
                    <a:pt x="7914" y="19052"/>
                  </a:cubicBezTo>
                  <a:cubicBezTo>
                    <a:pt x="8635" y="19521"/>
                    <a:pt x="9535" y="19681"/>
                    <a:pt x="10447" y="19681"/>
                  </a:cubicBezTo>
                  <a:cubicBezTo>
                    <a:pt x="11262" y="19681"/>
                    <a:pt x="12086" y="19553"/>
                    <a:pt x="12797" y="19402"/>
                  </a:cubicBezTo>
                  <a:cubicBezTo>
                    <a:pt x="14889" y="18960"/>
                    <a:pt x="16916" y="18149"/>
                    <a:pt x="18769" y="17093"/>
                  </a:cubicBezTo>
                  <a:cubicBezTo>
                    <a:pt x="18774" y="17094"/>
                    <a:pt x="18778" y="17095"/>
                    <a:pt x="18783" y="17095"/>
                  </a:cubicBezTo>
                  <a:cubicBezTo>
                    <a:pt x="18796" y="17095"/>
                    <a:pt x="18809" y="17091"/>
                    <a:pt x="18820" y="17083"/>
                  </a:cubicBezTo>
                  <a:cubicBezTo>
                    <a:pt x="19336" y="16728"/>
                    <a:pt x="19380" y="16077"/>
                    <a:pt x="19355" y="15494"/>
                  </a:cubicBezTo>
                  <a:cubicBezTo>
                    <a:pt x="19320" y="14761"/>
                    <a:pt x="18452" y="12612"/>
                    <a:pt x="19319" y="12230"/>
                  </a:cubicBezTo>
                  <a:cubicBezTo>
                    <a:pt x="19329" y="12227"/>
                    <a:pt x="19339" y="12220"/>
                    <a:pt x="19345" y="12211"/>
                  </a:cubicBezTo>
                  <a:cubicBezTo>
                    <a:pt x="19445" y="12173"/>
                    <a:pt x="19538" y="12156"/>
                    <a:pt x="19623" y="12156"/>
                  </a:cubicBezTo>
                  <a:cubicBezTo>
                    <a:pt x="20383" y="12156"/>
                    <a:pt x="20597" y="13525"/>
                    <a:pt x="20616" y="14114"/>
                  </a:cubicBezTo>
                  <a:cubicBezTo>
                    <a:pt x="20635" y="14683"/>
                    <a:pt x="20547" y="15236"/>
                    <a:pt x="20391" y="15782"/>
                  </a:cubicBezTo>
                  <a:cubicBezTo>
                    <a:pt x="20366" y="15873"/>
                    <a:pt x="20440" y="15934"/>
                    <a:pt x="20512" y="15934"/>
                  </a:cubicBezTo>
                  <a:cubicBezTo>
                    <a:pt x="20543" y="15934"/>
                    <a:pt x="20573" y="15922"/>
                    <a:pt x="20595" y="15897"/>
                  </a:cubicBezTo>
                  <a:cubicBezTo>
                    <a:pt x="22471" y="15298"/>
                    <a:pt x="24058" y="13982"/>
                    <a:pt x="25049" y="12284"/>
                  </a:cubicBezTo>
                  <a:cubicBezTo>
                    <a:pt x="25080" y="12239"/>
                    <a:pt x="25069" y="12178"/>
                    <a:pt x="25026" y="12144"/>
                  </a:cubicBezTo>
                  <a:cubicBezTo>
                    <a:pt x="24998" y="11796"/>
                    <a:pt x="24889" y="11468"/>
                    <a:pt x="24748" y="11149"/>
                  </a:cubicBezTo>
                  <a:cubicBezTo>
                    <a:pt x="24524" y="10651"/>
                    <a:pt x="23589" y="9504"/>
                    <a:pt x="24496" y="9148"/>
                  </a:cubicBezTo>
                  <a:lnTo>
                    <a:pt x="24496" y="9148"/>
                  </a:lnTo>
                  <a:cubicBezTo>
                    <a:pt x="24517" y="9160"/>
                    <a:pt x="24540" y="9172"/>
                    <a:pt x="24562" y="9185"/>
                  </a:cubicBezTo>
                  <a:cubicBezTo>
                    <a:pt x="24600" y="9168"/>
                    <a:pt x="24640" y="9159"/>
                    <a:pt x="24680" y="9159"/>
                  </a:cubicBezTo>
                  <a:cubicBezTo>
                    <a:pt x="24690" y="9159"/>
                    <a:pt x="24700" y="9160"/>
                    <a:pt x="24710" y="9161"/>
                  </a:cubicBezTo>
                  <a:cubicBezTo>
                    <a:pt x="24865" y="9185"/>
                    <a:pt x="24992" y="9246"/>
                    <a:pt x="25068" y="9390"/>
                  </a:cubicBezTo>
                  <a:cubicBezTo>
                    <a:pt x="25086" y="9426"/>
                    <a:pt x="25101" y="9465"/>
                    <a:pt x="25112" y="9505"/>
                  </a:cubicBezTo>
                  <a:cubicBezTo>
                    <a:pt x="25117" y="9508"/>
                    <a:pt x="25124" y="9510"/>
                    <a:pt x="25129" y="9513"/>
                  </a:cubicBezTo>
                  <a:cubicBezTo>
                    <a:pt x="25224" y="9694"/>
                    <a:pt x="25280" y="9892"/>
                    <a:pt x="25296" y="10095"/>
                  </a:cubicBezTo>
                  <a:cubicBezTo>
                    <a:pt x="25340" y="10393"/>
                    <a:pt x="25324" y="10600"/>
                    <a:pt x="25251" y="10909"/>
                  </a:cubicBezTo>
                  <a:cubicBezTo>
                    <a:pt x="25237" y="10965"/>
                    <a:pt x="25284" y="11033"/>
                    <a:pt x="25341" y="11033"/>
                  </a:cubicBezTo>
                  <a:cubicBezTo>
                    <a:pt x="25356" y="11033"/>
                    <a:pt x="25370" y="11029"/>
                    <a:pt x="25385" y="11019"/>
                  </a:cubicBezTo>
                  <a:cubicBezTo>
                    <a:pt x="27322" y="9701"/>
                    <a:pt x="26764" y="6210"/>
                    <a:pt x="24717" y="5307"/>
                  </a:cubicBezTo>
                  <a:cubicBezTo>
                    <a:pt x="26015" y="3865"/>
                    <a:pt x="27162" y="2294"/>
                    <a:pt x="28136" y="618"/>
                  </a:cubicBezTo>
                  <a:cubicBezTo>
                    <a:pt x="28147" y="601"/>
                    <a:pt x="28152" y="579"/>
                    <a:pt x="28150" y="559"/>
                  </a:cubicBezTo>
                  <a:cubicBezTo>
                    <a:pt x="28190" y="538"/>
                    <a:pt x="28215" y="493"/>
                    <a:pt x="28191" y="431"/>
                  </a:cubicBezTo>
                  <a:cubicBezTo>
                    <a:pt x="28094" y="180"/>
                    <a:pt x="27826" y="1"/>
                    <a:pt x="27561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6"/>
            <p:cNvSpPr/>
            <p:nvPr/>
          </p:nvSpPr>
          <p:spPr>
            <a:xfrm rot="5820856">
              <a:off x="-522967" y="2917905"/>
              <a:ext cx="3521780" cy="1958861"/>
            </a:xfrm>
            <a:custGeom>
              <a:avLst/>
              <a:gdLst/>
              <a:ahLst/>
              <a:cxnLst/>
              <a:rect l="l" t="t" r="r" b="b"/>
              <a:pathLst>
                <a:path w="34627" h="19260" extrusionOk="0">
                  <a:moveTo>
                    <a:pt x="18210" y="1"/>
                  </a:moveTo>
                  <a:cubicBezTo>
                    <a:pt x="18187" y="1"/>
                    <a:pt x="18170" y="33"/>
                    <a:pt x="18187" y="53"/>
                  </a:cubicBezTo>
                  <a:cubicBezTo>
                    <a:pt x="18764" y="728"/>
                    <a:pt x="19213" y="1499"/>
                    <a:pt x="19792" y="2168"/>
                  </a:cubicBezTo>
                  <a:cubicBezTo>
                    <a:pt x="20391" y="2862"/>
                    <a:pt x="21063" y="3489"/>
                    <a:pt x="21796" y="4038"/>
                  </a:cubicBezTo>
                  <a:cubicBezTo>
                    <a:pt x="23220" y="5101"/>
                    <a:pt x="24941" y="5537"/>
                    <a:pt x="26500" y="6353"/>
                  </a:cubicBezTo>
                  <a:cubicBezTo>
                    <a:pt x="25330" y="6639"/>
                    <a:pt x="24158" y="6909"/>
                    <a:pt x="22984" y="7176"/>
                  </a:cubicBezTo>
                  <a:cubicBezTo>
                    <a:pt x="22983" y="7176"/>
                    <a:pt x="22982" y="7173"/>
                    <a:pt x="22980" y="7173"/>
                  </a:cubicBezTo>
                  <a:lnTo>
                    <a:pt x="22928" y="7168"/>
                  </a:lnTo>
                  <a:lnTo>
                    <a:pt x="22928" y="7163"/>
                  </a:lnTo>
                  <a:cubicBezTo>
                    <a:pt x="22029" y="5813"/>
                    <a:pt x="20756" y="4886"/>
                    <a:pt x="19397" y="4033"/>
                  </a:cubicBezTo>
                  <a:cubicBezTo>
                    <a:pt x="18714" y="3602"/>
                    <a:pt x="18007" y="3210"/>
                    <a:pt x="17281" y="2858"/>
                  </a:cubicBezTo>
                  <a:cubicBezTo>
                    <a:pt x="16583" y="2522"/>
                    <a:pt x="15836" y="2335"/>
                    <a:pt x="15116" y="2066"/>
                  </a:cubicBezTo>
                  <a:cubicBezTo>
                    <a:pt x="15101" y="2058"/>
                    <a:pt x="15087" y="2054"/>
                    <a:pt x="15072" y="2047"/>
                  </a:cubicBezTo>
                  <a:cubicBezTo>
                    <a:pt x="15040" y="2015"/>
                    <a:pt x="15007" y="1986"/>
                    <a:pt x="14976" y="1954"/>
                  </a:cubicBezTo>
                  <a:cubicBezTo>
                    <a:pt x="14972" y="1949"/>
                    <a:pt x="14967" y="1947"/>
                    <a:pt x="14962" y="1947"/>
                  </a:cubicBezTo>
                  <a:cubicBezTo>
                    <a:pt x="14946" y="1947"/>
                    <a:pt x="14930" y="1969"/>
                    <a:pt x="14943" y="1984"/>
                  </a:cubicBezTo>
                  <a:cubicBezTo>
                    <a:pt x="14953" y="1999"/>
                    <a:pt x="14967" y="2012"/>
                    <a:pt x="14979" y="2027"/>
                  </a:cubicBezTo>
                  <a:cubicBezTo>
                    <a:pt x="14937" y="2039"/>
                    <a:pt x="14925" y="2091"/>
                    <a:pt x="14957" y="2119"/>
                  </a:cubicBezTo>
                  <a:cubicBezTo>
                    <a:pt x="15015" y="2171"/>
                    <a:pt x="15077" y="2218"/>
                    <a:pt x="15143" y="2259"/>
                  </a:cubicBezTo>
                  <a:cubicBezTo>
                    <a:pt x="15156" y="2278"/>
                    <a:pt x="15169" y="2298"/>
                    <a:pt x="15183" y="2316"/>
                  </a:cubicBezTo>
                  <a:lnTo>
                    <a:pt x="15183" y="2323"/>
                  </a:lnTo>
                  <a:cubicBezTo>
                    <a:pt x="15386" y="2811"/>
                    <a:pt x="15812" y="3219"/>
                    <a:pt x="16224" y="3575"/>
                  </a:cubicBezTo>
                  <a:cubicBezTo>
                    <a:pt x="16402" y="3786"/>
                    <a:pt x="16582" y="3995"/>
                    <a:pt x="16767" y="4201"/>
                  </a:cubicBezTo>
                  <a:cubicBezTo>
                    <a:pt x="17358" y="4858"/>
                    <a:pt x="18038" y="5430"/>
                    <a:pt x="18786" y="5901"/>
                  </a:cubicBezTo>
                  <a:cubicBezTo>
                    <a:pt x="19500" y="6348"/>
                    <a:pt x="20248" y="6732"/>
                    <a:pt x="21040" y="7019"/>
                  </a:cubicBezTo>
                  <a:cubicBezTo>
                    <a:pt x="21420" y="7155"/>
                    <a:pt x="21879" y="7300"/>
                    <a:pt x="22320" y="7328"/>
                  </a:cubicBezTo>
                  <a:cubicBezTo>
                    <a:pt x="22192" y="7357"/>
                    <a:pt x="22064" y="7387"/>
                    <a:pt x="21936" y="7416"/>
                  </a:cubicBezTo>
                  <a:cubicBezTo>
                    <a:pt x="21029" y="7621"/>
                    <a:pt x="20121" y="7824"/>
                    <a:pt x="19212" y="8026"/>
                  </a:cubicBezTo>
                  <a:cubicBezTo>
                    <a:pt x="18315" y="6704"/>
                    <a:pt x="17058" y="5789"/>
                    <a:pt x="15716" y="4948"/>
                  </a:cubicBezTo>
                  <a:cubicBezTo>
                    <a:pt x="15033" y="4517"/>
                    <a:pt x="14327" y="4125"/>
                    <a:pt x="13600" y="3773"/>
                  </a:cubicBezTo>
                  <a:cubicBezTo>
                    <a:pt x="12902" y="3437"/>
                    <a:pt x="12156" y="3250"/>
                    <a:pt x="11434" y="2979"/>
                  </a:cubicBezTo>
                  <a:cubicBezTo>
                    <a:pt x="11421" y="2973"/>
                    <a:pt x="11406" y="2967"/>
                    <a:pt x="11391" y="2962"/>
                  </a:cubicBezTo>
                  <a:cubicBezTo>
                    <a:pt x="11359" y="2930"/>
                    <a:pt x="11326" y="2901"/>
                    <a:pt x="11295" y="2867"/>
                  </a:cubicBezTo>
                  <a:cubicBezTo>
                    <a:pt x="11291" y="2863"/>
                    <a:pt x="11286" y="2861"/>
                    <a:pt x="11282" y="2861"/>
                  </a:cubicBezTo>
                  <a:cubicBezTo>
                    <a:pt x="11265" y="2861"/>
                    <a:pt x="11250" y="2883"/>
                    <a:pt x="11262" y="2899"/>
                  </a:cubicBezTo>
                  <a:cubicBezTo>
                    <a:pt x="11274" y="2914"/>
                    <a:pt x="11286" y="2927"/>
                    <a:pt x="11298" y="2942"/>
                  </a:cubicBezTo>
                  <a:cubicBezTo>
                    <a:pt x="11257" y="2953"/>
                    <a:pt x="11245" y="3006"/>
                    <a:pt x="11278" y="3034"/>
                  </a:cubicBezTo>
                  <a:cubicBezTo>
                    <a:pt x="11337" y="3086"/>
                    <a:pt x="11399" y="3133"/>
                    <a:pt x="11465" y="3175"/>
                  </a:cubicBezTo>
                  <a:cubicBezTo>
                    <a:pt x="11478" y="3194"/>
                    <a:pt x="11490" y="3211"/>
                    <a:pt x="11503" y="3230"/>
                  </a:cubicBezTo>
                  <a:cubicBezTo>
                    <a:pt x="11502" y="3233"/>
                    <a:pt x="11502" y="3235"/>
                    <a:pt x="11503" y="3238"/>
                  </a:cubicBezTo>
                  <a:cubicBezTo>
                    <a:pt x="11705" y="3727"/>
                    <a:pt x="12133" y="4134"/>
                    <a:pt x="12545" y="4490"/>
                  </a:cubicBezTo>
                  <a:cubicBezTo>
                    <a:pt x="12722" y="4701"/>
                    <a:pt x="12902" y="4910"/>
                    <a:pt x="13088" y="5116"/>
                  </a:cubicBezTo>
                  <a:cubicBezTo>
                    <a:pt x="13679" y="5773"/>
                    <a:pt x="14357" y="6345"/>
                    <a:pt x="15105" y="6816"/>
                  </a:cubicBezTo>
                  <a:cubicBezTo>
                    <a:pt x="15819" y="7261"/>
                    <a:pt x="16567" y="7647"/>
                    <a:pt x="17359" y="7932"/>
                  </a:cubicBezTo>
                  <a:cubicBezTo>
                    <a:pt x="17663" y="8042"/>
                    <a:pt x="18017" y="8156"/>
                    <a:pt x="18373" y="8212"/>
                  </a:cubicBezTo>
                  <a:cubicBezTo>
                    <a:pt x="17535" y="8398"/>
                    <a:pt x="16698" y="8584"/>
                    <a:pt x="15860" y="8771"/>
                  </a:cubicBezTo>
                  <a:cubicBezTo>
                    <a:pt x="15859" y="8771"/>
                    <a:pt x="15858" y="8768"/>
                    <a:pt x="15855" y="8768"/>
                  </a:cubicBezTo>
                  <a:lnTo>
                    <a:pt x="15804" y="8763"/>
                  </a:lnTo>
                  <a:cubicBezTo>
                    <a:pt x="15804" y="8760"/>
                    <a:pt x="15804" y="8759"/>
                    <a:pt x="15803" y="8758"/>
                  </a:cubicBezTo>
                  <a:cubicBezTo>
                    <a:pt x="14904" y="7407"/>
                    <a:pt x="13631" y="6481"/>
                    <a:pt x="12270" y="5628"/>
                  </a:cubicBezTo>
                  <a:cubicBezTo>
                    <a:pt x="11587" y="5197"/>
                    <a:pt x="10881" y="4805"/>
                    <a:pt x="10154" y="4453"/>
                  </a:cubicBezTo>
                  <a:cubicBezTo>
                    <a:pt x="9456" y="4117"/>
                    <a:pt x="8711" y="3930"/>
                    <a:pt x="7989" y="3661"/>
                  </a:cubicBezTo>
                  <a:cubicBezTo>
                    <a:pt x="7976" y="3653"/>
                    <a:pt x="7960" y="3649"/>
                    <a:pt x="7945" y="3642"/>
                  </a:cubicBezTo>
                  <a:cubicBezTo>
                    <a:pt x="7913" y="3610"/>
                    <a:pt x="7880" y="3581"/>
                    <a:pt x="7849" y="3547"/>
                  </a:cubicBezTo>
                  <a:cubicBezTo>
                    <a:pt x="7846" y="3543"/>
                    <a:pt x="7841" y="3541"/>
                    <a:pt x="7836" y="3541"/>
                  </a:cubicBezTo>
                  <a:cubicBezTo>
                    <a:pt x="7820" y="3541"/>
                    <a:pt x="7804" y="3563"/>
                    <a:pt x="7816" y="3579"/>
                  </a:cubicBezTo>
                  <a:cubicBezTo>
                    <a:pt x="7828" y="3594"/>
                    <a:pt x="7841" y="3607"/>
                    <a:pt x="7852" y="3622"/>
                  </a:cubicBezTo>
                  <a:cubicBezTo>
                    <a:pt x="7811" y="3633"/>
                    <a:pt x="7799" y="3686"/>
                    <a:pt x="7831" y="3714"/>
                  </a:cubicBezTo>
                  <a:cubicBezTo>
                    <a:pt x="7891" y="3766"/>
                    <a:pt x="7952" y="3813"/>
                    <a:pt x="8019" y="3855"/>
                  </a:cubicBezTo>
                  <a:cubicBezTo>
                    <a:pt x="8032" y="3874"/>
                    <a:pt x="8043" y="3893"/>
                    <a:pt x="8057" y="3910"/>
                  </a:cubicBezTo>
                  <a:cubicBezTo>
                    <a:pt x="8056" y="3913"/>
                    <a:pt x="8056" y="3915"/>
                    <a:pt x="8057" y="3918"/>
                  </a:cubicBezTo>
                  <a:cubicBezTo>
                    <a:pt x="8259" y="4408"/>
                    <a:pt x="8686" y="4814"/>
                    <a:pt x="9098" y="5170"/>
                  </a:cubicBezTo>
                  <a:cubicBezTo>
                    <a:pt x="9276" y="5381"/>
                    <a:pt x="9456" y="5590"/>
                    <a:pt x="9642" y="5796"/>
                  </a:cubicBezTo>
                  <a:cubicBezTo>
                    <a:pt x="10233" y="6453"/>
                    <a:pt x="10911" y="7025"/>
                    <a:pt x="11659" y="7495"/>
                  </a:cubicBezTo>
                  <a:cubicBezTo>
                    <a:pt x="12373" y="7942"/>
                    <a:pt x="13121" y="8326"/>
                    <a:pt x="13915" y="8612"/>
                  </a:cubicBezTo>
                  <a:cubicBezTo>
                    <a:pt x="14293" y="8748"/>
                    <a:pt x="14751" y="8894"/>
                    <a:pt x="15192" y="8922"/>
                  </a:cubicBezTo>
                  <a:cubicBezTo>
                    <a:pt x="14176" y="9151"/>
                    <a:pt x="13160" y="9386"/>
                    <a:pt x="12146" y="9625"/>
                  </a:cubicBezTo>
                  <a:cubicBezTo>
                    <a:pt x="11246" y="8278"/>
                    <a:pt x="9974" y="7351"/>
                    <a:pt x="8616" y="6500"/>
                  </a:cubicBezTo>
                  <a:cubicBezTo>
                    <a:pt x="7933" y="6069"/>
                    <a:pt x="7227" y="5676"/>
                    <a:pt x="6500" y="5324"/>
                  </a:cubicBezTo>
                  <a:cubicBezTo>
                    <a:pt x="5802" y="4988"/>
                    <a:pt x="5056" y="4801"/>
                    <a:pt x="4335" y="4532"/>
                  </a:cubicBezTo>
                  <a:cubicBezTo>
                    <a:pt x="4321" y="4524"/>
                    <a:pt x="4306" y="4520"/>
                    <a:pt x="4291" y="4513"/>
                  </a:cubicBezTo>
                  <a:cubicBezTo>
                    <a:pt x="4259" y="4482"/>
                    <a:pt x="4226" y="4453"/>
                    <a:pt x="4195" y="4420"/>
                  </a:cubicBezTo>
                  <a:cubicBezTo>
                    <a:pt x="4192" y="4415"/>
                    <a:pt x="4187" y="4414"/>
                    <a:pt x="4182" y="4414"/>
                  </a:cubicBezTo>
                  <a:cubicBezTo>
                    <a:pt x="4166" y="4414"/>
                    <a:pt x="4150" y="4435"/>
                    <a:pt x="4162" y="4450"/>
                  </a:cubicBezTo>
                  <a:cubicBezTo>
                    <a:pt x="4173" y="4465"/>
                    <a:pt x="4186" y="4478"/>
                    <a:pt x="4198" y="4494"/>
                  </a:cubicBezTo>
                  <a:cubicBezTo>
                    <a:pt x="4157" y="4505"/>
                    <a:pt x="4145" y="4557"/>
                    <a:pt x="4177" y="4586"/>
                  </a:cubicBezTo>
                  <a:cubicBezTo>
                    <a:pt x="4235" y="4637"/>
                    <a:pt x="4298" y="4685"/>
                    <a:pt x="4365" y="4728"/>
                  </a:cubicBezTo>
                  <a:cubicBezTo>
                    <a:pt x="4378" y="4745"/>
                    <a:pt x="4389" y="4764"/>
                    <a:pt x="4403" y="4782"/>
                  </a:cubicBezTo>
                  <a:cubicBezTo>
                    <a:pt x="4402" y="4785"/>
                    <a:pt x="4402" y="4788"/>
                    <a:pt x="4403" y="4789"/>
                  </a:cubicBezTo>
                  <a:cubicBezTo>
                    <a:pt x="4605" y="5278"/>
                    <a:pt x="5032" y="5686"/>
                    <a:pt x="5444" y="6041"/>
                  </a:cubicBezTo>
                  <a:cubicBezTo>
                    <a:pt x="5622" y="6253"/>
                    <a:pt x="5802" y="6463"/>
                    <a:pt x="5988" y="6668"/>
                  </a:cubicBezTo>
                  <a:cubicBezTo>
                    <a:pt x="6579" y="7324"/>
                    <a:pt x="7257" y="7895"/>
                    <a:pt x="8005" y="8364"/>
                  </a:cubicBezTo>
                  <a:cubicBezTo>
                    <a:pt x="8718" y="8810"/>
                    <a:pt x="9466" y="9195"/>
                    <a:pt x="10259" y="9481"/>
                  </a:cubicBezTo>
                  <a:cubicBezTo>
                    <a:pt x="10618" y="9610"/>
                    <a:pt x="11047" y="9747"/>
                    <a:pt x="11467" y="9786"/>
                  </a:cubicBezTo>
                  <a:cubicBezTo>
                    <a:pt x="10757" y="9957"/>
                    <a:pt x="10047" y="10133"/>
                    <a:pt x="9340" y="10311"/>
                  </a:cubicBezTo>
                  <a:cubicBezTo>
                    <a:pt x="9356" y="10301"/>
                    <a:pt x="9374" y="10289"/>
                    <a:pt x="9388" y="10277"/>
                  </a:cubicBezTo>
                  <a:cubicBezTo>
                    <a:pt x="9419" y="10252"/>
                    <a:pt x="9400" y="10199"/>
                    <a:pt x="9364" y="10199"/>
                  </a:cubicBezTo>
                  <a:cubicBezTo>
                    <a:pt x="9360" y="10199"/>
                    <a:pt x="9357" y="10200"/>
                    <a:pt x="9354" y="10201"/>
                  </a:cubicBezTo>
                  <a:cubicBezTo>
                    <a:pt x="9336" y="10205"/>
                    <a:pt x="9320" y="10209"/>
                    <a:pt x="9303" y="10213"/>
                  </a:cubicBezTo>
                  <a:cubicBezTo>
                    <a:pt x="9302" y="10210"/>
                    <a:pt x="9302" y="10209"/>
                    <a:pt x="9300" y="10207"/>
                  </a:cubicBezTo>
                  <a:cubicBezTo>
                    <a:pt x="7991" y="9251"/>
                    <a:pt x="6476" y="8819"/>
                    <a:pt x="4906" y="8487"/>
                  </a:cubicBezTo>
                  <a:cubicBezTo>
                    <a:pt x="4117" y="8318"/>
                    <a:pt x="3318" y="8192"/>
                    <a:pt x="2514" y="8112"/>
                  </a:cubicBezTo>
                  <a:cubicBezTo>
                    <a:pt x="2268" y="8088"/>
                    <a:pt x="2024" y="8080"/>
                    <a:pt x="1779" y="8080"/>
                  </a:cubicBezTo>
                  <a:cubicBezTo>
                    <a:pt x="1280" y="8080"/>
                    <a:pt x="781" y="8114"/>
                    <a:pt x="281" y="8114"/>
                  </a:cubicBezTo>
                  <a:cubicBezTo>
                    <a:pt x="257" y="8114"/>
                    <a:pt x="232" y="8114"/>
                    <a:pt x="208" y="8114"/>
                  </a:cubicBezTo>
                  <a:cubicBezTo>
                    <a:pt x="192" y="8112"/>
                    <a:pt x="177" y="8112"/>
                    <a:pt x="163" y="8112"/>
                  </a:cubicBezTo>
                  <a:cubicBezTo>
                    <a:pt x="121" y="8094"/>
                    <a:pt x="79" y="8078"/>
                    <a:pt x="39" y="8056"/>
                  </a:cubicBezTo>
                  <a:cubicBezTo>
                    <a:pt x="36" y="8055"/>
                    <a:pt x="33" y="8054"/>
                    <a:pt x="30" y="8054"/>
                  </a:cubicBezTo>
                  <a:cubicBezTo>
                    <a:pt x="12" y="8054"/>
                    <a:pt x="0" y="8085"/>
                    <a:pt x="19" y="8098"/>
                  </a:cubicBezTo>
                  <a:cubicBezTo>
                    <a:pt x="35" y="8107"/>
                    <a:pt x="51" y="8115"/>
                    <a:pt x="67" y="8124"/>
                  </a:cubicBezTo>
                  <a:cubicBezTo>
                    <a:pt x="32" y="8150"/>
                    <a:pt x="39" y="8203"/>
                    <a:pt x="80" y="8219"/>
                  </a:cubicBezTo>
                  <a:cubicBezTo>
                    <a:pt x="152" y="8247"/>
                    <a:pt x="225" y="8270"/>
                    <a:pt x="301" y="8286"/>
                  </a:cubicBezTo>
                  <a:cubicBezTo>
                    <a:pt x="320" y="8299"/>
                    <a:pt x="339" y="8312"/>
                    <a:pt x="359" y="8326"/>
                  </a:cubicBezTo>
                  <a:cubicBezTo>
                    <a:pt x="359" y="8328"/>
                    <a:pt x="360" y="8330"/>
                    <a:pt x="361" y="8332"/>
                  </a:cubicBezTo>
                  <a:cubicBezTo>
                    <a:pt x="720" y="8722"/>
                    <a:pt x="1261" y="8958"/>
                    <a:pt x="1771" y="9148"/>
                  </a:cubicBezTo>
                  <a:cubicBezTo>
                    <a:pt x="2010" y="9286"/>
                    <a:pt x="2251" y="9420"/>
                    <a:pt x="2496" y="9549"/>
                  </a:cubicBezTo>
                  <a:cubicBezTo>
                    <a:pt x="3277" y="9962"/>
                    <a:pt x="4111" y="10266"/>
                    <a:pt x="4976" y="10449"/>
                  </a:cubicBezTo>
                  <a:cubicBezTo>
                    <a:pt x="5780" y="10618"/>
                    <a:pt x="6594" y="10721"/>
                    <a:pt x="7414" y="10721"/>
                  </a:cubicBezTo>
                  <a:cubicBezTo>
                    <a:pt x="7435" y="10721"/>
                    <a:pt x="7455" y="10721"/>
                    <a:pt x="7476" y="10721"/>
                  </a:cubicBezTo>
                  <a:cubicBezTo>
                    <a:pt x="7841" y="10718"/>
                    <a:pt x="8268" y="10701"/>
                    <a:pt x="8660" y="10605"/>
                  </a:cubicBezTo>
                  <a:lnTo>
                    <a:pt x="8660" y="10605"/>
                  </a:lnTo>
                  <a:cubicBezTo>
                    <a:pt x="7496" y="11019"/>
                    <a:pt x="6457" y="11689"/>
                    <a:pt x="5441" y="12425"/>
                  </a:cubicBezTo>
                  <a:cubicBezTo>
                    <a:pt x="4786" y="12897"/>
                    <a:pt x="4158" y="13407"/>
                    <a:pt x="3559" y="13949"/>
                  </a:cubicBezTo>
                  <a:cubicBezTo>
                    <a:pt x="2987" y="14471"/>
                    <a:pt x="2534" y="15094"/>
                    <a:pt x="2014" y="15662"/>
                  </a:cubicBezTo>
                  <a:cubicBezTo>
                    <a:pt x="2002" y="15671"/>
                    <a:pt x="1992" y="15683"/>
                    <a:pt x="1982" y="15694"/>
                  </a:cubicBezTo>
                  <a:cubicBezTo>
                    <a:pt x="1940" y="15712"/>
                    <a:pt x="1900" y="15732"/>
                    <a:pt x="1859" y="15748"/>
                  </a:cubicBezTo>
                  <a:cubicBezTo>
                    <a:pt x="1836" y="15757"/>
                    <a:pt x="1847" y="15792"/>
                    <a:pt x="1869" y="15792"/>
                  </a:cubicBezTo>
                  <a:cubicBezTo>
                    <a:pt x="1871" y="15792"/>
                    <a:pt x="1873" y="15792"/>
                    <a:pt x="1875" y="15791"/>
                  </a:cubicBezTo>
                  <a:cubicBezTo>
                    <a:pt x="1894" y="15786"/>
                    <a:pt x="1911" y="15779"/>
                    <a:pt x="1928" y="15774"/>
                  </a:cubicBezTo>
                  <a:lnTo>
                    <a:pt x="1928" y="15774"/>
                  </a:lnTo>
                  <a:cubicBezTo>
                    <a:pt x="1924" y="15807"/>
                    <a:pt x="1951" y="15833"/>
                    <a:pt x="1981" y="15833"/>
                  </a:cubicBezTo>
                  <a:cubicBezTo>
                    <a:pt x="1989" y="15833"/>
                    <a:pt x="1998" y="15831"/>
                    <a:pt x="2006" y="15827"/>
                  </a:cubicBezTo>
                  <a:cubicBezTo>
                    <a:pt x="2075" y="15794"/>
                    <a:pt x="2142" y="15754"/>
                    <a:pt x="2204" y="15708"/>
                  </a:cubicBezTo>
                  <a:cubicBezTo>
                    <a:pt x="2227" y="15703"/>
                    <a:pt x="2250" y="15698"/>
                    <a:pt x="2272" y="15692"/>
                  </a:cubicBezTo>
                  <a:cubicBezTo>
                    <a:pt x="2275" y="15694"/>
                    <a:pt x="2278" y="15695"/>
                    <a:pt x="2280" y="15695"/>
                  </a:cubicBezTo>
                  <a:cubicBezTo>
                    <a:pt x="2808" y="15690"/>
                    <a:pt x="3347" y="15447"/>
                    <a:pt x="3830" y="15198"/>
                  </a:cubicBezTo>
                  <a:cubicBezTo>
                    <a:pt x="4093" y="15111"/>
                    <a:pt x="4354" y="15023"/>
                    <a:pt x="4614" y="14927"/>
                  </a:cubicBezTo>
                  <a:cubicBezTo>
                    <a:pt x="5444" y="14626"/>
                    <a:pt x="6229" y="14209"/>
                    <a:pt x="6944" y="13691"/>
                  </a:cubicBezTo>
                  <a:cubicBezTo>
                    <a:pt x="7625" y="13196"/>
                    <a:pt x="8262" y="12646"/>
                    <a:pt x="8823" y="12018"/>
                  </a:cubicBezTo>
                  <a:cubicBezTo>
                    <a:pt x="9231" y="11561"/>
                    <a:pt x="9727" y="10942"/>
                    <a:pt x="9775" y="10305"/>
                  </a:cubicBezTo>
                  <a:cubicBezTo>
                    <a:pt x="10571" y="10145"/>
                    <a:pt x="11367" y="9983"/>
                    <a:pt x="12164" y="9817"/>
                  </a:cubicBezTo>
                  <a:cubicBezTo>
                    <a:pt x="12165" y="9826"/>
                    <a:pt x="12166" y="9834"/>
                    <a:pt x="12168" y="9843"/>
                  </a:cubicBezTo>
                  <a:cubicBezTo>
                    <a:pt x="11110" y="11297"/>
                    <a:pt x="9708" y="12452"/>
                    <a:pt x="8868" y="14061"/>
                  </a:cubicBezTo>
                  <a:cubicBezTo>
                    <a:pt x="8447" y="14876"/>
                    <a:pt x="8113" y="15732"/>
                    <a:pt x="7876" y="16618"/>
                  </a:cubicBezTo>
                  <a:cubicBezTo>
                    <a:pt x="7645" y="17471"/>
                    <a:pt x="7575" y="18362"/>
                    <a:pt x="7349" y="19220"/>
                  </a:cubicBezTo>
                  <a:cubicBezTo>
                    <a:pt x="7343" y="19241"/>
                    <a:pt x="7362" y="19259"/>
                    <a:pt x="7381" y="19259"/>
                  </a:cubicBezTo>
                  <a:cubicBezTo>
                    <a:pt x="7390" y="19259"/>
                    <a:pt x="7398" y="19255"/>
                    <a:pt x="7404" y="19245"/>
                  </a:cubicBezTo>
                  <a:cubicBezTo>
                    <a:pt x="7411" y="19232"/>
                    <a:pt x="7416" y="19217"/>
                    <a:pt x="7424" y="19204"/>
                  </a:cubicBezTo>
                  <a:cubicBezTo>
                    <a:pt x="7425" y="19202"/>
                    <a:pt x="7427" y="19202"/>
                    <a:pt x="7427" y="19201"/>
                  </a:cubicBezTo>
                  <a:cubicBezTo>
                    <a:pt x="7449" y="19166"/>
                    <a:pt x="7475" y="19134"/>
                    <a:pt x="7497" y="19101"/>
                  </a:cubicBezTo>
                  <a:cubicBezTo>
                    <a:pt x="7503" y="19113"/>
                    <a:pt x="7515" y="19119"/>
                    <a:pt x="7527" y="19119"/>
                  </a:cubicBezTo>
                  <a:cubicBezTo>
                    <a:pt x="7539" y="19119"/>
                    <a:pt x="7552" y="19112"/>
                    <a:pt x="7557" y="19097"/>
                  </a:cubicBezTo>
                  <a:cubicBezTo>
                    <a:pt x="7576" y="19041"/>
                    <a:pt x="7597" y="18985"/>
                    <a:pt x="7617" y="18928"/>
                  </a:cubicBezTo>
                  <a:cubicBezTo>
                    <a:pt x="8117" y="18257"/>
                    <a:pt x="8796" y="17715"/>
                    <a:pt x="9358" y="17098"/>
                  </a:cubicBezTo>
                  <a:cubicBezTo>
                    <a:pt x="10033" y="16355"/>
                    <a:pt x="10585" y="15508"/>
                    <a:pt x="11033" y="14612"/>
                  </a:cubicBezTo>
                  <a:cubicBezTo>
                    <a:pt x="11505" y="13669"/>
                    <a:pt x="11765" y="12694"/>
                    <a:pt x="11978" y="11666"/>
                  </a:cubicBezTo>
                  <a:cubicBezTo>
                    <a:pt x="12042" y="11362"/>
                    <a:pt x="12580" y="10117"/>
                    <a:pt x="12300" y="9789"/>
                  </a:cubicBezTo>
                  <a:cubicBezTo>
                    <a:pt x="14440" y="9339"/>
                    <a:pt x="16578" y="8875"/>
                    <a:pt x="18716" y="8414"/>
                  </a:cubicBezTo>
                  <a:lnTo>
                    <a:pt x="18716" y="8414"/>
                  </a:lnTo>
                  <a:cubicBezTo>
                    <a:pt x="17411" y="9235"/>
                    <a:pt x="16462" y="10409"/>
                    <a:pt x="15578" y="11666"/>
                  </a:cubicBezTo>
                  <a:cubicBezTo>
                    <a:pt x="15111" y="12325"/>
                    <a:pt x="14683" y="13011"/>
                    <a:pt x="14292" y="13717"/>
                  </a:cubicBezTo>
                  <a:cubicBezTo>
                    <a:pt x="13920" y="14396"/>
                    <a:pt x="13693" y="15132"/>
                    <a:pt x="13385" y="15839"/>
                  </a:cubicBezTo>
                  <a:cubicBezTo>
                    <a:pt x="13378" y="15852"/>
                    <a:pt x="13373" y="15866"/>
                    <a:pt x="13366" y="15880"/>
                  </a:cubicBezTo>
                  <a:cubicBezTo>
                    <a:pt x="13333" y="15910"/>
                    <a:pt x="13301" y="15942"/>
                    <a:pt x="13266" y="15971"/>
                  </a:cubicBezTo>
                  <a:cubicBezTo>
                    <a:pt x="13250" y="15985"/>
                    <a:pt x="13267" y="16010"/>
                    <a:pt x="13285" y="16010"/>
                  </a:cubicBezTo>
                  <a:cubicBezTo>
                    <a:pt x="13289" y="16010"/>
                    <a:pt x="13292" y="16009"/>
                    <a:pt x="13296" y="16007"/>
                  </a:cubicBezTo>
                  <a:cubicBezTo>
                    <a:pt x="13312" y="15996"/>
                    <a:pt x="13325" y="15983"/>
                    <a:pt x="13341" y="15974"/>
                  </a:cubicBezTo>
                  <a:cubicBezTo>
                    <a:pt x="13347" y="16000"/>
                    <a:pt x="13370" y="16015"/>
                    <a:pt x="13394" y="16015"/>
                  </a:cubicBezTo>
                  <a:cubicBezTo>
                    <a:pt x="13407" y="16015"/>
                    <a:pt x="13421" y="16010"/>
                    <a:pt x="13432" y="15999"/>
                  </a:cubicBezTo>
                  <a:cubicBezTo>
                    <a:pt x="13487" y="15943"/>
                    <a:pt x="13537" y="15883"/>
                    <a:pt x="13584" y="15819"/>
                  </a:cubicBezTo>
                  <a:cubicBezTo>
                    <a:pt x="13603" y="15807"/>
                    <a:pt x="13621" y="15796"/>
                    <a:pt x="13640" y="15784"/>
                  </a:cubicBezTo>
                  <a:lnTo>
                    <a:pt x="13648" y="15784"/>
                  </a:lnTo>
                  <a:cubicBezTo>
                    <a:pt x="14147" y="15608"/>
                    <a:pt x="14576" y="15203"/>
                    <a:pt x="14953" y="14811"/>
                  </a:cubicBezTo>
                  <a:cubicBezTo>
                    <a:pt x="15174" y="14644"/>
                    <a:pt x="15392" y="14475"/>
                    <a:pt x="15607" y="14300"/>
                  </a:cubicBezTo>
                  <a:cubicBezTo>
                    <a:pt x="16294" y="13745"/>
                    <a:pt x="16900" y="13097"/>
                    <a:pt x="17410" y="12376"/>
                  </a:cubicBezTo>
                  <a:cubicBezTo>
                    <a:pt x="17894" y="11686"/>
                    <a:pt x="18317" y="10959"/>
                    <a:pt x="18644" y="10183"/>
                  </a:cubicBezTo>
                  <a:cubicBezTo>
                    <a:pt x="18869" y="9647"/>
                    <a:pt x="19122" y="8948"/>
                    <a:pt x="19009" y="8350"/>
                  </a:cubicBezTo>
                  <a:cubicBezTo>
                    <a:pt x="19898" y="8158"/>
                    <a:pt x="20788" y="7967"/>
                    <a:pt x="21677" y="7778"/>
                  </a:cubicBezTo>
                  <a:lnTo>
                    <a:pt x="21677" y="7778"/>
                  </a:lnTo>
                  <a:cubicBezTo>
                    <a:pt x="20643" y="9132"/>
                    <a:pt x="19337" y="10250"/>
                    <a:pt x="18538" y="11781"/>
                  </a:cubicBezTo>
                  <a:cubicBezTo>
                    <a:pt x="18117" y="12594"/>
                    <a:pt x="17785" y="13451"/>
                    <a:pt x="17546" y="14336"/>
                  </a:cubicBezTo>
                  <a:cubicBezTo>
                    <a:pt x="17315" y="15190"/>
                    <a:pt x="17245" y="16080"/>
                    <a:pt x="17019" y="16938"/>
                  </a:cubicBezTo>
                  <a:cubicBezTo>
                    <a:pt x="17014" y="16960"/>
                    <a:pt x="17033" y="16977"/>
                    <a:pt x="17051" y="16977"/>
                  </a:cubicBezTo>
                  <a:cubicBezTo>
                    <a:pt x="17060" y="16977"/>
                    <a:pt x="17068" y="16973"/>
                    <a:pt x="17074" y="16963"/>
                  </a:cubicBezTo>
                  <a:cubicBezTo>
                    <a:pt x="17082" y="16950"/>
                    <a:pt x="17087" y="16935"/>
                    <a:pt x="17094" y="16922"/>
                  </a:cubicBezTo>
                  <a:cubicBezTo>
                    <a:pt x="17095" y="16921"/>
                    <a:pt x="17097" y="16921"/>
                    <a:pt x="17098" y="16919"/>
                  </a:cubicBezTo>
                  <a:cubicBezTo>
                    <a:pt x="17119" y="16885"/>
                    <a:pt x="17145" y="16853"/>
                    <a:pt x="17169" y="16818"/>
                  </a:cubicBezTo>
                  <a:cubicBezTo>
                    <a:pt x="17174" y="16831"/>
                    <a:pt x="17185" y="16837"/>
                    <a:pt x="17197" y="16837"/>
                  </a:cubicBezTo>
                  <a:cubicBezTo>
                    <a:pt x="17210" y="16837"/>
                    <a:pt x="17222" y="16830"/>
                    <a:pt x="17227" y="16815"/>
                  </a:cubicBezTo>
                  <a:cubicBezTo>
                    <a:pt x="17247" y="16758"/>
                    <a:pt x="17269" y="16702"/>
                    <a:pt x="17287" y="16646"/>
                  </a:cubicBezTo>
                  <a:cubicBezTo>
                    <a:pt x="17789" y="15975"/>
                    <a:pt x="18466" y="15432"/>
                    <a:pt x="19028" y="14816"/>
                  </a:cubicBezTo>
                  <a:cubicBezTo>
                    <a:pt x="19704" y="14073"/>
                    <a:pt x="20256" y="13227"/>
                    <a:pt x="20704" y="12330"/>
                  </a:cubicBezTo>
                  <a:cubicBezTo>
                    <a:pt x="21175" y="11388"/>
                    <a:pt x="21436" y="10413"/>
                    <a:pt x="21649" y="9384"/>
                  </a:cubicBezTo>
                  <a:cubicBezTo>
                    <a:pt x="21704" y="9124"/>
                    <a:pt x="22105" y="8172"/>
                    <a:pt x="22044" y="7699"/>
                  </a:cubicBezTo>
                  <a:cubicBezTo>
                    <a:pt x="23603" y="7367"/>
                    <a:pt x="25161" y="7021"/>
                    <a:pt x="26710" y="6643"/>
                  </a:cubicBezTo>
                  <a:lnTo>
                    <a:pt x="26710" y="6643"/>
                  </a:lnTo>
                  <a:cubicBezTo>
                    <a:pt x="25664" y="8047"/>
                    <a:pt x="24309" y="9186"/>
                    <a:pt x="23490" y="10757"/>
                  </a:cubicBezTo>
                  <a:cubicBezTo>
                    <a:pt x="23068" y="11570"/>
                    <a:pt x="22736" y="12426"/>
                    <a:pt x="22499" y="13312"/>
                  </a:cubicBezTo>
                  <a:cubicBezTo>
                    <a:pt x="22268" y="14167"/>
                    <a:pt x="22198" y="15056"/>
                    <a:pt x="21971" y="15914"/>
                  </a:cubicBezTo>
                  <a:cubicBezTo>
                    <a:pt x="21965" y="15935"/>
                    <a:pt x="21984" y="15954"/>
                    <a:pt x="22002" y="15954"/>
                  </a:cubicBezTo>
                  <a:cubicBezTo>
                    <a:pt x="22011" y="15954"/>
                    <a:pt x="22020" y="15950"/>
                    <a:pt x="22025" y="15939"/>
                  </a:cubicBezTo>
                  <a:cubicBezTo>
                    <a:pt x="22033" y="15926"/>
                    <a:pt x="22039" y="15911"/>
                    <a:pt x="22045" y="15898"/>
                  </a:cubicBezTo>
                  <a:cubicBezTo>
                    <a:pt x="22047" y="15896"/>
                    <a:pt x="22049" y="15896"/>
                    <a:pt x="22049" y="15895"/>
                  </a:cubicBezTo>
                  <a:cubicBezTo>
                    <a:pt x="22072" y="15860"/>
                    <a:pt x="22097" y="15828"/>
                    <a:pt x="22120" y="15795"/>
                  </a:cubicBezTo>
                  <a:cubicBezTo>
                    <a:pt x="22126" y="15808"/>
                    <a:pt x="22138" y="15814"/>
                    <a:pt x="22149" y="15814"/>
                  </a:cubicBezTo>
                  <a:cubicBezTo>
                    <a:pt x="22162" y="15814"/>
                    <a:pt x="22175" y="15806"/>
                    <a:pt x="22180" y="15792"/>
                  </a:cubicBezTo>
                  <a:cubicBezTo>
                    <a:pt x="22199" y="15735"/>
                    <a:pt x="22220" y="15679"/>
                    <a:pt x="22239" y="15623"/>
                  </a:cubicBezTo>
                  <a:cubicBezTo>
                    <a:pt x="22740" y="14951"/>
                    <a:pt x="23418" y="14409"/>
                    <a:pt x="23979" y="13793"/>
                  </a:cubicBezTo>
                  <a:cubicBezTo>
                    <a:pt x="24613" y="13096"/>
                    <a:pt x="25135" y="12308"/>
                    <a:pt x="25569" y="11474"/>
                  </a:cubicBezTo>
                  <a:lnTo>
                    <a:pt x="25569" y="11474"/>
                  </a:lnTo>
                  <a:cubicBezTo>
                    <a:pt x="25302" y="12044"/>
                    <a:pt x="25102" y="12641"/>
                    <a:pt x="24850" y="13219"/>
                  </a:cubicBezTo>
                  <a:cubicBezTo>
                    <a:pt x="24842" y="13232"/>
                    <a:pt x="24837" y="13247"/>
                    <a:pt x="24830" y="13261"/>
                  </a:cubicBezTo>
                  <a:cubicBezTo>
                    <a:pt x="24797" y="13291"/>
                    <a:pt x="24766" y="13323"/>
                    <a:pt x="24731" y="13352"/>
                  </a:cubicBezTo>
                  <a:cubicBezTo>
                    <a:pt x="24715" y="13366"/>
                    <a:pt x="24731" y="13391"/>
                    <a:pt x="24749" y="13391"/>
                  </a:cubicBezTo>
                  <a:cubicBezTo>
                    <a:pt x="24753" y="13391"/>
                    <a:pt x="24757" y="13390"/>
                    <a:pt x="24761" y="13387"/>
                  </a:cubicBezTo>
                  <a:cubicBezTo>
                    <a:pt x="24777" y="13376"/>
                    <a:pt x="24790" y="13364"/>
                    <a:pt x="24806" y="13353"/>
                  </a:cubicBezTo>
                  <a:cubicBezTo>
                    <a:pt x="24811" y="13380"/>
                    <a:pt x="24834" y="13396"/>
                    <a:pt x="24858" y="13396"/>
                  </a:cubicBezTo>
                  <a:cubicBezTo>
                    <a:pt x="24871" y="13396"/>
                    <a:pt x="24885" y="13391"/>
                    <a:pt x="24895" y="13380"/>
                  </a:cubicBezTo>
                  <a:cubicBezTo>
                    <a:pt x="24951" y="13324"/>
                    <a:pt x="25002" y="13264"/>
                    <a:pt x="25047" y="13200"/>
                  </a:cubicBezTo>
                  <a:cubicBezTo>
                    <a:pt x="25066" y="13188"/>
                    <a:pt x="25085" y="13177"/>
                    <a:pt x="25103" y="13165"/>
                  </a:cubicBezTo>
                  <a:lnTo>
                    <a:pt x="25111" y="13165"/>
                  </a:lnTo>
                  <a:cubicBezTo>
                    <a:pt x="25610" y="12989"/>
                    <a:pt x="26040" y="12584"/>
                    <a:pt x="26417" y="12192"/>
                  </a:cubicBezTo>
                  <a:cubicBezTo>
                    <a:pt x="26637" y="12025"/>
                    <a:pt x="26856" y="11856"/>
                    <a:pt x="27070" y="11681"/>
                  </a:cubicBezTo>
                  <a:cubicBezTo>
                    <a:pt x="27759" y="11126"/>
                    <a:pt x="28365" y="10478"/>
                    <a:pt x="28875" y="9755"/>
                  </a:cubicBezTo>
                  <a:cubicBezTo>
                    <a:pt x="29358" y="9067"/>
                    <a:pt x="29782" y="8340"/>
                    <a:pt x="30108" y="7563"/>
                  </a:cubicBezTo>
                  <a:cubicBezTo>
                    <a:pt x="30338" y="7016"/>
                    <a:pt x="30596" y="6301"/>
                    <a:pt x="30466" y="5696"/>
                  </a:cubicBezTo>
                  <a:cubicBezTo>
                    <a:pt x="30809" y="5617"/>
                    <a:pt x="31153" y="5542"/>
                    <a:pt x="31499" y="5476"/>
                  </a:cubicBezTo>
                  <a:cubicBezTo>
                    <a:pt x="32540" y="5277"/>
                    <a:pt x="33641" y="5104"/>
                    <a:pt x="34565" y="4554"/>
                  </a:cubicBezTo>
                  <a:cubicBezTo>
                    <a:pt x="34627" y="4518"/>
                    <a:pt x="34602" y="4413"/>
                    <a:pt x="34536" y="4413"/>
                  </a:cubicBezTo>
                  <a:cubicBezTo>
                    <a:pt x="34529" y="4413"/>
                    <a:pt x="34521" y="4414"/>
                    <a:pt x="34513" y="4417"/>
                  </a:cubicBezTo>
                  <a:cubicBezTo>
                    <a:pt x="33128" y="4893"/>
                    <a:pt x="31681" y="5158"/>
                    <a:pt x="30243" y="5456"/>
                  </a:cubicBezTo>
                  <a:cubicBezTo>
                    <a:pt x="30060" y="4900"/>
                    <a:pt x="29559" y="4409"/>
                    <a:pt x="29143" y="4041"/>
                  </a:cubicBezTo>
                  <a:cubicBezTo>
                    <a:pt x="28511" y="3482"/>
                    <a:pt x="27813" y="3013"/>
                    <a:pt x="27080" y="2602"/>
                  </a:cubicBezTo>
                  <a:cubicBezTo>
                    <a:pt x="26308" y="2172"/>
                    <a:pt x="25479" y="1852"/>
                    <a:pt x="24619" y="1651"/>
                  </a:cubicBezTo>
                  <a:cubicBezTo>
                    <a:pt x="24350" y="1587"/>
                    <a:pt x="24079" y="1530"/>
                    <a:pt x="23808" y="1475"/>
                  </a:cubicBezTo>
                  <a:cubicBezTo>
                    <a:pt x="23366" y="1311"/>
                    <a:pt x="22885" y="1154"/>
                    <a:pt x="22421" y="1154"/>
                  </a:cubicBezTo>
                  <a:cubicBezTo>
                    <a:pt x="22350" y="1154"/>
                    <a:pt x="22280" y="1158"/>
                    <a:pt x="22211" y="1166"/>
                  </a:cubicBezTo>
                  <a:cubicBezTo>
                    <a:pt x="22208" y="1166"/>
                    <a:pt x="22207" y="1167"/>
                    <a:pt x="22206" y="1168"/>
                  </a:cubicBezTo>
                  <a:cubicBezTo>
                    <a:pt x="22182" y="1166"/>
                    <a:pt x="22159" y="1163"/>
                    <a:pt x="22136" y="1160"/>
                  </a:cubicBezTo>
                  <a:cubicBezTo>
                    <a:pt x="22068" y="1123"/>
                    <a:pt x="21997" y="1091"/>
                    <a:pt x="21924" y="1066"/>
                  </a:cubicBezTo>
                  <a:cubicBezTo>
                    <a:pt x="21917" y="1063"/>
                    <a:pt x="21911" y="1062"/>
                    <a:pt x="21904" y="1062"/>
                  </a:cubicBezTo>
                  <a:cubicBezTo>
                    <a:pt x="21872" y="1062"/>
                    <a:pt x="21846" y="1093"/>
                    <a:pt x="21853" y="1128"/>
                  </a:cubicBezTo>
                  <a:cubicBezTo>
                    <a:pt x="21835" y="1124"/>
                    <a:pt x="21817" y="1119"/>
                    <a:pt x="21799" y="1116"/>
                  </a:cubicBezTo>
                  <a:cubicBezTo>
                    <a:pt x="21798" y="1116"/>
                    <a:pt x="21797" y="1116"/>
                    <a:pt x="21796" y="1116"/>
                  </a:cubicBezTo>
                  <a:cubicBezTo>
                    <a:pt x="21772" y="1116"/>
                    <a:pt x="21764" y="1155"/>
                    <a:pt x="21787" y="1162"/>
                  </a:cubicBezTo>
                  <a:cubicBezTo>
                    <a:pt x="21831" y="1172"/>
                    <a:pt x="21873" y="1188"/>
                    <a:pt x="21916" y="1200"/>
                  </a:cubicBezTo>
                  <a:cubicBezTo>
                    <a:pt x="21928" y="1210"/>
                    <a:pt x="21940" y="1220"/>
                    <a:pt x="21953" y="1230"/>
                  </a:cubicBezTo>
                  <a:cubicBezTo>
                    <a:pt x="22432" y="1642"/>
                    <a:pt x="22870" y="2095"/>
                    <a:pt x="23359" y="2492"/>
                  </a:cubicBezTo>
                  <a:cubicBezTo>
                    <a:pt x="22607" y="1927"/>
                    <a:pt x="21792" y="1444"/>
                    <a:pt x="20919" y="1091"/>
                  </a:cubicBezTo>
                  <a:cubicBezTo>
                    <a:pt x="20145" y="779"/>
                    <a:pt x="19298" y="585"/>
                    <a:pt x="18555" y="199"/>
                  </a:cubicBezTo>
                  <a:cubicBezTo>
                    <a:pt x="18513" y="156"/>
                    <a:pt x="18470" y="115"/>
                    <a:pt x="18429" y="72"/>
                  </a:cubicBezTo>
                  <a:cubicBezTo>
                    <a:pt x="18422" y="66"/>
                    <a:pt x="18414" y="63"/>
                    <a:pt x="18406" y="63"/>
                  </a:cubicBezTo>
                  <a:cubicBezTo>
                    <a:pt x="18389" y="63"/>
                    <a:pt x="18373" y="76"/>
                    <a:pt x="18374" y="96"/>
                  </a:cubicBezTo>
                  <a:cubicBezTo>
                    <a:pt x="18338" y="75"/>
                    <a:pt x="18301" y="57"/>
                    <a:pt x="18266" y="35"/>
                  </a:cubicBezTo>
                  <a:cubicBezTo>
                    <a:pt x="18266" y="34"/>
                    <a:pt x="18265" y="34"/>
                    <a:pt x="18265" y="34"/>
                  </a:cubicBezTo>
                  <a:cubicBezTo>
                    <a:pt x="18264" y="34"/>
                    <a:pt x="18263" y="35"/>
                    <a:pt x="18261" y="35"/>
                  </a:cubicBezTo>
                  <a:cubicBezTo>
                    <a:pt x="18249" y="25"/>
                    <a:pt x="18238" y="16"/>
                    <a:pt x="18226" y="7"/>
                  </a:cubicBezTo>
                  <a:cubicBezTo>
                    <a:pt x="18221" y="3"/>
                    <a:pt x="18215" y="1"/>
                    <a:pt x="18210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1" name="Google Shape;1631;p26"/>
          <p:cNvSpPr/>
          <p:nvPr/>
        </p:nvSpPr>
        <p:spPr>
          <a:xfrm>
            <a:off x="2029654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6"/>
          <p:cNvSpPr/>
          <p:nvPr/>
        </p:nvSpPr>
        <p:spPr>
          <a:xfrm>
            <a:off x="-921600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6"/>
          <p:cNvSpPr/>
          <p:nvPr/>
        </p:nvSpPr>
        <p:spPr>
          <a:xfrm>
            <a:off x="1417894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4" name="Google Shape;1634;p26"/>
          <p:cNvGrpSpPr/>
          <p:nvPr/>
        </p:nvGrpSpPr>
        <p:grpSpPr>
          <a:xfrm>
            <a:off x="-396577" y="1781091"/>
            <a:ext cx="2850524" cy="1946196"/>
            <a:chOff x="2639775" y="3965525"/>
            <a:chExt cx="545075" cy="372150"/>
          </a:xfrm>
        </p:grpSpPr>
        <p:sp>
          <p:nvSpPr>
            <p:cNvPr id="1635" name="Google Shape;1635;p26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6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6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6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6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6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6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6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6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6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6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6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6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6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6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6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6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6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6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6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6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6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6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6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6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6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6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6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6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6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6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6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6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" name="Google Shape;1673;p26"/>
          <p:cNvGrpSpPr/>
          <p:nvPr/>
        </p:nvGrpSpPr>
        <p:grpSpPr>
          <a:xfrm>
            <a:off x="7716857" y="-817237"/>
            <a:ext cx="2012481" cy="2415552"/>
            <a:chOff x="1900450" y="3143950"/>
            <a:chExt cx="384825" cy="461900"/>
          </a:xfrm>
        </p:grpSpPr>
        <p:sp>
          <p:nvSpPr>
            <p:cNvPr id="1674" name="Google Shape;1674;p26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6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6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6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6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6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6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6"/>
          <p:cNvGrpSpPr/>
          <p:nvPr/>
        </p:nvGrpSpPr>
        <p:grpSpPr>
          <a:xfrm>
            <a:off x="326623" y="-703762"/>
            <a:ext cx="2756747" cy="2592442"/>
            <a:chOff x="1888400" y="1093775"/>
            <a:chExt cx="1244525" cy="1170350"/>
          </a:xfrm>
        </p:grpSpPr>
        <p:sp>
          <p:nvSpPr>
            <p:cNvPr id="1720" name="Google Shape;1720;p26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6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26"/>
          <p:cNvGrpSpPr/>
          <p:nvPr/>
        </p:nvGrpSpPr>
        <p:grpSpPr>
          <a:xfrm>
            <a:off x="-628849" y="2454457"/>
            <a:ext cx="1723633" cy="2133720"/>
            <a:chOff x="2665925" y="3755975"/>
            <a:chExt cx="1077675" cy="1334075"/>
          </a:xfrm>
        </p:grpSpPr>
        <p:sp>
          <p:nvSpPr>
            <p:cNvPr id="1723" name="Google Shape;1723;p26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1728;p26"/>
          <p:cNvGrpSpPr/>
          <p:nvPr/>
        </p:nvGrpSpPr>
        <p:grpSpPr>
          <a:xfrm>
            <a:off x="-360358" y="3535991"/>
            <a:ext cx="1836071" cy="1848986"/>
            <a:chOff x="1056800" y="3472750"/>
            <a:chExt cx="1147975" cy="1156050"/>
          </a:xfrm>
        </p:grpSpPr>
        <p:sp>
          <p:nvSpPr>
            <p:cNvPr id="1729" name="Google Shape;1729;p26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26"/>
          <p:cNvGrpSpPr/>
          <p:nvPr/>
        </p:nvGrpSpPr>
        <p:grpSpPr>
          <a:xfrm>
            <a:off x="-326891" y="-1118131"/>
            <a:ext cx="1875257" cy="2295819"/>
            <a:chOff x="769875" y="772325"/>
            <a:chExt cx="1172475" cy="1435425"/>
          </a:xfrm>
        </p:grpSpPr>
        <p:sp>
          <p:nvSpPr>
            <p:cNvPr id="1735" name="Google Shape;1735;p2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26"/>
          <p:cNvSpPr txBox="1">
            <a:spLocks noGrp="1"/>
          </p:cNvSpPr>
          <p:nvPr>
            <p:ph type="ctrTitle"/>
          </p:nvPr>
        </p:nvSpPr>
        <p:spPr>
          <a:xfrm>
            <a:off x="4003750" y="76257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38" name="Google Shape;1738;p26"/>
          <p:cNvSpPr txBox="1">
            <a:spLocks noGrp="1"/>
          </p:cNvSpPr>
          <p:nvPr>
            <p:ph type="subTitle" idx="1"/>
          </p:nvPr>
        </p:nvSpPr>
        <p:spPr>
          <a:xfrm>
            <a:off x="4003750" y="1586425"/>
            <a:ext cx="4294800" cy="1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9" name="Google Shape;1739;p26"/>
          <p:cNvSpPr txBox="1"/>
          <p:nvPr/>
        </p:nvSpPr>
        <p:spPr>
          <a:xfrm>
            <a:off x="4003750" y="2962225"/>
            <a:ext cx="34872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and illustrations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2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42823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1_Thanks 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26"/>
          <p:cNvGrpSpPr/>
          <p:nvPr/>
        </p:nvGrpSpPr>
        <p:grpSpPr>
          <a:xfrm>
            <a:off x="244014" y="-817225"/>
            <a:ext cx="9615902" cy="6581876"/>
            <a:chOff x="50789" y="-817225"/>
            <a:chExt cx="9615902" cy="6581876"/>
          </a:xfrm>
        </p:grpSpPr>
        <p:sp>
          <p:nvSpPr>
            <p:cNvPr id="1628" name="Google Shape;1628;p26"/>
            <p:cNvSpPr/>
            <p:nvPr/>
          </p:nvSpPr>
          <p:spPr>
            <a:xfrm>
              <a:off x="2982025" y="-817225"/>
              <a:ext cx="2374272" cy="3290494"/>
            </a:xfrm>
            <a:custGeom>
              <a:avLst/>
              <a:gdLst/>
              <a:ahLst/>
              <a:cxnLst/>
              <a:rect l="l" t="t" r="r" b="b"/>
              <a:pathLst>
                <a:path w="18194" h="25215" extrusionOk="0">
                  <a:moveTo>
                    <a:pt x="7071" y="6097"/>
                  </a:moveTo>
                  <a:cubicBezTo>
                    <a:pt x="7502" y="6097"/>
                    <a:pt x="7948" y="6264"/>
                    <a:pt x="8334" y="6457"/>
                  </a:cubicBezTo>
                  <a:lnTo>
                    <a:pt x="8333" y="6457"/>
                  </a:lnTo>
                  <a:cubicBezTo>
                    <a:pt x="8333" y="6465"/>
                    <a:pt x="8334" y="6471"/>
                    <a:pt x="8338" y="6479"/>
                  </a:cubicBezTo>
                  <a:cubicBezTo>
                    <a:pt x="8393" y="6577"/>
                    <a:pt x="8414" y="6629"/>
                    <a:pt x="8338" y="6678"/>
                  </a:cubicBezTo>
                  <a:cubicBezTo>
                    <a:pt x="8173" y="6719"/>
                    <a:pt x="8009" y="6766"/>
                    <a:pt x="7846" y="6817"/>
                  </a:cubicBezTo>
                  <a:cubicBezTo>
                    <a:pt x="7624" y="6848"/>
                    <a:pt x="7398" y="6867"/>
                    <a:pt x="7174" y="6867"/>
                  </a:cubicBezTo>
                  <a:cubicBezTo>
                    <a:pt x="7068" y="6867"/>
                    <a:pt x="6962" y="6863"/>
                    <a:pt x="6857" y="6854"/>
                  </a:cubicBezTo>
                  <a:cubicBezTo>
                    <a:pt x="6835" y="6853"/>
                    <a:pt x="6809" y="6851"/>
                    <a:pt x="6781" y="6850"/>
                  </a:cubicBezTo>
                  <a:cubicBezTo>
                    <a:pt x="6785" y="6847"/>
                    <a:pt x="6789" y="6846"/>
                    <a:pt x="6793" y="6843"/>
                  </a:cubicBezTo>
                  <a:cubicBezTo>
                    <a:pt x="6818" y="6831"/>
                    <a:pt x="6807" y="6796"/>
                    <a:pt x="6783" y="6796"/>
                  </a:cubicBezTo>
                  <a:cubicBezTo>
                    <a:pt x="6780" y="6796"/>
                    <a:pt x="6776" y="6797"/>
                    <a:pt x="6771" y="6799"/>
                  </a:cubicBezTo>
                  <a:cubicBezTo>
                    <a:pt x="6731" y="6811"/>
                    <a:pt x="6691" y="6826"/>
                    <a:pt x="6651" y="6839"/>
                  </a:cubicBezTo>
                  <a:cubicBezTo>
                    <a:pt x="6594" y="6831"/>
                    <a:pt x="6541" y="6818"/>
                    <a:pt x="6505" y="6789"/>
                  </a:cubicBezTo>
                  <a:cubicBezTo>
                    <a:pt x="6114" y="6491"/>
                    <a:pt x="6619" y="6133"/>
                    <a:pt x="6933" y="6103"/>
                  </a:cubicBezTo>
                  <a:cubicBezTo>
                    <a:pt x="6978" y="6099"/>
                    <a:pt x="7025" y="6097"/>
                    <a:pt x="7071" y="6097"/>
                  </a:cubicBezTo>
                  <a:close/>
                  <a:moveTo>
                    <a:pt x="11413" y="6352"/>
                  </a:moveTo>
                  <a:cubicBezTo>
                    <a:pt x="11563" y="6352"/>
                    <a:pt x="11712" y="6368"/>
                    <a:pt x="11854" y="6405"/>
                  </a:cubicBezTo>
                  <a:cubicBezTo>
                    <a:pt x="12158" y="6483"/>
                    <a:pt x="12600" y="6919"/>
                    <a:pt x="12167" y="7150"/>
                  </a:cubicBezTo>
                  <a:cubicBezTo>
                    <a:pt x="12130" y="7170"/>
                    <a:pt x="12081" y="7176"/>
                    <a:pt x="12029" y="7176"/>
                  </a:cubicBezTo>
                  <a:cubicBezTo>
                    <a:pt x="12023" y="7176"/>
                    <a:pt x="12018" y="7176"/>
                    <a:pt x="12012" y="7176"/>
                  </a:cubicBezTo>
                  <a:cubicBezTo>
                    <a:pt x="11976" y="7156"/>
                    <a:pt x="11939" y="7135"/>
                    <a:pt x="11900" y="7117"/>
                  </a:cubicBezTo>
                  <a:cubicBezTo>
                    <a:pt x="11896" y="7114"/>
                    <a:pt x="11892" y="7113"/>
                    <a:pt x="11888" y="7113"/>
                  </a:cubicBezTo>
                  <a:cubicBezTo>
                    <a:pt x="11868" y="7113"/>
                    <a:pt x="11854" y="7141"/>
                    <a:pt x="11874" y="7157"/>
                  </a:cubicBezTo>
                  <a:cubicBezTo>
                    <a:pt x="11876" y="7160"/>
                    <a:pt x="11880" y="7164"/>
                    <a:pt x="11884" y="7166"/>
                  </a:cubicBezTo>
                  <a:cubicBezTo>
                    <a:pt x="11856" y="7162"/>
                    <a:pt x="11830" y="7160"/>
                    <a:pt x="11808" y="7158"/>
                  </a:cubicBezTo>
                  <a:cubicBezTo>
                    <a:pt x="11478" y="7129"/>
                    <a:pt x="11152" y="7062"/>
                    <a:pt x="10837" y="6961"/>
                  </a:cubicBezTo>
                  <a:cubicBezTo>
                    <a:pt x="10684" y="6885"/>
                    <a:pt x="10531" y="6813"/>
                    <a:pt x="10375" y="6745"/>
                  </a:cubicBezTo>
                  <a:cubicBezTo>
                    <a:pt x="10308" y="6685"/>
                    <a:pt x="10337" y="6635"/>
                    <a:pt x="10407" y="6550"/>
                  </a:cubicBezTo>
                  <a:cubicBezTo>
                    <a:pt x="10411" y="6543"/>
                    <a:pt x="10413" y="6535"/>
                    <a:pt x="10413" y="6529"/>
                  </a:cubicBezTo>
                  <a:cubicBezTo>
                    <a:pt x="10729" y="6431"/>
                    <a:pt x="11076" y="6352"/>
                    <a:pt x="11413" y="6352"/>
                  </a:cubicBezTo>
                  <a:close/>
                  <a:moveTo>
                    <a:pt x="9341" y="7486"/>
                  </a:moveTo>
                  <a:lnTo>
                    <a:pt x="9341" y="7486"/>
                  </a:lnTo>
                  <a:cubicBezTo>
                    <a:pt x="9332" y="7597"/>
                    <a:pt x="9324" y="7706"/>
                    <a:pt x="9314" y="7817"/>
                  </a:cubicBezTo>
                  <a:lnTo>
                    <a:pt x="9314" y="7816"/>
                  </a:lnTo>
                  <a:cubicBezTo>
                    <a:pt x="9322" y="7706"/>
                    <a:pt x="9330" y="7597"/>
                    <a:pt x="9341" y="7486"/>
                  </a:cubicBezTo>
                  <a:close/>
                  <a:moveTo>
                    <a:pt x="9313" y="7830"/>
                  </a:moveTo>
                  <a:lnTo>
                    <a:pt x="9313" y="7830"/>
                  </a:lnTo>
                  <a:cubicBezTo>
                    <a:pt x="9301" y="7973"/>
                    <a:pt x="9289" y="8116"/>
                    <a:pt x="9278" y="8258"/>
                  </a:cubicBezTo>
                  <a:lnTo>
                    <a:pt x="9278" y="8257"/>
                  </a:lnTo>
                  <a:cubicBezTo>
                    <a:pt x="9289" y="8114"/>
                    <a:pt x="9301" y="7972"/>
                    <a:pt x="9313" y="7830"/>
                  </a:cubicBezTo>
                  <a:close/>
                  <a:moveTo>
                    <a:pt x="9654" y="8464"/>
                  </a:moveTo>
                  <a:lnTo>
                    <a:pt x="9654" y="8464"/>
                  </a:lnTo>
                  <a:cubicBezTo>
                    <a:pt x="9658" y="8467"/>
                    <a:pt x="9663" y="8470"/>
                    <a:pt x="9668" y="8473"/>
                  </a:cubicBezTo>
                  <a:lnTo>
                    <a:pt x="9667" y="8473"/>
                  </a:lnTo>
                  <a:cubicBezTo>
                    <a:pt x="9662" y="8470"/>
                    <a:pt x="9658" y="8467"/>
                    <a:pt x="9654" y="8464"/>
                  </a:cubicBezTo>
                  <a:close/>
                  <a:moveTo>
                    <a:pt x="9785" y="8513"/>
                  </a:moveTo>
                  <a:cubicBezTo>
                    <a:pt x="9780" y="8517"/>
                    <a:pt x="9777" y="8522"/>
                    <a:pt x="9777" y="8529"/>
                  </a:cubicBezTo>
                  <a:lnTo>
                    <a:pt x="9777" y="8528"/>
                  </a:lnTo>
                  <a:cubicBezTo>
                    <a:pt x="9777" y="8522"/>
                    <a:pt x="9780" y="8516"/>
                    <a:pt x="9785" y="8513"/>
                  </a:cubicBezTo>
                  <a:close/>
                  <a:moveTo>
                    <a:pt x="7881" y="8271"/>
                  </a:moveTo>
                  <a:cubicBezTo>
                    <a:pt x="7999" y="8271"/>
                    <a:pt x="8114" y="8287"/>
                    <a:pt x="8225" y="8322"/>
                  </a:cubicBezTo>
                  <a:cubicBezTo>
                    <a:pt x="8217" y="8326"/>
                    <a:pt x="8209" y="8332"/>
                    <a:pt x="8201" y="8336"/>
                  </a:cubicBezTo>
                  <a:cubicBezTo>
                    <a:pt x="8168" y="8354"/>
                    <a:pt x="8184" y="8403"/>
                    <a:pt x="8215" y="8403"/>
                  </a:cubicBezTo>
                  <a:cubicBezTo>
                    <a:pt x="8220" y="8403"/>
                    <a:pt x="8226" y="8401"/>
                    <a:pt x="8232" y="8398"/>
                  </a:cubicBezTo>
                  <a:lnTo>
                    <a:pt x="8314" y="8356"/>
                  </a:lnTo>
                  <a:cubicBezTo>
                    <a:pt x="8349" y="8370"/>
                    <a:pt x="8382" y="8387"/>
                    <a:pt x="8413" y="8406"/>
                  </a:cubicBezTo>
                  <a:lnTo>
                    <a:pt x="8413" y="8406"/>
                  </a:lnTo>
                  <a:cubicBezTo>
                    <a:pt x="8431" y="8436"/>
                    <a:pt x="8448" y="8465"/>
                    <a:pt x="8462" y="8496"/>
                  </a:cubicBezTo>
                  <a:cubicBezTo>
                    <a:pt x="8437" y="8488"/>
                    <a:pt x="8410" y="8481"/>
                    <a:pt x="8384" y="8477"/>
                  </a:cubicBezTo>
                  <a:cubicBezTo>
                    <a:pt x="8378" y="8476"/>
                    <a:pt x="8372" y="8475"/>
                    <a:pt x="8366" y="8475"/>
                  </a:cubicBezTo>
                  <a:cubicBezTo>
                    <a:pt x="8305" y="8475"/>
                    <a:pt x="8260" y="8553"/>
                    <a:pt x="8321" y="8596"/>
                  </a:cubicBezTo>
                  <a:lnTo>
                    <a:pt x="8381" y="8636"/>
                  </a:lnTo>
                  <a:cubicBezTo>
                    <a:pt x="8242" y="8774"/>
                    <a:pt x="8046" y="8879"/>
                    <a:pt x="7886" y="8975"/>
                  </a:cubicBezTo>
                  <a:cubicBezTo>
                    <a:pt x="7597" y="9148"/>
                    <a:pt x="7299" y="9316"/>
                    <a:pt x="6993" y="9463"/>
                  </a:cubicBezTo>
                  <a:cubicBezTo>
                    <a:pt x="6889" y="9512"/>
                    <a:pt x="6215" y="9862"/>
                    <a:pt x="5896" y="9862"/>
                  </a:cubicBezTo>
                  <a:cubicBezTo>
                    <a:pt x="5791" y="9862"/>
                    <a:pt x="5724" y="9824"/>
                    <a:pt x="5728" y="9725"/>
                  </a:cubicBezTo>
                  <a:cubicBezTo>
                    <a:pt x="5748" y="9227"/>
                    <a:pt x="6449" y="8781"/>
                    <a:pt x="6834" y="8578"/>
                  </a:cubicBezTo>
                  <a:cubicBezTo>
                    <a:pt x="7143" y="8417"/>
                    <a:pt x="7521" y="8271"/>
                    <a:pt x="7881" y="8271"/>
                  </a:cubicBezTo>
                  <a:close/>
                  <a:moveTo>
                    <a:pt x="10374" y="8375"/>
                  </a:moveTo>
                  <a:cubicBezTo>
                    <a:pt x="10794" y="8375"/>
                    <a:pt x="11224" y="8616"/>
                    <a:pt x="11554" y="8863"/>
                  </a:cubicBezTo>
                  <a:cubicBezTo>
                    <a:pt x="11902" y="9124"/>
                    <a:pt x="12520" y="9677"/>
                    <a:pt x="12462" y="10172"/>
                  </a:cubicBezTo>
                  <a:cubicBezTo>
                    <a:pt x="12452" y="10253"/>
                    <a:pt x="12402" y="10285"/>
                    <a:pt x="12327" y="10285"/>
                  </a:cubicBezTo>
                  <a:cubicBezTo>
                    <a:pt x="12033" y="10285"/>
                    <a:pt x="11355" y="9780"/>
                    <a:pt x="11253" y="9709"/>
                  </a:cubicBezTo>
                  <a:cubicBezTo>
                    <a:pt x="10976" y="9516"/>
                    <a:pt x="10708" y="9304"/>
                    <a:pt x="10451" y="9084"/>
                  </a:cubicBezTo>
                  <a:cubicBezTo>
                    <a:pt x="10309" y="8964"/>
                    <a:pt x="10132" y="8829"/>
                    <a:pt x="10017" y="8672"/>
                  </a:cubicBezTo>
                  <a:cubicBezTo>
                    <a:pt x="10039" y="8661"/>
                    <a:pt x="10061" y="8652"/>
                    <a:pt x="10083" y="8641"/>
                  </a:cubicBezTo>
                  <a:cubicBezTo>
                    <a:pt x="10154" y="8608"/>
                    <a:pt x="10115" y="8514"/>
                    <a:pt x="10046" y="8514"/>
                  </a:cubicBezTo>
                  <a:cubicBezTo>
                    <a:pt x="10043" y="8514"/>
                    <a:pt x="10041" y="8514"/>
                    <a:pt x="10039" y="8514"/>
                  </a:cubicBezTo>
                  <a:cubicBezTo>
                    <a:pt x="10033" y="8514"/>
                    <a:pt x="10027" y="8514"/>
                    <a:pt x="10021" y="8514"/>
                  </a:cubicBezTo>
                  <a:cubicBezTo>
                    <a:pt x="9970" y="8514"/>
                    <a:pt x="9919" y="8525"/>
                    <a:pt x="9871" y="8546"/>
                  </a:cubicBezTo>
                  <a:cubicBezTo>
                    <a:pt x="9852" y="8553"/>
                    <a:pt x="9835" y="8565"/>
                    <a:pt x="9821" y="8582"/>
                  </a:cubicBezTo>
                  <a:cubicBezTo>
                    <a:pt x="9804" y="8570"/>
                    <a:pt x="9788" y="8558"/>
                    <a:pt x="9771" y="8546"/>
                  </a:cubicBezTo>
                  <a:lnTo>
                    <a:pt x="9771" y="8546"/>
                  </a:lnTo>
                  <a:cubicBezTo>
                    <a:pt x="9772" y="8546"/>
                    <a:pt x="9772" y="8548"/>
                    <a:pt x="9773" y="8548"/>
                  </a:cubicBezTo>
                  <a:cubicBezTo>
                    <a:pt x="9776" y="8546"/>
                    <a:pt x="9779" y="8545"/>
                    <a:pt x="9781" y="8542"/>
                  </a:cubicBezTo>
                  <a:cubicBezTo>
                    <a:pt x="9785" y="8549"/>
                    <a:pt x="9793" y="8552"/>
                    <a:pt x="9800" y="8552"/>
                  </a:cubicBezTo>
                  <a:cubicBezTo>
                    <a:pt x="9805" y="8552"/>
                    <a:pt x="9810" y="8551"/>
                    <a:pt x="9815" y="8548"/>
                  </a:cubicBezTo>
                  <a:cubicBezTo>
                    <a:pt x="9909" y="8481"/>
                    <a:pt x="10015" y="8433"/>
                    <a:pt x="10128" y="8404"/>
                  </a:cubicBezTo>
                  <a:cubicBezTo>
                    <a:pt x="10153" y="8424"/>
                    <a:pt x="10177" y="8442"/>
                    <a:pt x="10204" y="8461"/>
                  </a:cubicBezTo>
                  <a:cubicBezTo>
                    <a:pt x="10211" y="8466"/>
                    <a:pt x="10218" y="8469"/>
                    <a:pt x="10225" y="8469"/>
                  </a:cubicBezTo>
                  <a:cubicBezTo>
                    <a:pt x="10253" y="8469"/>
                    <a:pt x="10272" y="8426"/>
                    <a:pt x="10244" y="8404"/>
                  </a:cubicBezTo>
                  <a:lnTo>
                    <a:pt x="10244" y="8402"/>
                  </a:lnTo>
                  <a:cubicBezTo>
                    <a:pt x="10237" y="8397"/>
                    <a:pt x="10229" y="8390"/>
                    <a:pt x="10223" y="8386"/>
                  </a:cubicBezTo>
                  <a:cubicBezTo>
                    <a:pt x="10273" y="8379"/>
                    <a:pt x="10324" y="8375"/>
                    <a:pt x="10374" y="8375"/>
                  </a:cubicBezTo>
                  <a:close/>
                  <a:moveTo>
                    <a:pt x="7977" y="10952"/>
                  </a:moveTo>
                  <a:cubicBezTo>
                    <a:pt x="8019" y="10952"/>
                    <a:pt x="8055" y="10964"/>
                    <a:pt x="8069" y="11002"/>
                  </a:cubicBezTo>
                  <a:cubicBezTo>
                    <a:pt x="8097" y="11072"/>
                    <a:pt x="8045" y="11151"/>
                    <a:pt x="8005" y="11206"/>
                  </a:cubicBezTo>
                  <a:cubicBezTo>
                    <a:pt x="7817" y="11459"/>
                    <a:pt x="7497" y="11740"/>
                    <a:pt x="7195" y="11851"/>
                  </a:cubicBezTo>
                  <a:cubicBezTo>
                    <a:pt x="7109" y="11884"/>
                    <a:pt x="6998" y="11909"/>
                    <a:pt x="6902" y="11909"/>
                  </a:cubicBezTo>
                  <a:cubicBezTo>
                    <a:pt x="6819" y="11909"/>
                    <a:pt x="6745" y="11891"/>
                    <a:pt x="6705" y="11844"/>
                  </a:cubicBezTo>
                  <a:lnTo>
                    <a:pt x="6705" y="11843"/>
                  </a:lnTo>
                  <a:cubicBezTo>
                    <a:pt x="6725" y="11824"/>
                    <a:pt x="6745" y="11807"/>
                    <a:pt x="6765" y="11788"/>
                  </a:cubicBezTo>
                  <a:cubicBezTo>
                    <a:pt x="6784" y="11770"/>
                    <a:pt x="6770" y="11739"/>
                    <a:pt x="6747" y="11739"/>
                  </a:cubicBezTo>
                  <a:cubicBezTo>
                    <a:pt x="6743" y="11739"/>
                    <a:pt x="6739" y="11740"/>
                    <a:pt x="6734" y="11742"/>
                  </a:cubicBezTo>
                  <a:cubicBezTo>
                    <a:pt x="6714" y="11752"/>
                    <a:pt x="6694" y="11764"/>
                    <a:pt x="6674" y="11775"/>
                  </a:cubicBezTo>
                  <a:cubicBezTo>
                    <a:pt x="6667" y="11730"/>
                    <a:pt x="6674" y="11671"/>
                    <a:pt x="6707" y="11595"/>
                  </a:cubicBezTo>
                  <a:cubicBezTo>
                    <a:pt x="6829" y="11315"/>
                    <a:pt x="7081" y="11114"/>
                    <a:pt x="7367" y="11027"/>
                  </a:cubicBezTo>
                  <a:lnTo>
                    <a:pt x="7367" y="11027"/>
                  </a:lnTo>
                  <a:cubicBezTo>
                    <a:pt x="7319" y="11059"/>
                    <a:pt x="7274" y="11096"/>
                    <a:pt x="7234" y="11139"/>
                  </a:cubicBezTo>
                  <a:cubicBezTo>
                    <a:pt x="7196" y="11183"/>
                    <a:pt x="7242" y="11232"/>
                    <a:pt x="7288" y="11232"/>
                  </a:cubicBezTo>
                  <a:cubicBezTo>
                    <a:pt x="7295" y="11232"/>
                    <a:pt x="7302" y="11231"/>
                    <a:pt x="7309" y="11228"/>
                  </a:cubicBezTo>
                  <a:cubicBezTo>
                    <a:pt x="7481" y="11167"/>
                    <a:pt x="7630" y="11051"/>
                    <a:pt x="7805" y="10991"/>
                  </a:cubicBezTo>
                  <a:cubicBezTo>
                    <a:pt x="7840" y="10979"/>
                    <a:pt x="7915" y="10952"/>
                    <a:pt x="7977" y="10952"/>
                  </a:cubicBezTo>
                  <a:close/>
                  <a:moveTo>
                    <a:pt x="10017" y="11021"/>
                  </a:moveTo>
                  <a:cubicBezTo>
                    <a:pt x="10084" y="11021"/>
                    <a:pt x="10171" y="11069"/>
                    <a:pt x="10209" y="11090"/>
                  </a:cubicBezTo>
                  <a:cubicBezTo>
                    <a:pt x="10372" y="11176"/>
                    <a:pt x="10500" y="11315"/>
                    <a:pt x="10660" y="11403"/>
                  </a:cubicBezTo>
                  <a:cubicBezTo>
                    <a:pt x="10670" y="11408"/>
                    <a:pt x="10680" y="11411"/>
                    <a:pt x="10691" y="11411"/>
                  </a:cubicBezTo>
                  <a:cubicBezTo>
                    <a:pt x="10734" y="11411"/>
                    <a:pt x="10777" y="11372"/>
                    <a:pt x="10748" y="11327"/>
                  </a:cubicBezTo>
                  <a:cubicBezTo>
                    <a:pt x="10716" y="11278"/>
                    <a:pt x="10677" y="11232"/>
                    <a:pt x="10635" y="11194"/>
                  </a:cubicBezTo>
                  <a:lnTo>
                    <a:pt x="10635" y="11194"/>
                  </a:lnTo>
                  <a:cubicBezTo>
                    <a:pt x="10903" y="11327"/>
                    <a:pt x="11120" y="11566"/>
                    <a:pt x="11195" y="11860"/>
                  </a:cubicBezTo>
                  <a:cubicBezTo>
                    <a:pt x="11213" y="11942"/>
                    <a:pt x="11213" y="12000"/>
                    <a:pt x="11197" y="12044"/>
                  </a:cubicBezTo>
                  <a:cubicBezTo>
                    <a:pt x="11180" y="12030"/>
                    <a:pt x="11163" y="12015"/>
                    <a:pt x="11144" y="12002"/>
                  </a:cubicBezTo>
                  <a:cubicBezTo>
                    <a:pt x="11139" y="11998"/>
                    <a:pt x="11133" y="11996"/>
                    <a:pt x="11128" y="11996"/>
                  </a:cubicBezTo>
                  <a:cubicBezTo>
                    <a:pt x="11107" y="11996"/>
                    <a:pt x="11090" y="12023"/>
                    <a:pt x="11107" y="12043"/>
                  </a:cubicBezTo>
                  <a:cubicBezTo>
                    <a:pt x="11124" y="12064"/>
                    <a:pt x="11140" y="12084"/>
                    <a:pt x="11157" y="12106"/>
                  </a:cubicBezTo>
                  <a:cubicBezTo>
                    <a:pt x="11124" y="12133"/>
                    <a:pt x="11078" y="12145"/>
                    <a:pt x="11025" y="12145"/>
                  </a:cubicBezTo>
                  <a:cubicBezTo>
                    <a:pt x="10914" y="12145"/>
                    <a:pt x="10775" y="12094"/>
                    <a:pt x="10672" y="12035"/>
                  </a:cubicBezTo>
                  <a:cubicBezTo>
                    <a:pt x="10392" y="11878"/>
                    <a:pt x="10121" y="11548"/>
                    <a:pt x="9977" y="11268"/>
                  </a:cubicBezTo>
                  <a:cubicBezTo>
                    <a:pt x="9947" y="11208"/>
                    <a:pt x="9908" y="11122"/>
                    <a:pt x="9945" y="11058"/>
                  </a:cubicBezTo>
                  <a:cubicBezTo>
                    <a:pt x="9961" y="11031"/>
                    <a:pt x="9987" y="11021"/>
                    <a:pt x="10017" y="11021"/>
                  </a:cubicBezTo>
                  <a:close/>
                  <a:moveTo>
                    <a:pt x="7468" y="13428"/>
                  </a:moveTo>
                  <a:cubicBezTo>
                    <a:pt x="7502" y="13428"/>
                    <a:pt x="7536" y="13430"/>
                    <a:pt x="7570" y="13433"/>
                  </a:cubicBezTo>
                  <a:cubicBezTo>
                    <a:pt x="7549" y="13435"/>
                    <a:pt x="7527" y="13438"/>
                    <a:pt x="7506" y="13442"/>
                  </a:cubicBezTo>
                  <a:cubicBezTo>
                    <a:pt x="7443" y="13458"/>
                    <a:pt x="7426" y="13553"/>
                    <a:pt x="7494" y="13575"/>
                  </a:cubicBezTo>
                  <a:cubicBezTo>
                    <a:pt x="7669" y="13635"/>
                    <a:pt x="7803" y="13675"/>
                    <a:pt x="7713" y="13887"/>
                  </a:cubicBezTo>
                  <a:cubicBezTo>
                    <a:pt x="7653" y="14026"/>
                    <a:pt x="7575" y="14158"/>
                    <a:pt x="7482" y="14278"/>
                  </a:cubicBezTo>
                  <a:cubicBezTo>
                    <a:pt x="7333" y="14478"/>
                    <a:pt x="7169" y="14669"/>
                    <a:pt x="7011" y="14861"/>
                  </a:cubicBezTo>
                  <a:cubicBezTo>
                    <a:pt x="6765" y="15162"/>
                    <a:pt x="6510" y="15472"/>
                    <a:pt x="6199" y="15710"/>
                  </a:cubicBezTo>
                  <a:cubicBezTo>
                    <a:pt x="6060" y="15817"/>
                    <a:pt x="5711" y="16053"/>
                    <a:pt x="5447" y="16053"/>
                  </a:cubicBezTo>
                  <a:cubicBezTo>
                    <a:pt x="5351" y="16053"/>
                    <a:pt x="5267" y="16022"/>
                    <a:pt x="5207" y="15944"/>
                  </a:cubicBezTo>
                  <a:lnTo>
                    <a:pt x="5208" y="15944"/>
                  </a:lnTo>
                  <a:cubicBezTo>
                    <a:pt x="4932" y="15581"/>
                    <a:pt x="5488" y="14802"/>
                    <a:pt x="5704" y="14518"/>
                  </a:cubicBezTo>
                  <a:cubicBezTo>
                    <a:pt x="6096" y="14004"/>
                    <a:pt x="6779" y="13428"/>
                    <a:pt x="7468" y="13428"/>
                  </a:cubicBezTo>
                  <a:close/>
                  <a:moveTo>
                    <a:pt x="10035" y="13534"/>
                  </a:moveTo>
                  <a:cubicBezTo>
                    <a:pt x="10764" y="13582"/>
                    <a:pt x="11394" y="14305"/>
                    <a:pt x="11715" y="14908"/>
                  </a:cubicBezTo>
                  <a:cubicBezTo>
                    <a:pt x="11882" y="15221"/>
                    <a:pt x="12306" y="16080"/>
                    <a:pt x="11975" y="16393"/>
                  </a:cubicBezTo>
                  <a:cubicBezTo>
                    <a:pt x="11920" y="16446"/>
                    <a:pt x="11854" y="16468"/>
                    <a:pt x="11783" y="16468"/>
                  </a:cubicBezTo>
                  <a:cubicBezTo>
                    <a:pt x="11512" y="16468"/>
                    <a:pt x="11165" y="16143"/>
                    <a:pt x="11035" y="16004"/>
                  </a:cubicBezTo>
                  <a:cubicBezTo>
                    <a:pt x="10767" y="15718"/>
                    <a:pt x="10564" y="15373"/>
                    <a:pt x="10369" y="15036"/>
                  </a:cubicBezTo>
                  <a:cubicBezTo>
                    <a:pt x="10244" y="14818"/>
                    <a:pt x="10113" y="14605"/>
                    <a:pt x="9997" y="14384"/>
                  </a:cubicBezTo>
                  <a:cubicBezTo>
                    <a:pt x="9925" y="14250"/>
                    <a:pt x="9871" y="14109"/>
                    <a:pt x="9833" y="13961"/>
                  </a:cubicBezTo>
                  <a:cubicBezTo>
                    <a:pt x="9779" y="13737"/>
                    <a:pt x="9919" y="13719"/>
                    <a:pt x="10100" y="13689"/>
                  </a:cubicBezTo>
                  <a:cubicBezTo>
                    <a:pt x="10171" y="13677"/>
                    <a:pt x="10168" y="13581"/>
                    <a:pt x="10108" y="13555"/>
                  </a:cubicBezTo>
                  <a:cubicBezTo>
                    <a:pt x="10084" y="13546"/>
                    <a:pt x="10060" y="13539"/>
                    <a:pt x="10035" y="13534"/>
                  </a:cubicBezTo>
                  <a:close/>
                  <a:moveTo>
                    <a:pt x="7354" y="16871"/>
                  </a:moveTo>
                  <a:cubicBezTo>
                    <a:pt x="7366" y="16884"/>
                    <a:pt x="7383" y="16891"/>
                    <a:pt x="7401" y="16891"/>
                  </a:cubicBezTo>
                  <a:cubicBezTo>
                    <a:pt x="7775" y="16893"/>
                    <a:pt x="7406" y="17667"/>
                    <a:pt x="7319" y="17816"/>
                  </a:cubicBezTo>
                  <a:cubicBezTo>
                    <a:pt x="7180" y="18059"/>
                    <a:pt x="6872" y="18578"/>
                    <a:pt x="6530" y="18578"/>
                  </a:cubicBezTo>
                  <a:cubicBezTo>
                    <a:pt x="6516" y="18578"/>
                    <a:pt x="6502" y="18577"/>
                    <a:pt x="6487" y="18575"/>
                  </a:cubicBezTo>
                  <a:cubicBezTo>
                    <a:pt x="6020" y="18514"/>
                    <a:pt x="6465" y="17734"/>
                    <a:pt x="6594" y="17550"/>
                  </a:cubicBezTo>
                  <a:lnTo>
                    <a:pt x="6595" y="17550"/>
                  </a:lnTo>
                  <a:cubicBezTo>
                    <a:pt x="6779" y="17287"/>
                    <a:pt x="7037" y="16983"/>
                    <a:pt x="7354" y="16871"/>
                  </a:cubicBezTo>
                  <a:close/>
                  <a:moveTo>
                    <a:pt x="9709" y="16964"/>
                  </a:moveTo>
                  <a:cubicBezTo>
                    <a:pt x="10005" y="17124"/>
                    <a:pt x="10209" y="17467"/>
                    <a:pt x="10349" y="17755"/>
                  </a:cubicBezTo>
                  <a:cubicBezTo>
                    <a:pt x="10446" y="17956"/>
                    <a:pt x="10755" y="18786"/>
                    <a:pt x="10301" y="18786"/>
                  </a:cubicBezTo>
                  <a:cubicBezTo>
                    <a:pt x="10297" y="18786"/>
                    <a:pt x="10293" y="18786"/>
                    <a:pt x="10289" y="18786"/>
                  </a:cubicBezTo>
                  <a:lnTo>
                    <a:pt x="10289" y="18784"/>
                  </a:lnTo>
                  <a:cubicBezTo>
                    <a:pt x="9928" y="18772"/>
                    <a:pt x="9693" y="18175"/>
                    <a:pt x="9591" y="17903"/>
                  </a:cubicBezTo>
                  <a:cubicBezTo>
                    <a:pt x="9531" y="17746"/>
                    <a:pt x="9305" y="16973"/>
                    <a:pt x="9623" y="16973"/>
                  </a:cubicBezTo>
                  <a:cubicBezTo>
                    <a:pt x="9634" y="16973"/>
                    <a:pt x="9646" y="16974"/>
                    <a:pt x="9659" y="16976"/>
                  </a:cubicBezTo>
                  <a:cubicBezTo>
                    <a:pt x="9662" y="16977"/>
                    <a:pt x="9666" y="16977"/>
                    <a:pt x="9669" y="16977"/>
                  </a:cubicBezTo>
                  <a:cubicBezTo>
                    <a:pt x="9683" y="16977"/>
                    <a:pt x="9697" y="16973"/>
                    <a:pt x="9709" y="16964"/>
                  </a:cubicBezTo>
                  <a:close/>
                  <a:moveTo>
                    <a:pt x="7643" y="18562"/>
                  </a:moveTo>
                  <a:cubicBezTo>
                    <a:pt x="7684" y="18562"/>
                    <a:pt x="7722" y="18577"/>
                    <a:pt x="7755" y="18603"/>
                  </a:cubicBezTo>
                  <a:cubicBezTo>
                    <a:pt x="7744" y="18628"/>
                    <a:pt x="7769" y="18651"/>
                    <a:pt x="7792" y="18651"/>
                  </a:cubicBezTo>
                  <a:cubicBezTo>
                    <a:pt x="7795" y="18651"/>
                    <a:pt x="7798" y="18650"/>
                    <a:pt x="7801" y="18650"/>
                  </a:cubicBezTo>
                  <a:lnTo>
                    <a:pt x="7809" y="18662"/>
                  </a:lnTo>
                  <a:cubicBezTo>
                    <a:pt x="7797" y="18668"/>
                    <a:pt x="7787" y="18680"/>
                    <a:pt x="7785" y="18695"/>
                  </a:cubicBezTo>
                  <a:cubicBezTo>
                    <a:pt x="7757" y="18814"/>
                    <a:pt x="7766" y="18926"/>
                    <a:pt x="7658" y="19007"/>
                  </a:cubicBezTo>
                  <a:cubicBezTo>
                    <a:pt x="7625" y="19032"/>
                    <a:pt x="7579" y="19052"/>
                    <a:pt x="7537" y="19052"/>
                  </a:cubicBezTo>
                  <a:cubicBezTo>
                    <a:pt x="7502" y="19052"/>
                    <a:pt x="7470" y="19038"/>
                    <a:pt x="7450" y="18998"/>
                  </a:cubicBezTo>
                  <a:cubicBezTo>
                    <a:pt x="7450" y="18987"/>
                    <a:pt x="7446" y="18976"/>
                    <a:pt x="7438" y="18967"/>
                  </a:cubicBezTo>
                  <a:cubicBezTo>
                    <a:pt x="7397" y="18851"/>
                    <a:pt x="7413" y="18691"/>
                    <a:pt x="7511" y="18614"/>
                  </a:cubicBezTo>
                  <a:cubicBezTo>
                    <a:pt x="7557" y="18578"/>
                    <a:pt x="7601" y="18562"/>
                    <a:pt x="7643" y="18562"/>
                  </a:cubicBezTo>
                  <a:close/>
                  <a:moveTo>
                    <a:pt x="9125" y="18584"/>
                  </a:moveTo>
                  <a:cubicBezTo>
                    <a:pt x="9174" y="18584"/>
                    <a:pt x="9226" y="18606"/>
                    <a:pt x="9273" y="18658"/>
                  </a:cubicBezTo>
                  <a:cubicBezTo>
                    <a:pt x="9358" y="18751"/>
                    <a:pt x="9346" y="18912"/>
                    <a:pt x="9288" y="19020"/>
                  </a:cubicBezTo>
                  <a:cubicBezTo>
                    <a:pt x="9278" y="19027"/>
                    <a:pt x="9273" y="19036"/>
                    <a:pt x="9270" y="19047"/>
                  </a:cubicBezTo>
                  <a:cubicBezTo>
                    <a:pt x="9250" y="19077"/>
                    <a:pt x="9223" y="19089"/>
                    <a:pt x="9194" y="19089"/>
                  </a:cubicBezTo>
                  <a:cubicBezTo>
                    <a:pt x="9148" y="19089"/>
                    <a:pt x="9097" y="19057"/>
                    <a:pt x="9065" y="19023"/>
                  </a:cubicBezTo>
                  <a:cubicBezTo>
                    <a:pt x="8970" y="18924"/>
                    <a:pt x="8998" y="18815"/>
                    <a:pt x="8990" y="18695"/>
                  </a:cubicBezTo>
                  <a:cubicBezTo>
                    <a:pt x="8989" y="18680"/>
                    <a:pt x="8982" y="18667"/>
                    <a:pt x="8970" y="18658"/>
                  </a:cubicBezTo>
                  <a:cubicBezTo>
                    <a:pt x="8974" y="18654"/>
                    <a:pt x="8978" y="18651"/>
                    <a:pt x="8982" y="18647"/>
                  </a:cubicBezTo>
                  <a:cubicBezTo>
                    <a:pt x="8987" y="18649"/>
                    <a:pt x="8992" y="18651"/>
                    <a:pt x="8997" y="18651"/>
                  </a:cubicBezTo>
                  <a:cubicBezTo>
                    <a:pt x="9018" y="18651"/>
                    <a:pt x="9041" y="18633"/>
                    <a:pt x="9034" y="18608"/>
                  </a:cubicBezTo>
                  <a:cubicBezTo>
                    <a:pt x="9063" y="18592"/>
                    <a:pt x="9094" y="18584"/>
                    <a:pt x="9125" y="18584"/>
                  </a:cubicBezTo>
                  <a:close/>
                  <a:moveTo>
                    <a:pt x="9848" y="1"/>
                  </a:moveTo>
                  <a:cubicBezTo>
                    <a:pt x="9837" y="1"/>
                    <a:pt x="9827" y="6"/>
                    <a:pt x="9824" y="18"/>
                  </a:cubicBezTo>
                  <a:cubicBezTo>
                    <a:pt x="9587" y="965"/>
                    <a:pt x="9695" y="1958"/>
                    <a:pt x="9632" y="2925"/>
                  </a:cubicBezTo>
                  <a:cubicBezTo>
                    <a:pt x="9578" y="3754"/>
                    <a:pt x="9476" y="4578"/>
                    <a:pt x="9372" y="5402"/>
                  </a:cubicBezTo>
                  <a:cubicBezTo>
                    <a:pt x="9141" y="5255"/>
                    <a:pt x="8902" y="5127"/>
                    <a:pt x="8693" y="4944"/>
                  </a:cubicBezTo>
                  <a:cubicBezTo>
                    <a:pt x="8434" y="4720"/>
                    <a:pt x="8206" y="4464"/>
                    <a:pt x="7958" y="4228"/>
                  </a:cubicBezTo>
                  <a:cubicBezTo>
                    <a:pt x="7556" y="3844"/>
                    <a:pt x="7025" y="3475"/>
                    <a:pt x="6446" y="3475"/>
                  </a:cubicBezTo>
                  <a:cubicBezTo>
                    <a:pt x="6420" y="3475"/>
                    <a:pt x="6394" y="3476"/>
                    <a:pt x="6369" y="3477"/>
                  </a:cubicBezTo>
                  <a:cubicBezTo>
                    <a:pt x="6362" y="3479"/>
                    <a:pt x="6355" y="3480"/>
                    <a:pt x="6350" y="3483"/>
                  </a:cubicBezTo>
                  <a:cubicBezTo>
                    <a:pt x="6349" y="3483"/>
                    <a:pt x="6348" y="3483"/>
                    <a:pt x="6347" y="3483"/>
                  </a:cubicBezTo>
                  <a:cubicBezTo>
                    <a:pt x="6322" y="3483"/>
                    <a:pt x="6299" y="3501"/>
                    <a:pt x="6295" y="3527"/>
                  </a:cubicBezTo>
                  <a:cubicBezTo>
                    <a:pt x="6254" y="3775"/>
                    <a:pt x="6378" y="4027"/>
                    <a:pt x="6367" y="4275"/>
                  </a:cubicBezTo>
                  <a:cubicBezTo>
                    <a:pt x="6358" y="4527"/>
                    <a:pt x="6236" y="4627"/>
                    <a:pt x="6078" y="4627"/>
                  </a:cubicBezTo>
                  <a:cubicBezTo>
                    <a:pt x="5974" y="4627"/>
                    <a:pt x="5855" y="4585"/>
                    <a:pt x="5740" y="4514"/>
                  </a:cubicBezTo>
                  <a:cubicBezTo>
                    <a:pt x="5354" y="4275"/>
                    <a:pt x="5042" y="3891"/>
                    <a:pt x="4624" y="3707"/>
                  </a:cubicBezTo>
                  <a:cubicBezTo>
                    <a:pt x="4407" y="3611"/>
                    <a:pt x="4156" y="3562"/>
                    <a:pt x="3904" y="3562"/>
                  </a:cubicBezTo>
                  <a:cubicBezTo>
                    <a:pt x="3362" y="3562"/>
                    <a:pt x="2818" y="3792"/>
                    <a:pt x="2609" y="4286"/>
                  </a:cubicBezTo>
                  <a:lnTo>
                    <a:pt x="2549" y="4286"/>
                  </a:lnTo>
                  <a:cubicBezTo>
                    <a:pt x="2548" y="4286"/>
                    <a:pt x="2547" y="4285"/>
                    <a:pt x="2547" y="4285"/>
                  </a:cubicBezTo>
                  <a:cubicBezTo>
                    <a:pt x="2520" y="4285"/>
                    <a:pt x="2517" y="4328"/>
                    <a:pt x="2545" y="4331"/>
                  </a:cubicBezTo>
                  <a:cubicBezTo>
                    <a:pt x="2560" y="4332"/>
                    <a:pt x="2574" y="4335"/>
                    <a:pt x="2589" y="4338"/>
                  </a:cubicBezTo>
                  <a:cubicBezTo>
                    <a:pt x="2568" y="4398"/>
                    <a:pt x="2550" y="4462"/>
                    <a:pt x="2540" y="4526"/>
                  </a:cubicBezTo>
                  <a:cubicBezTo>
                    <a:pt x="2521" y="4544"/>
                    <a:pt x="2517" y="4572"/>
                    <a:pt x="2529" y="4596"/>
                  </a:cubicBezTo>
                  <a:cubicBezTo>
                    <a:pt x="2524" y="4632"/>
                    <a:pt x="2555" y="4655"/>
                    <a:pt x="2586" y="4655"/>
                  </a:cubicBezTo>
                  <a:cubicBezTo>
                    <a:pt x="2598" y="4655"/>
                    <a:pt x="2610" y="4651"/>
                    <a:pt x="2620" y="4643"/>
                  </a:cubicBezTo>
                  <a:cubicBezTo>
                    <a:pt x="2939" y="4688"/>
                    <a:pt x="4365" y="4744"/>
                    <a:pt x="4153" y="5148"/>
                  </a:cubicBezTo>
                  <a:cubicBezTo>
                    <a:pt x="4035" y="5376"/>
                    <a:pt x="3589" y="5425"/>
                    <a:pt x="3367" y="5463"/>
                  </a:cubicBezTo>
                  <a:cubicBezTo>
                    <a:pt x="3079" y="5514"/>
                    <a:pt x="2788" y="5543"/>
                    <a:pt x="2497" y="5577"/>
                  </a:cubicBezTo>
                  <a:cubicBezTo>
                    <a:pt x="1893" y="5646"/>
                    <a:pt x="1330" y="5890"/>
                    <a:pt x="977" y="6407"/>
                  </a:cubicBezTo>
                  <a:cubicBezTo>
                    <a:pt x="890" y="6537"/>
                    <a:pt x="814" y="6671"/>
                    <a:pt x="750" y="6811"/>
                  </a:cubicBezTo>
                  <a:lnTo>
                    <a:pt x="727" y="6819"/>
                  </a:lnTo>
                  <a:cubicBezTo>
                    <a:pt x="707" y="6826"/>
                    <a:pt x="710" y="6854"/>
                    <a:pt x="726" y="6863"/>
                  </a:cubicBezTo>
                  <a:cubicBezTo>
                    <a:pt x="642" y="7046"/>
                    <a:pt x="570" y="7233"/>
                    <a:pt x="493" y="7420"/>
                  </a:cubicBezTo>
                  <a:cubicBezTo>
                    <a:pt x="445" y="7533"/>
                    <a:pt x="389" y="7654"/>
                    <a:pt x="342" y="7781"/>
                  </a:cubicBezTo>
                  <a:cubicBezTo>
                    <a:pt x="311" y="7800"/>
                    <a:pt x="279" y="7818"/>
                    <a:pt x="249" y="7837"/>
                  </a:cubicBezTo>
                  <a:cubicBezTo>
                    <a:pt x="226" y="7851"/>
                    <a:pt x="235" y="7884"/>
                    <a:pt x="258" y="7884"/>
                  </a:cubicBezTo>
                  <a:cubicBezTo>
                    <a:pt x="261" y="7884"/>
                    <a:pt x="265" y="7883"/>
                    <a:pt x="269" y="7881"/>
                  </a:cubicBezTo>
                  <a:lnTo>
                    <a:pt x="314" y="7861"/>
                  </a:lnTo>
                  <a:lnTo>
                    <a:pt x="314" y="7861"/>
                  </a:lnTo>
                  <a:cubicBezTo>
                    <a:pt x="259" y="8033"/>
                    <a:pt x="233" y="8212"/>
                    <a:pt x="281" y="8381"/>
                  </a:cubicBezTo>
                  <a:cubicBezTo>
                    <a:pt x="270" y="8392"/>
                    <a:pt x="258" y="8401"/>
                    <a:pt x="247" y="8412"/>
                  </a:cubicBezTo>
                  <a:cubicBezTo>
                    <a:pt x="191" y="8468"/>
                    <a:pt x="240" y="8556"/>
                    <a:pt x="300" y="8556"/>
                  </a:cubicBezTo>
                  <a:cubicBezTo>
                    <a:pt x="316" y="8556"/>
                    <a:pt x="333" y="8549"/>
                    <a:pt x="349" y="8534"/>
                  </a:cubicBezTo>
                  <a:cubicBezTo>
                    <a:pt x="1048" y="7880"/>
                    <a:pt x="1929" y="7397"/>
                    <a:pt x="2820" y="7058"/>
                  </a:cubicBezTo>
                  <a:cubicBezTo>
                    <a:pt x="3359" y="6853"/>
                    <a:pt x="4032" y="6629"/>
                    <a:pt x="4668" y="6629"/>
                  </a:cubicBezTo>
                  <a:cubicBezTo>
                    <a:pt x="5023" y="6629"/>
                    <a:pt x="5367" y="6699"/>
                    <a:pt x="5668" y="6881"/>
                  </a:cubicBezTo>
                  <a:cubicBezTo>
                    <a:pt x="5279" y="7414"/>
                    <a:pt x="4378" y="7477"/>
                    <a:pt x="3797" y="7654"/>
                  </a:cubicBezTo>
                  <a:cubicBezTo>
                    <a:pt x="3020" y="7890"/>
                    <a:pt x="2238" y="8281"/>
                    <a:pt x="1576" y="8750"/>
                  </a:cubicBezTo>
                  <a:cubicBezTo>
                    <a:pt x="994" y="9164"/>
                    <a:pt x="298" y="9732"/>
                    <a:pt x="110" y="10460"/>
                  </a:cubicBezTo>
                  <a:cubicBezTo>
                    <a:pt x="1" y="10884"/>
                    <a:pt x="29" y="11312"/>
                    <a:pt x="103" y="11735"/>
                  </a:cubicBezTo>
                  <a:cubicBezTo>
                    <a:pt x="85" y="11751"/>
                    <a:pt x="65" y="11767"/>
                    <a:pt x="46" y="11782"/>
                  </a:cubicBezTo>
                  <a:cubicBezTo>
                    <a:pt x="33" y="11792"/>
                    <a:pt x="43" y="11811"/>
                    <a:pt x="56" y="11811"/>
                  </a:cubicBezTo>
                  <a:cubicBezTo>
                    <a:pt x="59" y="11811"/>
                    <a:pt x="61" y="11811"/>
                    <a:pt x="63" y="11810"/>
                  </a:cubicBezTo>
                  <a:cubicBezTo>
                    <a:pt x="81" y="11802"/>
                    <a:pt x="97" y="11791"/>
                    <a:pt x="113" y="11783"/>
                  </a:cubicBezTo>
                  <a:cubicBezTo>
                    <a:pt x="153" y="11994"/>
                    <a:pt x="202" y="12203"/>
                    <a:pt x="253" y="12410"/>
                  </a:cubicBezTo>
                  <a:cubicBezTo>
                    <a:pt x="262" y="12450"/>
                    <a:pt x="290" y="12466"/>
                    <a:pt x="319" y="12466"/>
                  </a:cubicBezTo>
                  <a:cubicBezTo>
                    <a:pt x="337" y="12466"/>
                    <a:pt x="355" y="12460"/>
                    <a:pt x="369" y="12450"/>
                  </a:cubicBezTo>
                  <a:cubicBezTo>
                    <a:pt x="377" y="12453"/>
                    <a:pt x="386" y="12455"/>
                    <a:pt x="395" y="12455"/>
                  </a:cubicBezTo>
                  <a:cubicBezTo>
                    <a:pt x="420" y="12455"/>
                    <a:pt x="444" y="12442"/>
                    <a:pt x="457" y="12421"/>
                  </a:cubicBezTo>
                  <a:cubicBezTo>
                    <a:pt x="587" y="12236"/>
                    <a:pt x="723" y="12058"/>
                    <a:pt x="885" y="11900"/>
                  </a:cubicBezTo>
                  <a:cubicBezTo>
                    <a:pt x="1430" y="11362"/>
                    <a:pt x="2057" y="10904"/>
                    <a:pt x="2626" y="10389"/>
                  </a:cubicBezTo>
                  <a:cubicBezTo>
                    <a:pt x="3144" y="9920"/>
                    <a:pt x="3777" y="9303"/>
                    <a:pt x="4498" y="9189"/>
                  </a:cubicBezTo>
                  <a:cubicBezTo>
                    <a:pt x="4542" y="9182"/>
                    <a:pt x="4625" y="9174"/>
                    <a:pt x="4719" y="9174"/>
                  </a:cubicBezTo>
                  <a:cubicBezTo>
                    <a:pt x="4947" y="9174"/>
                    <a:pt x="5240" y="9220"/>
                    <a:pt x="5203" y="9428"/>
                  </a:cubicBezTo>
                  <a:cubicBezTo>
                    <a:pt x="5167" y="9632"/>
                    <a:pt x="4983" y="9815"/>
                    <a:pt x="4840" y="9951"/>
                  </a:cubicBezTo>
                  <a:cubicBezTo>
                    <a:pt x="4534" y="10243"/>
                    <a:pt x="4179" y="10537"/>
                    <a:pt x="3804" y="10740"/>
                  </a:cubicBezTo>
                  <a:cubicBezTo>
                    <a:pt x="3005" y="11172"/>
                    <a:pt x="2289" y="11731"/>
                    <a:pt x="1597" y="12315"/>
                  </a:cubicBezTo>
                  <a:cubicBezTo>
                    <a:pt x="1150" y="12691"/>
                    <a:pt x="377" y="13182"/>
                    <a:pt x="357" y="13846"/>
                  </a:cubicBezTo>
                  <a:cubicBezTo>
                    <a:pt x="355" y="13898"/>
                    <a:pt x="357" y="13950"/>
                    <a:pt x="362" y="14003"/>
                  </a:cubicBezTo>
                  <a:cubicBezTo>
                    <a:pt x="357" y="14010"/>
                    <a:pt x="350" y="14018"/>
                    <a:pt x="343" y="14025"/>
                  </a:cubicBezTo>
                  <a:cubicBezTo>
                    <a:pt x="328" y="14045"/>
                    <a:pt x="346" y="14065"/>
                    <a:pt x="364" y="14065"/>
                  </a:cubicBezTo>
                  <a:cubicBezTo>
                    <a:pt x="365" y="14065"/>
                    <a:pt x="365" y="14065"/>
                    <a:pt x="366" y="14065"/>
                  </a:cubicBezTo>
                  <a:cubicBezTo>
                    <a:pt x="419" y="14526"/>
                    <a:pt x="665" y="14968"/>
                    <a:pt x="873" y="15373"/>
                  </a:cubicBezTo>
                  <a:cubicBezTo>
                    <a:pt x="886" y="15401"/>
                    <a:pt x="920" y="15474"/>
                    <a:pt x="962" y="15562"/>
                  </a:cubicBezTo>
                  <a:cubicBezTo>
                    <a:pt x="956" y="15569"/>
                    <a:pt x="949" y="15576"/>
                    <a:pt x="941" y="15582"/>
                  </a:cubicBezTo>
                  <a:cubicBezTo>
                    <a:pt x="920" y="15604"/>
                    <a:pt x="938" y="15637"/>
                    <a:pt x="961" y="15637"/>
                  </a:cubicBezTo>
                  <a:cubicBezTo>
                    <a:pt x="967" y="15637"/>
                    <a:pt x="973" y="15634"/>
                    <a:pt x="980" y="15629"/>
                  </a:cubicBezTo>
                  <a:lnTo>
                    <a:pt x="992" y="15618"/>
                  </a:lnTo>
                  <a:cubicBezTo>
                    <a:pt x="1099" y="15828"/>
                    <a:pt x="1257" y="16089"/>
                    <a:pt x="1393" y="16089"/>
                  </a:cubicBezTo>
                  <a:cubicBezTo>
                    <a:pt x="1416" y="16089"/>
                    <a:pt x="1438" y="16082"/>
                    <a:pt x="1460" y="16065"/>
                  </a:cubicBezTo>
                  <a:cubicBezTo>
                    <a:pt x="1465" y="16061"/>
                    <a:pt x="1468" y="16056"/>
                    <a:pt x="1469" y="16051"/>
                  </a:cubicBezTo>
                  <a:cubicBezTo>
                    <a:pt x="1481" y="16060"/>
                    <a:pt x="1495" y="16066"/>
                    <a:pt x="1509" y="16066"/>
                  </a:cubicBezTo>
                  <a:cubicBezTo>
                    <a:pt x="1529" y="16066"/>
                    <a:pt x="1547" y="16055"/>
                    <a:pt x="1554" y="16029"/>
                  </a:cubicBezTo>
                  <a:cubicBezTo>
                    <a:pt x="1690" y="15549"/>
                    <a:pt x="1958" y="15042"/>
                    <a:pt x="2317" y="14690"/>
                  </a:cubicBezTo>
                  <a:cubicBezTo>
                    <a:pt x="2517" y="14493"/>
                    <a:pt x="2892" y="14245"/>
                    <a:pt x="3224" y="14245"/>
                  </a:cubicBezTo>
                  <a:cubicBezTo>
                    <a:pt x="3384" y="14245"/>
                    <a:pt x="3535" y="14303"/>
                    <a:pt x="3651" y="14453"/>
                  </a:cubicBezTo>
                  <a:cubicBezTo>
                    <a:pt x="3887" y="14760"/>
                    <a:pt x="3736" y="15220"/>
                    <a:pt x="3588" y="15533"/>
                  </a:cubicBezTo>
                  <a:cubicBezTo>
                    <a:pt x="3373" y="15988"/>
                    <a:pt x="3033" y="16336"/>
                    <a:pt x="2680" y="16687"/>
                  </a:cubicBezTo>
                  <a:cubicBezTo>
                    <a:pt x="2376" y="16987"/>
                    <a:pt x="2085" y="17312"/>
                    <a:pt x="1813" y="17640"/>
                  </a:cubicBezTo>
                  <a:cubicBezTo>
                    <a:pt x="1646" y="17840"/>
                    <a:pt x="1333" y="18174"/>
                    <a:pt x="1380" y="18466"/>
                  </a:cubicBezTo>
                  <a:cubicBezTo>
                    <a:pt x="1436" y="18808"/>
                    <a:pt x="1784" y="19098"/>
                    <a:pt x="1984" y="19362"/>
                  </a:cubicBezTo>
                  <a:cubicBezTo>
                    <a:pt x="2058" y="19462"/>
                    <a:pt x="2136" y="19565"/>
                    <a:pt x="2213" y="19670"/>
                  </a:cubicBezTo>
                  <a:cubicBezTo>
                    <a:pt x="2208" y="19677"/>
                    <a:pt x="2202" y="19683"/>
                    <a:pt x="2196" y="19690"/>
                  </a:cubicBezTo>
                  <a:cubicBezTo>
                    <a:pt x="2178" y="19714"/>
                    <a:pt x="2200" y="19740"/>
                    <a:pt x="2224" y="19740"/>
                  </a:cubicBezTo>
                  <a:cubicBezTo>
                    <a:pt x="2233" y="19740"/>
                    <a:pt x="2242" y="19736"/>
                    <a:pt x="2249" y="19727"/>
                  </a:cubicBezTo>
                  <a:cubicBezTo>
                    <a:pt x="2249" y="19726"/>
                    <a:pt x="2250" y="19725"/>
                    <a:pt x="2252" y="19723"/>
                  </a:cubicBezTo>
                  <a:cubicBezTo>
                    <a:pt x="2336" y="19841"/>
                    <a:pt x="2420" y="19961"/>
                    <a:pt x="2498" y="20082"/>
                  </a:cubicBezTo>
                  <a:cubicBezTo>
                    <a:pt x="2493" y="20089"/>
                    <a:pt x="2488" y="20097"/>
                    <a:pt x="2482" y="20103"/>
                  </a:cubicBezTo>
                  <a:cubicBezTo>
                    <a:pt x="2467" y="20125"/>
                    <a:pt x="2485" y="20149"/>
                    <a:pt x="2506" y="20149"/>
                  </a:cubicBezTo>
                  <a:cubicBezTo>
                    <a:pt x="2513" y="20149"/>
                    <a:pt x="2519" y="20147"/>
                    <a:pt x="2525" y="20142"/>
                  </a:cubicBezTo>
                  <a:lnTo>
                    <a:pt x="2533" y="20134"/>
                  </a:lnTo>
                  <a:cubicBezTo>
                    <a:pt x="2651" y="20314"/>
                    <a:pt x="2755" y="20503"/>
                    <a:pt x="2843" y="20701"/>
                  </a:cubicBezTo>
                  <a:cubicBezTo>
                    <a:pt x="2851" y="20717"/>
                    <a:pt x="2864" y="20729"/>
                    <a:pt x="2880" y="20734"/>
                  </a:cubicBezTo>
                  <a:cubicBezTo>
                    <a:pt x="2880" y="20743"/>
                    <a:pt x="2877" y="20754"/>
                    <a:pt x="2877" y="20765"/>
                  </a:cubicBezTo>
                  <a:cubicBezTo>
                    <a:pt x="2877" y="20800"/>
                    <a:pt x="2906" y="20823"/>
                    <a:pt x="2934" y="20823"/>
                  </a:cubicBezTo>
                  <a:cubicBezTo>
                    <a:pt x="2952" y="20823"/>
                    <a:pt x="2969" y="20813"/>
                    <a:pt x="2977" y="20790"/>
                  </a:cubicBezTo>
                  <a:cubicBezTo>
                    <a:pt x="3107" y="20421"/>
                    <a:pt x="3347" y="20018"/>
                    <a:pt x="3555" y="19687"/>
                  </a:cubicBezTo>
                  <a:cubicBezTo>
                    <a:pt x="3769" y="19346"/>
                    <a:pt x="4037" y="18928"/>
                    <a:pt x="4416" y="18751"/>
                  </a:cubicBezTo>
                  <a:cubicBezTo>
                    <a:pt x="4513" y="18706"/>
                    <a:pt x="4619" y="18683"/>
                    <a:pt x="4721" y="18683"/>
                  </a:cubicBezTo>
                  <a:cubicBezTo>
                    <a:pt x="5014" y="18683"/>
                    <a:pt x="5281" y="18866"/>
                    <a:pt x="5228" y="19221"/>
                  </a:cubicBezTo>
                  <a:cubicBezTo>
                    <a:pt x="5176" y="19566"/>
                    <a:pt x="5006" y="19879"/>
                    <a:pt x="4858" y="20191"/>
                  </a:cubicBezTo>
                  <a:cubicBezTo>
                    <a:pt x="4552" y="20837"/>
                    <a:pt x="4220" y="21654"/>
                    <a:pt x="4216" y="22376"/>
                  </a:cubicBezTo>
                  <a:cubicBezTo>
                    <a:pt x="4215" y="22665"/>
                    <a:pt x="4269" y="22944"/>
                    <a:pt x="4512" y="23125"/>
                  </a:cubicBezTo>
                  <a:cubicBezTo>
                    <a:pt x="4922" y="23432"/>
                    <a:pt x="5396" y="23576"/>
                    <a:pt x="5750" y="23961"/>
                  </a:cubicBezTo>
                  <a:cubicBezTo>
                    <a:pt x="5760" y="23973"/>
                    <a:pt x="5774" y="23978"/>
                    <a:pt x="5788" y="23978"/>
                  </a:cubicBezTo>
                  <a:cubicBezTo>
                    <a:pt x="5809" y="23978"/>
                    <a:pt x="5830" y="23966"/>
                    <a:pt x="5839" y="23944"/>
                  </a:cubicBezTo>
                  <a:cubicBezTo>
                    <a:pt x="5870" y="23944"/>
                    <a:pt x="5895" y="23924"/>
                    <a:pt x="5900" y="23895"/>
                  </a:cubicBezTo>
                  <a:cubicBezTo>
                    <a:pt x="6080" y="23168"/>
                    <a:pt x="6165" y="22425"/>
                    <a:pt x="6390" y="21708"/>
                  </a:cubicBezTo>
                  <a:cubicBezTo>
                    <a:pt x="6523" y="21282"/>
                    <a:pt x="6671" y="20858"/>
                    <a:pt x="6849" y="20449"/>
                  </a:cubicBezTo>
                  <a:cubicBezTo>
                    <a:pt x="6942" y="20234"/>
                    <a:pt x="7039" y="20011"/>
                    <a:pt x="7181" y="19822"/>
                  </a:cubicBezTo>
                  <a:cubicBezTo>
                    <a:pt x="7218" y="19771"/>
                    <a:pt x="7298" y="19662"/>
                    <a:pt x="7346" y="19662"/>
                  </a:cubicBezTo>
                  <a:cubicBezTo>
                    <a:pt x="7367" y="19662"/>
                    <a:pt x="7382" y="19682"/>
                    <a:pt x="7386" y="19734"/>
                  </a:cubicBezTo>
                  <a:cubicBezTo>
                    <a:pt x="7413" y="20089"/>
                    <a:pt x="7294" y="20470"/>
                    <a:pt x="7209" y="20810"/>
                  </a:cubicBezTo>
                  <a:cubicBezTo>
                    <a:pt x="6998" y="21634"/>
                    <a:pt x="6730" y="22440"/>
                    <a:pt x="6485" y="23253"/>
                  </a:cubicBezTo>
                  <a:cubicBezTo>
                    <a:pt x="6413" y="23491"/>
                    <a:pt x="6278" y="23860"/>
                    <a:pt x="6477" y="24064"/>
                  </a:cubicBezTo>
                  <a:cubicBezTo>
                    <a:pt x="6625" y="24215"/>
                    <a:pt x="6854" y="24277"/>
                    <a:pt x="7022" y="24400"/>
                  </a:cubicBezTo>
                  <a:cubicBezTo>
                    <a:pt x="7333" y="24627"/>
                    <a:pt x="7655" y="24867"/>
                    <a:pt x="7861" y="25196"/>
                  </a:cubicBezTo>
                  <a:cubicBezTo>
                    <a:pt x="7869" y="25209"/>
                    <a:pt x="7881" y="25215"/>
                    <a:pt x="7893" y="25215"/>
                  </a:cubicBezTo>
                  <a:cubicBezTo>
                    <a:pt x="7915" y="25215"/>
                    <a:pt x="7936" y="25195"/>
                    <a:pt x="7924" y="25167"/>
                  </a:cubicBezTo>
                  <a:cubicBezTo>
                    <a:pt x="7912" y="25139"/>
                    <a:pt x="7897" y="25112"/>
                    <a:pt x="7882" y="25086"/>
                  </a:cubicBezTo>
                  <a:cubicBezTo>
                    <a:pt x="8138" y="24802"/>
                    <a:pt x="8488" y="24619"/>
                    <a:pt x="8824" y="24450"/>
                  </a:cubicBezTo>
                  <a:cubicBezTo>
                    <a:pt x="9012" y="24355"/>
                    <a:pt x="9248" y="24330"/>
                    <a:pt x="9417" y="24204"/>
                  </a:cubicBezTo>
                  <a:cubicBezTo>
                    <a:pt x="9647" y="24035"/>
                    <a:pt x="9573" y="23648"/>
                    <a:pt x="9540" y="23404"/>
                  </a:cubicBezTo>
                  <a:cubicBezTo>
                    <a:pt x="9428" y="22560"/>
                    <a:pt x="9293" y="21722"/>
                    <a:pt x="9218" y="20874"/>
                  </a:cubicBezTo>
                  <a:cubicBezTo>
                    <a:pt x="9188" y="20526"/>
                    <a:pt x="9132" y="20130"/>
                    <a:pt x="9216" y="19785"/>
                  </a:cubicBezTo>
                  <a:cubicBezTo>
                    <a:pt x="9227" y="19738"/>
                    <a:pt x="9243" y="19719"/>
                    <a:pt x="9262" y="19719"/>
                  </a:cubicBezTo>
                  <a:cubicBezTo>
                    <a:pt x="9311" y="19719"/>
                    <a:pt x="9375" y="19846"/>
                    <a:pt x="9405" y="19905"/>
                  </a:cubicBezTo>
                  <a:cubicBezTo>
                    <a:pt x="9513" y="20113"/>
                    <a:pt x="9574" y="20349"/>
                    <a:pt x="9632" y="20577"/>
                  </a:cubicBezTo>
                  <a:cubicBezTo>
                    <a:pt x="9741" y="21009"/>
                    <a:pt x="9819" y="21450"/>
                    <a:pt x="9881" y="21892"/>
                  </a:cubicBezTo>
                  <a:cubicBezTo>
                    <a:pt x="9989" y="22636"/>
                    <a:pt x="9953" y="23384"/>
                    <a:pt x="10015" y="24129"/>
                  </a:cubicBezTo>
                  <a:cubicBezTo>
                    <a:pt x="10016" y="24159"/>
                    <a:pt x="10037" y="24184"/>
                    <a:pt x="10067" y="24188"/>
                  </a:cubicBezTo>
                  <a:cubicBezTo>
                    <a:pt x="10073" y="24215"/>
                    <a:pt x="10096" y="24231"/>
                    <a:pt x="10121" y="24231"/>
                  </a:cubicBezTo>
                  <a:cubicBezTo>
                    <a:pt x="10132" y="24231"/>
                    <a:pt x="10143" y="24227"/>
                    <a:pt x="10153" y="24220"/>
                  </a:cubicBezTo>
                  <a:cubicBezTo>
                    <a:pt x="10564" y="23895"/>
                    <a:pt x="11055" y="23829"/>
                    <a:pt x="11508" y="23593"/>
                  </a:cubicBezTo>
                  <a:cubicBezTo>
                    <a:pt x="11778" y="23453"/>
                    <a:pt x="11876" y="23187"/>
                    <a:pt x="11922" y="22901"/>
                  </a:cubicBezTo>
                  <a:cubicBezTo>
                    <a:pt x="12034" y="22188"/>
                    <a:pt x="11838" y="21328"/>
                    <a:pt x="11639" y="20642"/>
                  </a:cubicBezTo>
                  <a:cubicBezTo>
                    <a:pt x="11543" y="20310"/>
                    <a:pt x="11426" y="19973"/>
                    <a:pt x="11430" y="19623"/>
                  </a:cubicBezTo>
                  <a:cubicBezTo>
                    <a:pt x="11434" y="19310"/>
                    <a:pt x="11658" y="19166"/>
                    <a:pt x="11908" y="19166"/>
                  </a:cubicBezTo>
                  <a:cubicBezTo>
                    <a:pt x="12044" y="19166"/>
                    <a:pt x="12187" y="19208"/>
                    <a:pt x="12306" y="19290"/>
                  </a:cubicBezTo>
                  <a:cubicBezTo>
                    <a:pt x="12651" y="19527"/>
                    <a:pt x="12848" y="19982"/>
                    <a:pt x="13006" y="20354"/>
                  </a:cubicBezTo>
                  <a:cubicBezTo>
                    <a:pt x="13159" y="20714"/>
                    <a:pt x="13330" y="21150"/>
                    <a:pt x="13398" y="21536"/>
                  </a:cubicBezTo>
                  <a:cubicBezTo>
                    <a:pt x="13403" y="21563"/>
                    <a:pt x="13423" y="21575"/>
                    <a:pt x="13444" y="21575"/>
                  </a:cubicBezTo>
                  <a:cubicBezTo>
                    <a:pt x="13469" y="21575"/>
                    <a:pt x="13496" y="21558"/>
                    <a:pt x="13501" y="21529"/>
                  </a:cubicBezTo>
                  <a:cubicBezTo>
                    <a:pt x="13502" y="21518"/>
                    <a:pt x="13502" y="21508"/>
                    <a:pt x="13503" y="21497"/>
                  </a:cubicBezTo>
                  <a:cubicBezTo>
                    <a:pt x="13519" y="21494"/>
                    <a:pt x="13535" y="21485"/>
                    <a:pt x="13545" y="21470"/>
                  </a:cubicBezTo>
                  <a:cubicBezTo>
                    <a:pt x="13663" y="21290"/>
                    <a:pt x="13795" y="21120"/>
                    <a:pt x="13942" y="20961"/>
                  </a:cubicBezTo>
                  <a:cubicBezTo>
                    <a:pt x="13943" y="20964"/>
                    <a:pt x="13946" y="20968"/>
                    <a:pt x="13949" y="20970"/>
                  </a:cubicBezTo>
                  <a:cubicBezTo>
                    <a:pt x="13954" y="20978"/>
                    <a:pt x="13961" y="20981"/>
                    <a:pt x="13969" y="20981"/>
                  </a:cubicBezTo>
                  <a:cubicBezTo>
                    <a:pt x="13988" y="20981"/>
                    <a:pt x="14007" y="20959"/>
                    <a:pt x="13997" y="20938"/>
                  </a:cubicBezTo>
                  <a:cubicBezTo>
                    <a:pt x="13993" y="20930"/>
                    <a:pt x="13989" y="20922"/>
                    <a:pt x="13983" y="20914"/>
                  </a:cubicBezTo>
                  <a:cubicBezTo>
                    <a:pt x="14082" y="20807"/>
                    <a:pt x="14183" y="20702"/>
                    <a:pt x="14286" y="20601"/>
                  </a:cubicBezTo>
                  <a:cubicBezTo>
                    <a:pt x="14286" y="20602"/>
                    <a:pt x="14287" y="20603"/>
                    <a:pt x="14287" y="20605"/>
                  </a:cubicBezTo>
                  <a:cubicBezTo>
                    <a:pt x="14294" y="20617"/>
                    <a:pt x="14305" y="20622"/>
                    <a:pt x="14316" y="20622"/>
                  </a:cubicBezTo>
                  <a:cubicBezTo>
                    <a:pt x="14337" y="20622"/>
                    <a:pt x="14358" y="20601"/>
                    <a:pt x="14345" y="20577"/>
                  </a:cubicBezTo>
                  <a:lnTo>
                    <a:pt x="14333" y="20554"/>
                  </a:lnTo>
                  <a:cubicBezTo>
                    <a:pt x="14426" y="20462"/>
                    <a:pt x="14519" y="20373"/>
                    <a:pt x="14609" y="20287"/>
                  </a:cubicBezTo>
                  <a:cubicBezTo>
                    <a:pt x="14849" y="20058"/>
                    <a:pt x="15238" y="19829"/>
                    <a:pt x="15349" y="19499"/>
                  </a:cubicBezTo>
                  <a:cubicBezTo>
                    <a:pt x="15442" y="19219"/>
                    <a:pt x="15186" y="18839"/>
                    <a:pt x="15054" y="18615"/>
                  </a:cubicBezTo>
                  <a:cubicBezTo>
                    <a:pt x="14838" y="18247"/>
                    <a:pt x="14603" y="17880"/>
                    <a:pt x="14353" y="17535"/>
                  </a:cubicBezTo>
                  <a:cubicBezTo>
                    <a:pt x="14058" y="17131"/>
                    <a:pt x="13779" y="16733"/>
                    <a:pt x="13641" y="16251"/>
                  </a:cubicBezTo>
                  <a:cubicBezTo>
                    <a:pt x="13545" y="15917"/>
                    <a:pt x="13470" y="15440"/>
                    <a:pt x="13753" y="15176"/>
                  </a:cubicBezTo>
                  <a:cubicBezTo>
                    <a:pt x="13862" y="15072"/>
                    <a:pt x="13985" y="15030"/>
                    <a:pt x="14110" y="15030"/>
                  </a:cubicBezTo>
                  <a:cubicBezTo>
                    <a:pt x="14467" y="15030"/>
                    <a:pt x="14848" y="15373"/>
                    <a:pt x="15030" y="15622"/>
                  </a:cubicBezTo>
                  <a:cubicBezTo>
                    <a:pt x="15328" y="16028"/>
                    <a:pt x="15510" y="16572"/>
                    <a:pt x="15568" y="17067"/>
                  </a:cubicBezTo>
                  <a:cubicBezTo>
                    <a:pt x="15571" y="17098"/>
                    <a:pt x="15593" y="17111"/>
                    <a:pt x="15616" y="17111"/>
                  </a:cubicBezTo>
                  <a:cubicBezTo>
                    <a:pt x="15627" y="17111"/>
                    <a:pt x="15639" y="17108"/>
                    <a:pt x="15649" y="17103"/>
                  </a:cubicBezTo>
                  <a:cubicBezTo>
                    <a:pt x="15649" y="17108"/>
                    <a:pt x="15652" y="17113"/>
                    <a:pt x="15656" y="17119"/>
                  </a:cubicBezTo>
                  <a:cubicBezTo>
                    <a:pt x="15679" y="17143"/>
                    <a:pt x="15706" y="17154"/>
                    <a:pt x="15735" y="17154"/>
                  </a:cubicBezTo>
                  <a:cubicBezTo>
                    <a:pt x="15869" y="17154"/>
                    <a:pt x="16056" y="16933"/>
                    <a:pt x="16189" y="16752"/>
                  </a:cubicBezTo>
                  <a:lnTo>
                    <a:pt x="16200" y="16765"/>
                  </a:lnTo>
                  <a:cubicBezTo>
                    <a:pt x="16206" y="16773"/>
                    <a:pt x="16213" y="16776"/>
                    <a:pt x="16220" y="16776"/>
                  </a:cubicBezTo>
                  <a:cubicBezTo>
                    <a:pt x="16241" y="16776"/>
                    <a:pt x="16261" y="16748"/>
                    <a:pt x="16245" y="16725"/>
                  </a:cubicBezTo>
                  <a:cubicBezTo>
                    <a:pt x="16238" y="16717"/>
                    <a:pt x="16233" y="16709"/>
                    <a:pt x="16226" y="16701"/>
                  </a:cubicBezTo>
                  <a:cubicBezTo>
                    <a:pt x="16284" y="16621"/>
                    <a:pt x="16326" y="16555"/>
                    <a:pt x="16346" y="16529"/>
                  </a:cubicBezTo>
                  <a:cubicBezTo>
                    <a:pt x="16616" y="16161"/>
                    <a:pt x="16931" y="15767"/>
                    <a:pt x="17056" y="15318"/>
                  </a:cubicBezTo>
                  <a:cubicBezTo>
                    <a:pt x="17058" y="15319"/>
                    <a:pt x="17060" y="15319"/>
                    <a:pt x="17062" y="15319"/>
                  </a:cubicBezTo>
                  <a:cubicBezTo>
                    <a:pt x="17080" y="15319"/>
                    <a:pt x="17096" y="15304"/>
                    <a:pt x="17085" y="15284"/>
                  </a:cubicBezTo>
                  <a:cubicBezTo>
                    <a:pt x="17080" y="15276"/>
                    <a:pt x="17075" y="15268"/>
                    <a:pt x="17071" y="15258"/>
                  </a:cubicBezTo>
                  <a:cubicBezTo>
                    <a:pt x="17083" y="15208"/>
                    <a:pt x="17093" y="15157"/>
                    <a:pt x="17101" y="15105"/>
                  </a:cubicBezTo>
                  <a:cubicBezTo>
                    <a:pt x="17188" y="14445"/>
                    <a:pt x="16504" y="13838"/>
                    <a:pt x="16124" y="13394"/>
                  </a:cubicBezTo>
                  <a:cubicBezTo>
                    <a:pt x="15534" y="12707"/>
                    <a:pt x="14917" y="12039"/>
                    <a:pt x="14198" y="11484"/>
                  </a:cubicBezTo>
                  <a:cubicBezTo>
                    <a:pt x="13861" y="11226"/>
                    <a:pt x="13558" y="10878"/>
                    <a:pt x="13302" y="10540"/>
                  </a:cubicBezTo>
                  <a:cubicBezTo>
                    <a:pt x="13183" y="10381"/>
                    <a:pt x="13030" y="10172"/>
                    <a:pt x="13028" y="9965"/>
                  </a:cubicBezTo>
                  <a:cubicBezTo>
                    <a:pt x="13027" y="9817"/>
                    <a:pt x="13171" y="9773"/>
                    <a:pt x="13335" y="9773"/>
                  </a:cubicBezTo>
                  <a:cubicBezTo>
                    <a:pt x="13502" y="9773"/>
                    <a:pt x="13689" y="9818"/>
                    <a:pt x="13762" y="9843"/>
                  </a:cubicBezTo>
                  <a:cubicBezTo>
                    <a:pt x="14454" y="10069"/>
                    <a:pt x="14981" y="10782"/>
                    <a:pt x="15417" y="11327"/>
                  </a:cubicBezTo>
                  <a:cubicBezTo>
                    <a:pt x="15896" y="11927"/>
                    <a:pt x="16440" y="12479"/>
                    <a:pt x="16892" y="13098"/>
                  </a:cubicBezTo>
                  <a:cubicBezTo>
                    <a:pt x="17025" y="13281"/>
                    <a:pt x="17131" y="13479"/>
                    <a:pt x="17231" y="13681"/>
                  </a:cubicBezTo>
                  <a:cubicBezTo>
                    <a:pt x="17242" y="13709"/>
                    <a:pt x="17268" y="13727"/>
                    <a:pt x="17298" y="13727"/>
                  </a:cubicBezTo>
                  <a:cubicBezTo>
                    <a:pt x="17303" y="13727"/>
                    <a:pt x="17309" y="13726"/>
                    <a:pt x="17315" y="13725"/>
                  </a:cubicBezTo>
                  <a:cubicBezTo>
                    <a:pt x="17329" y="13740"/>
                    <a:pt x="17350" y="13749"/>
                    <a:pt x="17371" y="13749"/>
                  </a:cubicBezTo>
                  <a:cubicBezTo>
                    <a:pt x="17396" y="13749"/>
                    <a:pt x="17421" y="13736"/>
                    <a:pt x="17435" y="13703"/>
                  </a:cubicBezTo>
                  <a:cubicBezTo>
                    <a:pt x="17519" y="13507"/>
                    <a:pt x="17601" y="13309"/>
                    <a:pt x="17673" y="13107"/>
                  </a:cubicBezTo>
                  <a:cubicBezTo>
                    <a:pt x="17688" y="13118"/>
                    <a:pt x="17703" y="13130"/>
                    <a:pt x="17717" y="13141"/>
                  </a:cubicBezTo>
                  <a:cubicBezTo>
                    <a:pt x="17721" y="13143"/>
                    <a:pt x="17724" y="13144"/>
                    <a:pt x="17727" y="13144"/>
                  </a:cubicBezTo>
                  <a:cubicBezTo>
                    <a:pt x="17740" y="13144"/>
                    <a:pt x="17750" y="13128"/>
                    <a:pt x="17740" y="13117"/>
                  </a:cubicBezTo>
                  <a:cubicBezTo>
                    <a:pt x="17723" y="13098"/>
                    <a:pt x="17707" y="13079"/>
                    <a:pt x="17689" y="13061"/>
                  </a:cubicBezTo>
                  <a:cubicBezTo>
                    <a:pt x="17832" y="12655"/>
                    <a:pt x="17928" y="12238"/>
                    <a:pt x="17888" y="11802"/>
                  </a:cubicBezTo>
                  <a:cubicBezTo>
                    <a:pt x="17820" y="11054"/>
                    <a:pt x="17225" y="10380"/>
                    <a:pt x="16716" y="9879"/>
                  </a:cubicBezTo>
                  <a:cubicBezTo>
                    <a:pt x="16138" y="9308"/>
                    <a:pt x="15430" y="8797"/>
                    <a:pt x="14701" y="8440"/>
                  </a:cubicBezTo>
                  <a:cubicBezTo>
                    <a:pt x="14155" y="8172"/>
                    <a:pt x="13277" y="7964"/>
                    <a:pt x="12978" y="7376"/>
                  </a:cubicBezTo>
                  <a:cubicBezTo>
                    <a:pt x="13187" y="7292"/>
                    <a:pt x="13406" y="7256"/>
                    <a:pt x="13628" y="7256"/>
                  </a:cubicBezTo>
                  <a:cubicBezTo>
                    <a:pt x="14375" y="7256"/>
                    <a:pt x="15162" y="7660"/>
                    <a:pt x="15761" y="8008"/>
                  </a:cubicBezTo>
                  <a:cubicBezTo>
                    <a:pt x="16585" y="8485"/>
                    <a:pt x="17379" y="9104"/>
                    <a:pt x="17961" y="9863"/>
                  </a:cubicBezTo>
                  <a:cubicBezTo>
                    <a:pt x="17978" y="9884"/>
                    <a:pt x="17998" y="9893"/>
                    <a:pt x="18017" y="9893"/>
                  </a:cubicBezTo>
                  <a:cubicBezTo>
                    <a:pt x="18074" y="9893"/>
                    <a:pt x="18126" y="9819"/>
                    <a:pt x="18083" y="9759"/>
                  </a:cubicBezTo>
                  <a:lnTo>
                    <a:pt x="18055" y="9723"/>
                  </a:lnTo>
                  <a:cubicBezTo>
                    <a:pt x="18129" y="9563"/>
                    <a:pt x="18131" y="9383"/>
                    <a:pt x="18104" y="9203"/>
                  </a:cubicBezTo>
                  <a:lnTo>
                    <a:pt x="18104" y="9203"/>
                  </a:lnTo>
                  <a:cubicBezTo>
                    <a:pt x="18119" y="9212"/>
                    <a:pt x="18132" y="9221"/>
                    <a:pt x="18147" y="9231"/>
                  </a:cubicBezTo>
                  <a:cubicBezTo>
                    <a:pt x="18152" y="9234"/>
                    <a:pt x="18156" y="9235"/>
                    <a:pt x="18161" y="9235"/>
                  </a:cubicBezTo>
                  <a:cubicBezTo>
                    <a:pt x="18181" y="9235"/>
                    <a:pt x="18193" y="9207"/>
                    <a:pt x="18175" y="9191"/>
                  </a:cubicBezTo>
                  <a:cubicBezTo>
                    <a:pt x="18147" y="9167"/>
                    <a:pt x="18119" y="9144"/>
                    <a:pt x="18091" y="9120"/>
                  </a:cubicBezTo>
                  <a:cubicBezTo>
                    <a:pt x="18065" y="8988"/>
                    <a:pt x="18031" y="8858"/>
                    <a:pt x="18001" y="8740"/>
                  </a:cubicBezTo>
                  <a:cubicBezTo>
                    <a:pt x="17955" y="8541"/>
                    <a:pt x="17913" y="8346"/>
                    <a:pt x="17860" y="8153"/>
                  </a:cubicBezTo>
                  <a:cubicBezTo>
                    <a:pt x="17877" y="8146"/>
                    <a:pt x="17885" y="8120"/>
                    <a:pt x="17865" y="8109"/>
                  </a:cubicBezTo>
                  <a:cubicBezTo>
                    <a:pt x="17859" y="8105"/>
                    <a:pt x="17852" y="8101"/>
                    <a:pt x="17844" y="8097"/>
                  </a:cubicBezTo>
                  <a:cubicBezTo>
                    <a:pt x="17803" y="7949"/>
                    <a:pt x="17749" y="7804"/>
                    <a:pt x="17687" y="7662"/>
                  </a:cubicBezTo>
                  <a:cubicBezTo>
                    <a:pt x="17420" y="7094"/>
                    <a:pt x="16903" y="6762"/>
                    <a:pt x="16320" y="6598"/>
                  </a:cubicBezTo>
                  <a:cubicBezTo>
                    <a:pt x="16037" y="6518"/>
                    <a:pt x="15756" y="6441"/>
                    <a:pt x="15480" y="6346"/>
                  </a:cubicBezTo>
                  <a:cubicBezTo>
                    <a:pt x="15266" y="6273"/>
                    <a:pt x="14834" y="6153"/>
                    <a:pt x="14753" y="5909"/>
                  </a:cubicBezTo>
                  <a:cubicBezTo>
                    <a:pt x="14674" y="5671"/>
                    <a:pt x="15064" y="5616"/>
                    <a:pt x="15486" y="5616"/>
                  </a:cubicBezTo>
                  <a:cubicBezTo>
                    <a:pt x="15834" y="5616"/>
                    <a:pt x="16204" y="5654"/>
                    <a:pt x="16349" y="5657"/>
                  </a:cubicBezTo>
                  <a:cubicBezTo>
                    <a:pt x="16359" y="5669"/>
                    <a:pt x="16375" y="5675"/>
                    <a:pt x="16391" y="5675"/>
                  </a:cubicBezTo>
                  <a:cubicBezTo>
                    <a:pt x="16418" y="5675"/>
                    <a:pt x="16445" y="5657"/>
                    <a:pt x="16446" y="5625"/>
                  </a:cubicBezTo>
                  <a:cubicBezTo>
                    <a:pt x="16461" y="5603"/>
                    <a:pt x="16461" y="5575"/>
                    <a:pt x="16446" y="5554"/>
                  </a:cubicBezTo>
                  <a:cubicBezTo>
                    <a:pt x="16446" y="5489"/>
                    <a:pt x="16440" y="5423"/>
                    <a:pt x="16429" y="5359"/>
                  </a:cubicBezTo>
                  <a:lnTo>
                    <a:pt x="16473" y="5359"/>
                  </a:lnTo>
                  <a:cubicBezTo>
                    <a:pt x="16474" y="5359"/>
                    <a:pt x="16474" y="5359"/>
                    <a:pt x="16474" y="5359"/>
                  </a:cubicBezTo>
                  <a:cubicBezTo>
                    <a:pt x="16501" y="5359"/>
                    <a:pt x="16505" y="5318"/>
                    <a:pt x="16476" y="5315"/>
                  </a:cubicBezTo>
                  <a:cubicBezTo>
                    <a:pt x="16456" y="5311"/>
                    <a:pt x="16437" y="5310"/>
                    <a:pt x="16417" y="5307"/>
                  </a:cubicBezTo>
                  <a:cubicBezTo>
                    <a:pt x="16268" y="4687"/>
                    <a:pt x="15588" y="4358"/>
                    <a:pt x="14949" y="4358"/>
                  </a:cubicBezTo>
                  <a:cubicBezTo>
                    <a:pt x="14802" y="4358"/>
                    <a:pt x="14658" y="4376"/>
                    <a:pt x="14522" y="4411"/>
                  </a:cubicBezTo>
                  <a:cubicBezTo>
                    <a:pt x="14079" y="4526"/>
                    <a:pt x="13709" y="4854"/>
                    <a:pt x="13289" y="5027"/>
                  </a:cubicBezTo>
                  <a:cubicBezTo>
                    <a:pt x="13191" y="5067"/>
                    <a:pt x="13094" y="5090"/>
                    <a:pt x="13007" y="5090"/>
                  </a:cubicBezTo>
                  <a:cubicBezTo>
                    <a:pt x="12814" y="5090"/>
                    <a:pt x="12674" y="4976"/>
                    <a:pt x="12708" y="4691"/>
                  </a:cubicBezTo>
                  <a:cubicBezTo>
                    <a:pt x="12739" y="4444"/>
                    <a:pt x="12902" y="4216"/>
                    <a:pt x="12899" y="3964"/>
                  </a:cubicBezTo>
                  <a:cubicBezTo>
                    <a:pt x="12900" y="3935"/>
                    <a:pt x="12878" y="3911"/>
                    <a:pt x="12848" y="3910"/>
                  </a:cubicBezTo>
                  <a:cubicBezTo>
                    <a:pt x="12844" y="3907"/>
                    <a:pt x="12840" y="3906"/>
                    <a:pt x="12835" y="3904"/>
                  </a:cubicBezTo>
                  <a:cubicBezTo>
                    <a:pt x="12733" y="3881"/>
                    <a:pt x="12631" y="3871"/>
                    <a:pt x="12529" y="3871"/>
                  </a:cubicBezTo>
                  <a:cubicBezTo>
                    <a:pt x="12034" y="3871"/>
                    <a:pt x="11544" y="4116"/>
                    <a:pt x="11147" y="4388"/>
                  </a:cubicBezTo>
                  <a:cubicBezTo>
                    <a:pt x="10864" y="4582"/>
                    <a:pt x="10596" y="4799"/>
                    <a:pt x="10305" y="4979"/>
                  </a:cubicBezTo>
                  <a:cubicBezTo>
                    <a:pt x="10076" y="5122"/>
                    <a:pt x="9828" y="5208"/>
                    <a:pt x="9582" y="5312"/>
                  </a:cubicBezTo>
                  <a:cubicBezTo>
                    <a:pt x="9675" y="4564"/>
                    <a:pt x="9763" y="3816"/>
                    <a:pt x="9807" y="3064"/>
                  </a:cubicBezTo>
                  <a:cubicBezTo>
                    <a:pt x="9867" y="2053"/>
                    <a:pt x="9771" y="1038"/>
                    <a:pt x="9877" y="30"/>
                  </a:cubicBezTo>
                  <a:cubicBezTo>
                    <a:pt x="9880" y="12"/>
                    <a:pt x="9863" y="1"/>
                    <a:pt x="9848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6"/>
            <p:cNvSpPr/>
            <p:nvPr/>
          </p:nvSpPr>
          <p:spPr>
            <a:xfrm>
              <a:off x="5740575" y="2328075"/>
              <a:ext cx="3926115" cy="2738513"/>
            </a:xfrm>
            <a:custGeom>
              <a:avLst/>
              <a:gdLst/>
              <a:ahLst/>
              <a:cxnLst/>
              <a:rect l="l" t="t" r="r" b="b"/>
              <a:pathLst>
                <a:path w="28216" h="19681" extrusionOk="0">
                  <a:moveTo>
                    <a:pt x="27561" y="1"/>
                  </a:moveTo>
                  <a:cubicBezTo>
                    <a:pt x="27439" y="1"/>
                    <a:pt x="27318" y="39"/>
                    <a:pt x="27215" y="126"/>
                  </a:cubicBezTo>
                  <a:cubicBezTo>
                    <a:pt x="27202" y="139"/>
                    <a:pt x="27198" y="159"/>
                    <a:pt x="27207" y="177"/>
                  </a:cubicBezTo>
                  <a:cubicBezTo>
                    <a:pt x="27186" y="186"/>
                    <a:pt x="27168" y="205"/>
                    <a:pt x="27162" y="227"/>
                  </a:cubicBezTo>
                  <a:cubicBezTo>
                    <a:pt x="26619" y="1752"/>
                    <a:pt x="25687" y="3129"/>
                    <a:pt x="24622" y="4383"/>
                  </a:cubicBezTo>
                  <a:cubicBezTo>
                    <a:pt x="24388" y="3299"/>
                    <a:pt x="23416" y="2945"/>
                    <a:pt x="22348" y="2945"/>
                  </a:cubicBezTo>
                  <a:cubicBezTo>
                    <a:pt x="21365" y="2945"/>
                    <a:pt x="20301" y="3245"/>
                    <a:pt x="19659" y="3553"/>
                  </a:cubicBezTo>
                  <a:cubicBezTo>
                    <a:pt x="19640" y="3561"/>
                    <a:pt x="19627" y="3579"/>
                    <a:pt x="19624" y="3600"/>
                  </a:cubicBezTo>
                  <a:cubicBezTo>
                    <a:pt x="19596" y="3652"/>
                    <a:pt x="19617" y="3731"/>
                    <a:pt x="19695" y="3731"/>
                  </a:cubicBezTo>
                  <a:cubicBezTo>
                    <a:pt x="20159" y="3736"/>
                    <a:pt x="20612" y="3792"/>
                    <a:pt x="21056" y="3936"/>
                  </a:cubicBezTo>
                  <a:cubicBezTo>
                    <a:pt x="21283" y="4012"/>
                    <a:pt x="21510" y="4103"/>
                    <a:pt x="21718" y="4223"/>
                  </a:cubicBezTo>
                  <a:cubicBezTo>
                    <a:pt x="21891" y="4324"/>
                    <a:pt x="22821" y="5051"/>
                    <a:pt x="22021" y="5264"/>
                  </a:cubicBezTo>
                  <a:cubicBezTo>
                    <a:pt x="22014" y="5252"/>
                    <a:pt x="22005" y="5240"/>
                    <a:pt x="21993" y="5231"/>
                  </a:cubicBezTo>
                  <a:cubicBezTo>
                    <a:pt x="21073" y="4563"/>
                    <a:pt x="20111" y="4297"/>
                    <a:pt x="19135" y="4297"/>
                  </a:cubicBezTo>
                  <a:cubicBezTo>
                    <a:pt x="16263" y="4297"/>
                    <a:pt x="13268" y="6602"/>
                    <a:pt x="10860" y="7763"/>
                  </a:cubicBezTo>
                  <a:cubicBezTo>
                    <a:pt x="10786" y="7797"/>
                    <a:pt x="10818" y="7883"/>
                    <a:pt x="10880" y="7899"/>
                  </a:cubicBezTo>
                  <a:cubicBezTo>
                    <a:pt x="10852" y="7961"/>
                    <a:pt x="10880" y="8054"/>
                    <a:pt x="10969" y="8066"/>
                  </a:cubicBezTo>
                  <a:cubicBezTo>
                    <a:pt x="11519" y="8136"/>
                    <a:pt x="11997" y="8376"/>
                    <a:pt x="12391" y="8770"/>
                  </a:cubicBezTo>
                  <a:cubicBezTo>
                    <a:pt x="12681" y="9064"/>
                    <a:pt x="13430" y="10071"/>
                    <a:pt x="12987" y="10528"/>
                  </a:cubicBezTo>
                  <a:cubicBezTo>
                    <a:pt x="12846" y="10604"/>
                    <a:pt x="12715" y="10637"/>
                    <a:pt x="12591" y="10637"/>
                  </a:cubicBezTo>
                  <a:cubicBezTo>
                    <a:pt x="11917" y="10637"/>
                    <a:pt x="11477" y="9644"/>
                    <a:pt x="11129" y="9149"/>
                  </a:cubicBezTo>
                  <a:cubicBezTo>
                    <a:pt x="10936" y="8875"/>
                    <a:pt x="10702" y="8592"/>
                    <a:pt x="10372" y="8592"/>
                  </a:cubicBezTo>
                  <a:cubicBezTo>
                    <a:pt x="10340" y="8592"/>
                    <a:pt x="10308" y="8594"/>
                    <a:pt x="10274" y="8600"/>
                  </a:cubicBezTo>
                  <a:cubicBezTo>
                    <a:pt x="10260" y="8569"/>
                    <a:pt x="10230" y="8551"/>
                    <a:pt x="10199" y="8551"/>
                  </a:cubicBezTo>
                  <a:cubicBezTo>
                    <a:pt x="10192" y="8551"/>
                    <a:pt x="10184" y="8552"/>
                    <a:pt x="10177" y="8554"/>
                  </a:cubicBezTo>
                  <a:cubicBezTo>
                    <a:pt x="8889" y="8852"/>
                    <a:pt x="7640" y="9313"/>
                    <a:pt x="6510" y="10005"/>
                  </a:cubicBezTo>
                  <a:cubicBezTo>
                    <a:pt x="6479" y="10023"/>
                    <a:pt x="6470" y="10061"/>
                    <a:pt x="6486" y="10091"/>
                  </a:cubicBezTo>
                  <a:cubicBezTo>
                    <a:pt x="6471" y="10137"/>
                    <a:pt x="6498" y="10187"/>
                    <a:pt x="6544" y="10200"/>
                  </a:cubicBezTo>
                  <a:cubicBezTo>
                    <a:pt x="7055" y="10371"/>
                    <a:pt x="7474" y="10612"/>
                    <a:pt x="7858" y="10991"/>
                  </a:cubicBezTo>
                  <a:cubicBezTo>
                    <a:pt x="7987" y="11117"/>
                    <a:pt x="8107" y="11252"/>
                    <a:pt x="8221" y="11392"/>
                  </a:cubicBezTo>
                  <a:cubicBezTo>
                    <a:pt x="8311" y="11502"/>
                    <a:pt x="8557" y="11831"/>
                    <a:pt x="8634" y="12124"/>
                  </a:cubicBezTo>
                  <a:cubicBezTo>
                    <a:pt x="8615" y="12236"/>
                    <a:pt x="8597" y="12336"/>
                    <a:pt x="8525" y="12431"/>
                  </a:cubicBezTo>
                  <a:cubicBezTo>
                    <a:pt x="8457" y="12524"/>
                    <a:pt x="8362" y="12595"/>
                    <a:pt x="8255" y="12636"/>
                  </a:cubicBezTo>
                  <a:cubicBezTo>
                    <a:pt x="8233" y="12639"/>
                    <a:pt x="8211" y="12641"/>
                    <a:pt x="8189" y="12641"/>
                  </a:cubicBezTo>
                  <a:cubicBezTo>
                    <a:pt x="7588" y="12641"/>
                    <a:pt x="6874" y="11648"/>
                    <a:pt x="6319" y="11500"/>
                  </a:cubicBezTo>
                  <a:cubicBezTo>
                    <a:pt x="6144" y="11454"/>
                    <a:pt x="5962" y="11434"/>
                    <a:pt x="5780" y="11434"/>
                  </a:cubicBezTo>
                  <a:cubicBezTo>
                    <a:pt x="5427" y="11434"/>
                    <a:pt x="5071" y="11512"/>
                    <a:pt x="4748" y="11638"/>
                  </a:cubicBezTo>
                  <a:cubicBezTo>
                    <a:pt x="3010" y="12316"/>
                    <a:pt x="2118" y="14315"/>
                    <a:pt x="115" y="14455"/>
                  </a:cubicBezTo>
                  <a:cubicBezTo>
                    <a:pt x="100" y="14457"/>
                    <a:pt x="86" y="14463"/>
                    <a:pt x="76" y="14475"/>
                  </a:cubicBezTo>
                  <a:cubicBezTo>
                    <a:pt x="28" y="14481"/>
                    <a:pt x="0" y="14555"/>
                    <a:pt x="52" y="14579"/>
                  </a:cubicBezTo>
                  <a:cubicBezTo>
                    <a:pt x="1753" y="15373"/>
                    <a:pt x="2640" y="17387"/>
                    <a:pt x="4461" y="17937"/>
                  </a:cubicBezTo>
                  <a:cubicBezTo>
                    <a:pt x="4758" y="18027"/>
                    <a:pt x="5067" y="18071"/>
                    <a:pt x="5375" y="18071"/>
                  </a:cubicBezTo>
                  <a:cubicBezTo>
                    <a:pt x="5810" y="18071"/>
                    <a:pt x="6244" y="17984"/>
                    <a:pt x="6644" y="17816"/>
                  </a:cubicBezTo>
                  <a:cubicBezTo>
                    <a:pt x="7611" y="17411"/>
                    <a:pt x="8067" y="16484"/>
                    <a:pt x="8871" y="15878"/>
                  </a:cubicBezTo>
                  <a:cubicBezTo>
                    <a:pt x="8932" y="15867"/>
                    <a:pt x="9003" y="15861"/>
                    <a:pt x="9076" y="15861"/>
                  </a:cubicBezTo>
                  <a:cubicBezTo>
                    <a:pt x="9219" y="15861"/>
                    <a:pt x="9368" y="15885"/>
                    <a:pt x="9451" y="15946"/>
                  </a:cubicBezTo>
                  <a:cubicBezTo>
                    <a:pt x="9616" y="16062"/>
                    <a:pt x="9672" y="16629"/>
                    <a:pt x="9629" y="16824"/>
                  </a:cubicBezTo>
                  <a:cubicBezTo>
                    <a:pt x="9562" y="17124"/>
                    <a:pt x="9401" y="17445"/>
                    <a:pt x="9221" y="17687"/>
                  </a:cubicBezTo>
                  <a:cubicBezTo>
                    <a:pt x="8867" y="18156"/>
                    <a:pt x="8311" y="18410"/>
                    <a:pt x="7915" y="18839"/>
                  </a:cubicBezTo>
                  <a:cubicBezTo>
                    <a:pt x="7881" y="18875"/>
                    <a:pt x="7877" y="18928"/>
                    <a:pt x="7905" y="18968"/>
                  </a:cubicBezTo>
                  <a:cubicBezTo>
                    <a:pt x="7879" y="18992"/>
                    <a:pt x="7885" y="19034"/>
                    <a:pt x="7914" y="19052"/>
                  </a:cubicBezTo>
                  <a:cubicBezTo>
                    <a:pt x="8635" y="19521"/>
                    <a:pt x="9535" y="19681"/>
                    <a:pt x="10447" y="19681"/>
                  </a:cubicBezTo>
                  <a:cubicBezTo>
                    <a:pt x="11262" y="19681"/>
                    <a:pt x="12086" y="19553"/>
                    <a:pt x="12797" y="19402"/>
                  </a:cubicBezTo>
                  <a:cubicBezTo>
                    <a:pt x="14889" y="18960"/>
                    <a:pt x="16916" y="18149"/>
                    <a:pt x="18769" y="17093"/>
                  </a:cubicBezTo>
                  <a:cubicBezTo>
                    <a:pt x="18774" y="17094"/>
                    <a:pt x="18778" y="17095"/>
                    <a:pt x="18783" y="17095"/>
                  </a:cubicBezTo>
                  <a:cubicBezTo>
                    <a:pt x="18796" y="17095"/>
                    <a:pt x="18809" y="17091"/>
                    <a:pt x="18820" y="17083"/>
                  </a:cubicBezTo>
                  <a:cubicBezTo>
                    <a:pt x="19336" y="16728"/>
                    <a:pt x="19380" y="16077"/>
                    <a:pt x="19355" y="15494"/>
                  </a:cubicBezTo>
                  <a:cubicBezTo>
                    <a:pt x="19320" y="14761"/>
                    <a:pt x="18452" y="12612"/>
                    <a:pt x="19319" y="12230"/>
                  </a:cubicBezTo>
                  <a:cubicBezTo>
                    <a:pt x="19329" y="12227"/>
                    <a:pt x="19339" y="12220"/>
                    <a:pt x="19345" y="12211"/>
                  </a:cubicBezTo>
                  <a:cubicBezTo>
                    <a:pt x="19445" y="12173"/>
                    <a:pt x="19538" y="12156"/>
                    <a:pt x="19623" y="12156"/>
                  </a:cubicBezTo>
                  <a:cubicBezTo>
                    <a:pt x="20383" y="12156"/>
                    <a:pt x="20597" y="13525"/>
                    <a:pt x="20616" y="14114"/>
                  </a:cubicBezTo>
                  <a:cubicBezTo>
                    <a:pt x="20635" y="14683"/>
                    <a:pt x="20547" y="15236"/>
                    <a:pt x="20391" y="15782"/>
                  </a:cubicBezTo>
                  <a:cubicBezTo>
                    <a:pt x="20366" y="15873"/>
                    <a:pt x="20440" y="15934"/>
                    <a:pt x="20512" y="15934"/>
                  </a:cubicBezTo>
                  <a:cubicBezTo>
                    <a:pt x="20543" y="15934"/>
                    <a:pt x="20573" y="15922"/>
                    <a:pt x="20595" y="15897"/>
                  </a:cubicBezTo>
                  <a:cubicBezTo>
                    <a:pt x="22471" y="15298"/>
                    <a:pt x="24058" y="13982"/>
                    <a:pt x="25049" y="12284"/>
                  </a:cubicBezTo>
                  <a:cubicBezTo>
                    <a:pt x="25080" y="12239"/>
                    <a:pt x="25069" y="12178"/>
                    <a:pt x="25026" y="12144"/>
                  </a:cubicBezTo>
                  <a:cubicBezTo>
                    <a:pt x="24998" y="11796"/>
                    <a:pt x="24889" y="11468"/>
                    <a:pt x="24748" y="11149"/>
                  </a:cubicBezTo>
                  <a:cubicBezTo>
                    <a:pt x="24524" y="10651"/>
                    <a:pt x="23589" y="9504"/>
                    <a:pt x="24496" y="9148"/>
                  </a:cubicBezTo>
                  <a:lnTo>
                    <a:pt x="24496" y="9148"/>
                  </a:lnTo>
                  <a:cubicBezTo>
                    <a:pt x="24517" y="9160"/>
                    <a:pt x="24540" y="9172"/>
                    <a:pt x="24562" y="9185"/>
                  </a:cubicBezTo>
                  <a:cubicBezTo>
                    <a:pt x="24600" y="9168"/>
                    <a:pt x="24640" y="9159"/>
                    <a:pt x="24680" y="9159"/>
                  </a:cubicBezTo>
                  <a:cubicBezTo>
                    <a:pt x="24690" y="9159"/>
                    <a:pt x="24700" y="9160"/>
                    <a:pt x="24710" y="9161"/>
                  </a:cubicBezTo>
                  <a:cubicBezTo>
                    <a:pt x="24865" y="9185"/>
                    <a:pt x="24992" y="9246"/>
                    <a:pt x="25068" y="9390"/>
                  </a:cubicBezTo>
                  <a:cubicBezTo>
                    <a:pt x="25086" y="9426"/>
                    <a:pt x="25101" y="9465"/>
                    <a:pt x="25112" y="9505"/>
                  </a:cubicBezTo>
                  <a:cubicBezTo>
                    <a:pt x="25117" y="9508"/>
                    <a:pt x="25124" y="9510"/>
                    <a:pt x="25129" y="9513"/>
                  </a:cubicBezTo>
                  <a:cubicBezTo>
                    <a:pt x="25224" y="9694"/>
                    <a:pt x="25280" y="9892"/>
                    <a:pt x="25296" y="10095"/>
                  </a:cubicBezTo>
                  <a:cubicBezTo>
                    <a:pt x="25340" y="10393"/>
                    <a:pt x="25324" y="10600"/>
                    <a:pt x="25251" y="10909"/>
                  </a:cubicBezTo>
                  <a:cubicBezTo>
                    <a:pt x="25237" y="10965"/>
                    <a:pt x="25284" y="11033"/>
                    <a:pt x="25341" y="11033"/>
                  </a:cubicBezTo>
                  <a:cubicBezTo>
                    <a:pt x="25356" y="11033"/>
                    <a:pt x="25370" y="11029"/>
                    <a:pt x="25385" y="11019"/>
                  </a:cubicBezTo>
                  <a:cubicBezTo>
                    <a:pt x="27322" y="9701"/>
                    <a:pt x="26764" y="6210"/>
                    <a:pt x="24717" y="5307"/>
                  </a:cubicBezTo>
                  <a:cubicBezTo>
                    <a:pt x="26015" y="3865"/>
                    <a:pt x="27162" y="2294"/>
                    <a:pt x="28136" y="618"/>
                  </a:cubicBezTo>
                  <a:cubicBezTo>
                    <a:pt x="28147" y="601"/>
                    <a:pt x="28152" y="579"/>
                    <a:pt x="28150" y="559"/>
                  </a:cubicBezTo>
                  <a:cubicBezTo>
                    <a:pt x="28190" y="538"/>
                    <a:pt x="28215" y="493"/>
                    <a:pt x="28191" y="431"/>
                  </a:cubicBezTo>
                  <a:cubicBezTo>
                    <a:pt x="28094" y="180"/>
                    <a:pt x="27826" y="1"/>
                    <a:pt x="27561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6"/>
            <p:cNvSpPr/>
            <p:nvPr/>
          </p:nvSpPr>
          <p:spPr>
            <a:xfrm rot="5820856">
              <a:off x="-522967" y="2917905"/>
              <a:ext cx="3521780" cy="1958861"/>
            </a:xfrm>
            <a:custGeom>
              <a:avLst/>
              <a:gdLst/>
              <a:ahLst/>
              <a:cxnLst/>
              <a:rect l="l" t="t" r="r" b="b"/>
              <a:pathLst>
                <a:path w="34627" h="19260" extrusionOk="0">
                  <a:moveTo>
                    <a:pt x="18210" y="1"/>
                  </a:moveTo>
                  <a:cubicBezTo>
                    <a:pt x="18187" y="1"/>
                    <a:pt x="18170" y="33"/>
                    <a:pt x="18187" y="53"/>
                  </a:cubicBezTo>
                  <a:cubicBezTo>
                    <a:pt x="18764" y="728"/>
                    <a:pt x="19213" y="1499"/>
                    <a:pt x="19792" y="2168"/>
                  </a:cubicBezTo>
                  <a:cubicBezTo>
                    <a:pt x="20391" y="2862"/>
                    <a:pt x="21063" y="3489"/>
                    <a:pt x="21796" y="4038"/>
                  </a:cubicBezTo>
                  <a:cubicBezTo>
                    <a:pt x="23220" y="5101"/>
                    <a:pt x="24941" y="5537"/>
                    <a:pt x="26500" y="6353"/>
                  </a:cubicBezTo>
                  <a:cubicBezTo>
                    <a:pt x="25330" y="6639"/>
                    <a:pt x="24158" y="6909"/>
                    <a:pt x="22984" y="7176"/>
                  </a:cubicBezTo>
                  <a:cubicBezTo>
                    <a:pt x="22983" y="7176"/>
                    <a:pt x="22982" y="7173"/>
                    <a:pt x="22980" y="7173"/>
                  </a:cubicBezTo>
                  <a:lnTo>
                    <a:pt x="22928" y="7168"/>
                  </a:lnTo>
                  <a:lnTo>
                    <a:pt x="22928" y="7163"/>
                  </a:lnTo>
                  <a:cubicBezTo>
                    <a:pt x="22029" y="5813"/>
                    <a:pt x="20756" y="4886"/>
                    <a:pt x="19397" y="4033"/>
                  </a:cubicBezTo>
                  <a:cubicBezTo>
                    <a:pt x="18714" y="3602"/>
                    <a:pt x="18007" y="3210"/>
                    <a:pt x="17281" y="2858"/>
                  </a:cubicBezTo>
                  <a:cubicBezTo>
                    <a:pt x="16583" y="2522"/>
                    <a:pt x="15836" y="2335"/>
                    <a:pt x="15116" y="2066"/>
                  </a:cubicBezTo>
                  <a:cubicBezTo>
                    <a:pt x="15101" y="2058"/>
                    <a:pt x="15087" y="2054"/>
                    <a:pt x="15072" y="2047"/>
                  </a:cubicBezTo>
                  <a:cubicBezTo>
                    <a:pt x="15040" y="2015"/>
                    <a:pt x="15007" y="1986"/>
                    <a:pt x="14976" y="1954"/>
                  </a:cubicBezTo>
                  <a:cubicBezTo>
                    <a:pt x="14972" y="1949"/>
                    <a:pt x="14967" y="1947"/>
                    <a:pt x="14962" y="1947"/>
                  </a:cubicBezTo>
                  <a:cubicBezTo>
                    <a:pt x="14946" y="1947"/>
                    <a:pt x="14930" y="1969"/>
                    <a:pt x="14943" y="1984"/>
                  </a:cubicBezTo>
                  <a:cubicBezTo>
                    <a:pt x="14953" y="1999"/>
                    <a:pt x="14967" y="2012"/>
                    <a:pt x="14979" y="2027"/>
                  </a:cubicBezTo>
                  <a:cubicBezTo>
                    <a:pt x="14937" y="2039"/>
                    <a:pt x="14925" y="2091"/>
                    <a:pt x="14957" y="2119"/>
                  </a:cubicBezTo>
                  <a:cubicBezTo>
                    <a:pt x="15015" y="2171"/>
                    <a:pt x="15077" y="2218"/>
                    <a:pt x="15143" y="2259"/>
                  </a:cubicBezTo>
                  <a:cubicBezTo>
                    <a:pt x="15156" y="2278"/>
                    <a:pt x="15169" y="2298"/>
                    <a:pt x="15183" y="2316"/>
                  </a:cubicBezTo>
                  <a:lnTo>
                    <a:pt x="15183" y="2323"/>
                  </a:lnTo>
                  <a:cubicBezTo>
                    <a:pt x="15386" y="2811"/>
                    <a:pt x="15812" y="3219"/>
                    <a:pt x="16224" y="3575"/>
                  </a:cubicBezTo>
                  <a:cubicBezTo>
                    <a:pt x="16402" y="3786"/>
                    <a:pt x="16582" y="3995"/>
                    <a:pt x="16767" y="4201"/>
                  </a:cubicBezTo>
                  <a:cubicBezTo>
                    <a:pt x="17358" y="4858"/>
                    <a:pt x="18038" y="5430"/>
                    <a:pt x="18786" y="5901"/>
                  </a:cubicBezTo>
                  <a:cubicBezTo>
                    <a:pt x="19500" y="6348"/>
                    <a:pt x="20248" y="6732"/>
                    <a:pt x="21040" y="7019"/>
                  </a:cubicBezTo>
                  <a:cubicBezTo>
                    <a:pt x="21420" y="7155"/>
                    <a:pt x="21879" y="7300"/>
                    <a:pt x="22320" y="7328"/>
                  </a:cubicBezTo>
                  <a:cubicBezTo>
                    <a:pt x="22192" y="7357"/>
                    <a:pt x="22064" y="7387"/>
                    <a:pt x="21936" y="7416"/>
                  </a:cubicBezTo>
                  <a:cubicBezTo>
                    <a:pt x="21029" y="7621"/>
                    <a:pt x="20121" y="7824"/>
                    <a:pt x="19212" y="8026"/>
                  </a:cubicBezTo>
                  <a:cubicBezTo>
                    <a:pt x="18315" y="6704"/>
                    <a:pt x="17058" y="5789"/>
                    <a:pt x="15716" y="4948"/>
                  </a:cubicBezTo>
                  <a:cubicBezTo>
                    <a:pt x="15033" y="4517"/>
                    <a:pt x="14327" y="4125"/>
                    <a:pt x="13600" y="3773"/>
                  </a:cubicBezTo>
                  <a:cubicBezTo>
                    <a:pt x="12902" y="3437"/>
                    <a:pt x="12156" y="3250"/>
                    <a:pt x="11434" y="2979"/>
                  </a:cubicBezTo>
                  <a:cubicBezTo>
                    <a:pt x="11421" y="2973"/>
                    <a:pt x="11406" y="2967"/>
                    <a:pt x="11391" y="2962"/>
                  </a:cubicBezTo>
                  <a:cubicBezTo>
                    <a:pt x="11359" y="2930"/>
                    <a:pt x="11326" y="2901"/>
                    <a:pt x="11295" y="2867"/>
                  </a:cubicBezTo>
                  <a:cubicBezTo>
                    <a:pt x="11291" y="2863"/>
                    <a:pt x="11286" y="2861"/>
                    <a:pt x="11282" y="2861"/>
                  </a:cubicBezTo>
                  <a:cubicBezTo>
                    <a:pt x="11265" y="2861"/>
                    <a:pt x="11250" y="2883"/>
                    <a:pt x="11262" y="2899"/>
                  </a:cubicBezTo>
                  <a:cubicBezTo>
                    <a:pt x="11274" y="2914"/>
                    <a:pt x="11286" y="2927"/>
                    <a:pt x="11298" y="2942"/>
                  </a:cubicBezTo>
                  <a:cubicBezTo>
                    <a:pt x="11257" y="2953"/>
                    <a:pt x="11245" y="3006"/>
                    <a:pt x="11278" y="3034"/>
                  </a:cubicBezTo>
                  <a:cubicBezTo>
                    <a:pt x="11337" y="3086"/>
                    <a:pt x="11399" y="3133"/>
                    <a:pt x="11465" y="3175"/>
                  </a:cubicBezTo>
                  <a:cubicBezTo>
                    <a:pt x="11478" y="3194"/>
                    <a:pt x="11490" y="3211"/>
                    <a:pt x="11503" y="3230"/>
                  </a:cubicBezTo>
                  <a:cubicBezTo>
                    <a:pt x="11502" y="3233"/>
                    <a:pt x="11502" y="3235"/>
                    <a:pt x="11503" y="3238"/>
                  </a:cubicBezTo>
                  <a:cubicBezTo>
                    <a:pt x="11705" y="3727"/>
                    <a:pt x="12133" y="4134"/>
                    <a:pt x="12545" y="4490"/>
                  </a:cubicBezTo>
                  <a:cubicBezTo>
                    <a:pt x="12722" y="4701"/>
                    <a:pt x="12902" y="4910"/>
                    <a:pt x="13088" y="5116"/>
                  </a:cubicBezTo>
                  <a:cubicBezTo>
                    <a:pt x="13679" y="5773"/>
                    <a:pt x="14357" y="6345"/>
                    <a:pt x="15105" y="6816"/>
                  </a:cubicBezTo>
                  <a:cubicBezTo>
                    <a:pt x="15819" y="7261"/>
                    <a:pt x="16567" y="7647"/>
                    <a:pt x="17359" y="7932"/>
                  </a:cubicBezTo>
                  <a:cubicBezTo>
                    <a:pt x="17663" y="8042"/>
                    <a:pt x="18017" y="8156"/>
                    <a:pt x="18373" y="8212"/>
                  </a:cubicBezTo>
                  <a:cubicBezTo>
                    <a:pt x="17535" y="8398"/>
                    <a:pt x="16698" y="8584"/>
                    <a:pt x="15860" y="8771"/>
                  </a:cubicBezTo>
                  <a:cubicBezTo>
                    <a:pt x="15859" y="8771"/>
                    <a:pt x="15858" y="8768"/>
                    <a:pt x="15855" y="8768"/>
                  </a:cubicBezTo>
                  <a:lnTo>
                    <a:pt x="15804" y="8763"/>
                  </a:lnTo>
                  <a:cubicBezTo>
                    <a:pt x="15804" y="8760"/>
                    <a:pt x="15804" y="8759"/>
                    <a:pt x="15803" y="8758"/>
                  </a:cubicBezTo>
                  <a:cubicBezTo>
                    <a:pt x="14904" y="7407"/>
                    <a:pt x="13631" y="6481"/>
                    <a:pt x="12270" y="5628"/>
                  </a:cubicBezTo>
                  <a:cubicBezTo>
                    <a:pt x="11587" y="5197"/>
                    <a:pt x="10881" y="4805"/>
                    <a:pt x="10154" y="4453"/>
                  </a:cubicBezTo>
                  <a:cubicBezTo>
                    <a:pt x="9456" y="4117"/>
                    <a:pt x="8711" y="3930"/>
                    <a:pt x="7989" y="3661"/>
                  </a:cubicBezTo>
                  <a:cubicBezTo>
                    <a:pt x="7976" y="3653"/>
                    <a:pt x="7960" y="3649"/>
                    <a:pt x="7945" y="3642"/>
                  </a:cubicBezTo>
                  <a:cubicBezTo>
                    <a:pt x="7913" y="3610"/>
                    <a:pt x="7880" y="3581"/>
                    <a:pt x="7849" y="3547"/>
                  </a:cubicBezTo>
                  <a:cubicBezTo>
                    <a:pt x="7846" y="3543"/>
                    <a:pt x="7841" y="3541"/>
                    <a:pt x="7836" y="3541"/>
                  </a:cubicBezTo>
                  <a:cubicBezTo>
                    <a:pt x="7820" y="3541"/>
                    <a:pt x="7804" y="3563"/>
                    <a:pt x="7816" y="3579"/>
                  </a:cubicBezTo>
                  <a:cubicBezTo>
                    <a:pt x="7828" y="3594"/>
                    <a:pt x="7841" y="3607"/>
                    <a:pt x="7852" y="3622"/>
                  </a:cubicBezTo>
                  <a:cubicBezTo>
                    <a:pt x="7811" y="3633"/>
                    <a:pt x="7799" y="3686"/>
                    <a:pt x="7831" y="3714"/>
                  </a:cubicBezTo>
                  <a:cubicBezTo>
                    <a:pt x="7891" y="3766"/>
                    <a:pt x="7952" y="3813"/>
                    <a:pt x="8019" y="3855"/>
                  </a:cubicBezTo>
                  <a:cubicBezTo>
                    <a:pt x="8032" y="3874"/>
                    <a:pt x="8043" y="3893"/>
                    <a:pt x="8057" y="3910"/>
                  </a:cubicBezTo>
                  <a:cubicBezTo>
                    <a:pt x="8056" y="3913"/>
                    <a:pt x="8056" y="3915"/>
                    <a:pt x="8057" y="3918"/>
                  </a:cubicBezTo>
                  <a:cubicBezTo>
                    <a:pt x="8259" y="4408"/>
                    <a:pt x="8686" y="4814"/>
                    <a:pt x="9098" y="5170"/>
                  </a:cubicBezTo>
                  <a:cubicBezTo>
                    <a:pt x="9276" y="5381"/>
                    <a:pt x="9456" y="5590"/>
                    <a:pt x="9642" y="5796"/>
                  </a:cubicBezTo>
                  <a:cubicBezTo>
                    <a:pt x="10233" y="6453"/>
                    <a:pt x="10911" y="7025"/>
                    <a:pt x="11659" y="7495"/>
                  </a:cubicBezTo>
                  <a:cubicBezTo>
                    <a:pt x="12373" y="7942"/>
                    <a:pt x="13121" y="8326"/>
                    <a:pt x="13915" y="8612"/>
                  </a:cubicBezTo>
                  <a:cubicBezTo>
                    <a:pt x="14293" y="8748"/>
                    <a:pt x="14751" y="8894"/>
                    <a:pt x="15192" y="8922"/>
                  </a:cubicBezTo>
                  <a:cubicBezTo>
                    <a:pt x="14176" y="9151"/>
                    <a:pt x="13160" y="9386"/>
                    <a:pt x="12146" y="9625"/>
                  </a:cubicBezTo>
                  <a:cubicBezTo>
                    <a:pt x="11246" y="8278"/>
                    <a:pt x="9974" y="7351"/>
                    <a:pt x="8616" y="6500"/>
                  </a:cubicBezTo>
                  <a:cubicBezTo>
                    <a:pt x="7933" y="6069"/>
                    <a:pt x="7227" y="5676"/>
                    <a:pt x="6500" y="5324"/>
                  </a:cubicBezTo>
                  <a:cubicBezTo>
                    <a:pt x="5802" y="4988"/>
                    <a:pt x="5056" y="4801"/>
                    <a:pt x="4335" y="4532"/>
                  </a:cubicBezTo>
                  <a:cubicBezTo>
                    <a:pt x="4321" y="4524"/>
                    <a:pt x="4306" y="4520"/>
                    <a:pt x="4291" y="4513"/>
                  </a:cubicBezTo>
                  <a:cubicBezTo>
                    <a:pt x="4259" y="4482"/>
                    <a:pt x="4226" y="4453"/>
                    <a:pt x="4195" y="4420"/>
                  </a:cubicBezTo>
                  <a:cubicBezTo>
                    <a:pt x="4192" y="4415"/>
                    <a:pt x="4187" y="4414"/>
                    <a:pt x="4182" y="4414"/>
                  </a:cubicBezTo>
                  <a:cubicBezTo>
                    <a:pt x="4166" y="4414"/>
                    <a:pt x="4150" y="4435"/>
                    <a:pt x="4162" y="4450"/>
                  </a:cubicBezTo>
                  <a:cubicBezTo>
                    <a:pt x="4173" y="4465"/>
                    <a:pt x="4186" y="4478"/>
                    <a:pt x="4198" y="4494"/>
                  </a:cubicBezTo>
                  <a:cubicBezTo>
                    <a:pt x="4157" y="4505"/>
                    <a:pt x="4145" y="4557"/>
                    <a:pt x="4177" y="4586"/>
                  </a:cubicBezTo>
                  <a:cubicBezTo>
                    <a:pt x="4235" y="4637"/>
                    <a:pt x="4298" y="4685"/>
                    <a:pt x="4365" y="4728"/>
                  </a:cubicBezTo>
                  <a:cubicBezTo>
                    <a:pt x="4378" y="4745"/>
                    <a:pt x="4389" y="4764"/>
                    <a:pt x="4403" y="4782"/>
                  </a:cubicBezTo>
                  <a:cubicBezTo>
                    <a:pt x="4402" y="4785"/>
                    <a:pt x="4402" y="4788"/>
                    <a:pt x="4403" y="4789"/>
                  </a:cubicBezTo>
                  <a:cubicBezTo>
                    <a:pt x="4605" y="5278"/>
                    <a:pt x="5032" y="5686"/>
                    <a:pt x="5444" y="6041"/>
                  </a:cubicBezTo>
                  <a:cubicBezTo>
                    <a:pt x="5622" y="6253"/>
                    <a:pt x="5802" y="6463"/>
                    <a:pt x="5988" y="6668"/>
                  </a:cubicBezTo>
                  <a:cubicBezTo>
                    <a:pt x="6579" y="7324"/>
                    <a:pt x="7257" y="7895"/>
                    <a:pt x="8005" y="8364"/>
                  </a:cubicBezTo>
                  <a:cubicBezTo>
                    <a:pt x="8718" y="8810"/>
                    <a:pt x="9466" y="9195"/>
                    <a:pt x="10259" y="9481"/>
                  </a:cubicBezTo>
                  <a:cubicBezTo>
                    <a:pt x="10618" y="9610"/>
                    <a:pt x="11047" y="9747"/>
                    <a:pt x="11467" y="9786"/>
                  </a:cubicBezTo>
                  <a:cubicBezTo>
                    <a:pt x="10757" y="9957"/>
                    <a:pt x="10047" y="10133"/>
                    <a:pt x="9340" y="10311"/>
                  </a:cubicBezTo>
                  <a:cubicBezTo>
                    <a:pt x="9356" y="10301"/>
                    <a:pt x="9374" y="10289"/>
                    <a:pt x="9388" y="10277"/>
                  </a:cubicBezTo>
                  <a:cubicBezTo>
                    <a:pt x="9419" y="10252"/>
                    <a:pt x="9400" y="10199"/>
                    <a:pt x="9364" y="10199"/>
                  </a:cubicBezTo>
                  <a:cubicBezTo>
                    <a:pt x="9360" y="10199"/>
                    <a:pt x="9357" y="10200"/>
                    <a:pt x="9354" y="10201"/>
                  </a:cubicBezTo>
                  <a:cubicBezTo>
                    <a:pt x="9336" y="10205"/>
                    <a:pt x="9320" y="10209"/>
                    <a:pt x="9303" y="10213"/>
                  </a:cubicBezTo>
                  <a:cubicBezTo>
                    <a:pt x="9302" y="10210"/>
                    <a:pt x="9302" y="10209"/>
                    <a:pt x="9300" y="10207"/>
                  </a:cubicBezTo>
                  <a:cubicBezTo>
                    <a:pt x="7991" y="9251"/>
                    <a:pt x="6476" y="8819"/>
                    <a:pt x="4906" y="8487"/>
                  </a:cubicBezTo>
                  <a:cubicBezTo>
                    <a:pt x="4117" y="8318"/>
                    <a:pt x="3318" y="8192"/>
                    <a:pt x="2514" y="8112"/>
                  </a:cubicBezTo>
                  <a:cubicBezTo>
                    <a:pt x="2268" y="8088"/>
                    <a:pt x="2024" y="8080"/>
                    <a:pt x="1779" y="8080"/>
                  </a:cubicBezTo>
                  <a:cubicBezTo>
                    <a:pt x="1280" y="8080"/>
                    <a:pt x="781" y="8114"/>
                    <a:pt x="281" y="8114"/>
                  </a:cubicBezTo>
                  <a:cubicBezTo>
                    <a:pt x="257" y="8114"/>
                    <a:pt x="232" y="8114"/>
                    <a:pt x="208" y="8114"/>
                  </a:cubicBezTo>
                  <a:cubicBezTo>
                    <a:pt x="192" y="8112"/>
                    <a:pt x="177" y="8112"/>
                    <a:pt x="163" y="8112"/>
                  </a:cubicBezTo>
                  <a:cubicBezTo>
                    <a:pt x="121" y="8094"/>
                    <a:pt x="79" y="8078"/>
                    <a:pt x="39" y="8056"/>
                  </a:cubicBezTo>
                  <a:cubicBezTo>
                    <a:pt x="36" y="8055"/>
                    <a:pt x="33" y="8054"/>
                    <a:pt x="30" y="8054"/>
                  </a:cubicBezTo>
                  <a:cubicBezTo>
                    <a:pt x="12" y="8054"/>
                    <a:pt x="0" y="8085"/>
                    <a:pt x="19" y="8098"/>
                  </a:cubicBezTo>
                  <a:cubicBezTo>
                    <a:pt x="35" y="8107"/>
                    <a:pt x="51" y="8115"/>
                    <a:pt x="67" y="8124"/>
                  </a:cubicBezTo>
                  <a:cubicBezTo>
                    <a:pt x="32" y="8150"/>
                    <a:pt x="39" y="8203"/>
                    <a:pt x="80" y="8219"/>
                  </a:cubicBezTo>
                  <a:cubicBezTo>
                    <a:pt x="152" y="8247"/>
                    <a:pt x="225" y="8270"/>
                    <a:pt x="301" y="8286"/>
                  </a:cubicBezTo>
                  <a:cubicBezTo>
                    <a:pt x="320" y="8299"/>
                    <a:pt x="339" y="8312"/>
                    <a:pt x="359" y="8326"/>
                  </a:cubicBezTo>
                  <a:cubicBezTo>
                    <a:pt x="359" y="8328"/>
                    <a:pt x="360" y="8330"/>
                    <a:pt x="361" y="8332"/>
                  </a:cubicBezTo>
                  <a:cubicBezTo>
                    <a:pt x="720" y="8722"/>
                    <a:pt x="1261" y="8958"/>
                    <a:pt x="1771" y="9148"/>
                  </a:cubicBezTo>
                  <a:cubicBezTo>
                    <a:pt x="2010" y="9286"/>
                    <a:pt x="2251" y="9420"/>
                    <a:pt x="2496" y="9549"/>
                  </a:cubicBezTo>
                  <a:cubicBezTo>
                    <a:pt x="3277" y="9962"/>
                    <a:pt x="4111" y="10266"/>
                    <a:pt x="4976" y="10449"/>
                  </a:cubicBezTo>
                  <a:cubicBezTo>
                    <a:pt x="5780" y="10618"/>
                    <a:pt x="6594" y="10721"/>
                    <a:pt x="7414" y="10721"/>
                  </a:cubicBezTo>
                  <a:cubicBezTo>
                    <a:pt x="7435" y="10721"/>
                    <a:pt x="7455" y="10721"/>
                    <a:pt x="7476" y="10721"/>
                  </a:cubicBezTo>
                  <a:cubicBezTo>
                    <a:pt x="7841" y="10718"/>
                    <a:pt x="8268" y="10701"/>
                    <a:pt x="8660" y="10605"/>
                  </a:cubicBezTo>
                  <a:lnTo>
                    <a:pt x="8660" y="10605"/>
                  </a:lnTo>
                  <a:cubicBezTo>
                    <a:pt x="7496" y="11019"/>
                    <a:pt x="6457" y="11689"/>
                    <a:pt x="5441" y="12425"/>
                  </a:cubicBezTo>
                  <a:cubicBezTo>
                    <a:pt x="4786" y="12897"/>
                    <a:pt x="4158" y="13407"/>
                    <a:pt x="3559" y="13949"/>
                  </a:cubicBezTo>
                  <a:cubicBezTo>
                    <a:pt x="2987" y="14471"/>
                    <a:pt x="2534" y="15094"/>
                    <a:pt x="2014" y="15662"/>
                  </a:cubicBezTo>
                  <a:cubicBezTo>
                    <a:pt x="2002" y="15671"/>
                    <a:pt x="1992" y="15683"/>
                    <a:pt x="1982" y="15694"/>
                  </a:cubicBezTo>
                  <a:cubicBezTo>
                    <a:pt x="1940" y="15712"/>
                    <a:pt x="1900" y="15732"/>
                    <a:pt x="1859" y="15748"/>
                  </a:cubicBezTo>
                  <a:cubicBezTo>
                    <a:pt x="1836" y="15757"/>
                    <a:pt x="1847" y="15792"/>
                    <a:pt x="1869" y="15792"/>
                  </a:cubicBezTo>
                  <a:cubicBezTo>
                    <a:pt x="1871" y="15792"/>
                    <a:pt x="1873" y="15792"/>
                    <a:pt x="1875" y="15791"/>
                  </a:cubicBezTo>
                  <a:cubicBezTo>
                    <a:pt x="1894" y="15786"/>
                    <a:pt x="1911" y="15779"/>
                    <a:pt x="1928" y="15774"/>
                  </a:cubicBezTo>
                  <a:lnTo>
                    <a:pt x="1928" y="15774"/>
                  </a:lnTo>
                  <a:cubicBezTo>
                    <a:pt x="1924" y="15807"/>
                    <a:pt x="1951" y="15833"/>
                    <a:pt x="1981" y="15833"/>
                  </a:cubicBezTo>
                  <a:cubicBezTo>
                    <a:pt x="1989" y="15833"/>
                    <a:pt x="1998" y="15831"/>
                    <a:pt x="2006" y="15827"/>
                  </a:cubicBezTo>
                  <a:cubicBezTo>
                    <a:pt x="2075" y="15794"/>
                    <a:pt x="2142" y="15754"/>
                    <a:pt x="2204" y="15708"/>
                  </a:cubicBezTo>
                  <a:cubicBezTo>
                    <a:pt x="2227" y="15703"/>
                    <a:pt x="2250" y="15698"/>
                    <a:pt x="2272" y="15692"/>
                  </a:cubicBezTo>
                  <a:cubicBezTo>
                    <a:pt x="2275" y="15694"/>
                    <a:pt x="2278" y="15695"/>
                    <a:pt x="2280" y="15695"/>
                  </a:cubicBezTo>
                  <a:cubicBezTo>
                    <a:pt x="2808" y="15690"/>
                    <a:pt x="3347" y="15447"/>
                    <a:pt x="3830" y="15198"/>
                  </a:cubicBezTo>
                  <a:cubicBezTo>
                    <a:pt x="4093" y="15111"/>
                    <a:pt x="4354" y="15023"/>
                    <a:pt x="4614" y="14927"/>
                  </a:cubicBezTo>
                  <a:cubicBezTo>
                    <a:pt x="5444" y="14626"/>
                    <a:pt x="6229" y="14209"/>
                    <a:pt x="6944" y="13691"/>
                  </a:cubicBezTo>
                  <a:cubicBezTo>
                    <a:pt x="7625" y="13196"/>
                    <a:pt x="8262" y="12646"/>
                    <a:pt x="8823" y="12018"/>
                  </a:cubicBezTo>
                  <a:cubicBezTo>
                    <a:pt x="9231" y="11561"/>
                    <a:pt x="9727" y="10942"/>
                    <a:pt x="9775" y="10305"/>
                  </a:cubicBezTo>
                  <a:cubicBezTo>
                    <a:pt x="10571" y="10145"/>
                    <a:pt x="11367" y="9983"/>
                    <a:pt x="12164" y="9817"/>
                  </a:cubicBezTo>
                  <a:cubicBezTo>
                    <a:pt x="12165" y="9826"/>
                    <a:pt x="12166" y="9834"/>
                    <a:pt x="12168" y="9843"/>
                  </a:cubicBezTo>
                  <a:cubicBezTo>
                    <a:pt x="11110" y="11297"/>
                    <a:pt x="9708" y="12452"/>
                    <a:pt x="8868" y="14061"/>
                  </a:cubicBezTo>
                  <a:cubicBezTo>
                    <a:pt x="8447" y="14876"/>
                    <a:pt x="8113" y="15732"/>
                    <a:pt x="7876" y="16618"/>
                  </a:cubicBezTo>
                  <a:cubicBezTo>
                    <a:pt x="7645" y="17471"/>
                    <a:pt x="7575" y="18362"/>
                    <a:pt x="7349" y="19220"/>
                  </a:cubicBezTo>
                  <a:cubicBezTo>
                    <a:pt x="7343" y="19241"/>
                    <a:pt x="7362" y="19259"/>
                    <a:pt x="7381" y="19259"/>
                  </a:cubicBezTo>
                  <a:cubicBezTo>
                    <a:pt x="7390" y="19259"/>
                    <a:pt x="7398" y="19255"/>
                    <a:pt x="7404" y="19245"/>
                  </a:cubicBezTo>
                  <a:cubicBezTo>
                    <a:pt x="7411" y="19232"/>
                    <a:pt x="7416" y="19217"/>
                    <a:pt x="7424" y="19204"/>
                  </a:cubicBezTo>
                  <a:cubicBezTo>
                    <a:pt x="7425" y="19202"/>
                    <a:pt x="7427" y="19202"/>
                    <a:pt x="7427" y="19201"/>
                  </a:cubicBezTo>
                  <a:cubicBezTo>
                    <a:pt x="7449" y="19166"/>
                    <a:pt x="7475" y="19134"/>
                    <a:pt x="7497" y="19101"/>
                  </a:cubicBezTo>
                  <a:cubicBezTo>
                    <a:pt x="7503" y="19113"/>
                    <a:pt x="7515" y="19119"/>
                    <a:pt x="7527" y="19119"/>
                  </a:cubicBezTo>
                  <a:cubicBezTo>
                    <a:pt x="7539" y="19119"/>
                    <a:pt x="7552" y="19112"/>
                    <a:pt x="7557" y="19097"/>
                  </a:cubicBezTo>
                  <a:cubicBezTo>
                    <a:pt x="7576" y="19041"/>
                    <a:pt x="7597" y="18985"/>
                    <a:pt x="7617" y="18928"/>
                  </a:cubicBezTo>
                  <a:cubicBezTo>
                    <a:pt x="8117" y="18257"/>
                    <a:pt x="8796" y="17715"/>
                    <a:pt x="9358" y="17098"/>
                  </a:cubicBezTo>
                  <a:cubicBezTo>
                    <a:pt x="10033" y="16355"/>
                    <a:pt x="10585" y="15508"/>
                    <a:pt x="11033" y="14612"/>
                  </a:cubicBezTo>
                  <a:cubicBezTo>
                    <a:pt x="11505" y="13669"/>
                    <a:pt x="11765" y="12694"/>
                    <a:pt x="11978" y="11666"/>
                  </a:cubicBezTo>
                  <a:cubicBezTo>
                    <a:pt x="12042" y="11362"/>
                    <a:pt x="12580" y="10117"/>
                    <a:pt x="12300" y="9789"/>
                  </a:cubicBezTo>
                  <a:cubicBezTo>
                    <a:pt x="14440" y="9339"/>
                    <a:pt x="16578" y="8875"/>
                    <a:pt x="18716" y="8414"/>
                  </a:cubicBezTo>
                  <a:lnTo>
                    <a:pt x="18716" y="8414"/>
                  </a:lnTo>
                  <a:cubicBezTo>
                    <a:pt x="17411" y="9235"/>
                    <a:pt x="16462" y="10409"/>
                    <a:pt x="15578" y="11666"/>
                  </a:cubicBezTo>
                  <a:cubicBezTo>
                    <a:pt x="15111" y="12325"/>
                    <a:pt x="14683" y="13011"/>
                    <a:pt x="14292" y="13717"/>
                  </a:cubicBezTo>
                  <a:cubicBezTo>
                    <a:pt x="13920" y="14396"/>
                    <a:pt x="13693" y="15132"/>
                    <a:pt x="13385" y="15839"/>
                  </a:cubicBezTo>
                  <a:cubicBezTo>
                    <a:pt x="13378" y="15852"/>
                    <a:pt x="13373" y="15866"/>
                    <a:pt x="13366" y="15880"/>
                  </a:cubicBezTo>
                  <a:cubicBezTo>
                    <a:pt x="13333" y="15910"/>
                    <a:pt x="13301" y="15942"/>
                    <a:pt x="13266" y="15971"/>
                  </a:cubicBezTo>
                  <a:cubicBezTo>
                    <a:pt x="13250" y="15985"/>
                    <a:pt x="13267" y="16010"/>
                    <a:pt x="13285" y="16010"/>
                  </a:cubicBezTo>
                  <a:cubicBezTo>
                    <a:pt x="13289" y="16010"/>
                    <a:pt x="13292" y="16009"/>
                    <a:pt x="13296" y="16007"/>
                  </a:cubicBezTo>
                  <a:cubicBezTo>
                    <a:pt x="13312" y="15996"/>
                    <a:pt x="13325" y="15983"/>
                    <a:pt x="13341" y="15974"/>
                  </a:cubicBezTo>
                  <a:cubicBezTo>
                    <a:pt x="13347" y="16000"/>
                    <a:pt x="13370" y="16015"/>
                    <a:pt x="13394" y="16015"/>
                  </a:cubicBezTo>
                  <a:cubicBezTo>
                    <a:pt x="13407" y="16015"/>
                    <a:pt x="13421" y="16010"/>
                    <a:pt x="13432" y="15999"/>
                  </a:cubicBezTo>
                  <a:cubicBezTo>
                    <a:pt x="13487" y="15943"/>
                    <a:pt x="13537" y="15883"/>
                    <a:pt x="13584" y="15819"/>
                  </a:cubicBezTo>
                  <a:cubicBezTo>
                    <a:pt x="13603" y="15807"/>
                    <a:pt x="13621" y="15796"/>
                    <a:pt x="13640" y="15784"/>
                  </a:cubicBezTo>
                  <a:lnTo>
                    <a:pt x="13648" y="15784"/>
                  </a:lnTo>
                  <a:cubicBezTo>
                    <a:pt x="14147" y="15608"/>
                    <a:pt x="14576" y="15203"/>
                    <a:pt x="14953" y="14811"/>
                  </a:cubicBezTo>
                  <a:cubicBezTo>
                    <a:pt x="15174" y="14644"/>
                    <a:pt x="15392" y="14475"/>
                    <a:pt x="15607" y="14300"/>
                  </a:cubicBezTo>
                  <a:cubicBezTo>
                    <a:pt x="16294" y="13745"/>
                    <a:pt x="16900" y="13097"/>
                    <a:pt x="17410" y="12376"/>
                  </a:cubicBezTo>
                  <a:cubicBezTo>
                    <a:pt x="17894" y="11686"/>
                    <a:pt x="18317" y="10959"/>
                    <a:pt x="18644" y="10183"/>
                  </a:cubicBezTo>
                  <a:cubicBezTo>
                    <a:pt x="18869" y="9647"/>
                    <a:pt x="19122" y="8948"/>
                    <a:pt x="19009" y="8350"/>
                  </a:cubicBezTo>
                  <a:cubicBezTo>
                    <a:pt x="19898" y="8158"/>
                    <a:pt x="20788" y="7967"/>
                    <a:pt x="21677" y="7778"/>
                  </a:cubicBezTo>
                  <a:lnTo>
                    <a:pt x="21677" y="7778"/>
                  </a:lnTo>
                  <a:cubicBezTo>
                    <a:pt x="20643" y="9132"/>
                    <a:pt x="19337" y="10250"/>
                    <a:pt x="18538" y="11781"/>
                  </a:cubicBezTo>
                  <a:cubicBezTo>
                    <a:pt x="18117" y="12594"/>
                    <a:pt x="17785" y="13451"/>
                    <a:pt x="17546" y="14336"/>
                  </a:cubicBezTo>
                  <a:cubicBezTo>
                    <a:pt x="17315" y="15190"/>
                    <a:pt x="17245" y="16080"/>
                    <a:pt x="17019" y="16938"/>
                  </a:cubicBezTo>
                  <a:cubicBezTo>
                    <a:pt x="17014" y="16960"/>
                    <a:pt x="17033" y="16977"/>
                    <a:pt x="17051" y="16977"/>
                  </a:cubicBezTo>
                  <a:cubicBezTo>
                    <a:pt x="17060" y="16977"/>
                    <a:pt x="17068" y="16973"/>
                    <a:pt x="17074" y="16963"/>
                  </a:cubicBezTo>
                  <a:cubicBezTo>
                    <a:pt x="17082" y="16950"/>
                    <a:pt x="17087" y="16935"/>
                    <a:pt x="17094" y="16922"/>
                  </a:cubicBezTo>
                  <a:cubicBezTo>
                    <a:pt x="17095" y="16921"/>
                    <a:pt x="17097" y="16921"/>
                    <a:pt x="17098" y="16919"/>
                  </a:cubicBezTo>
                  <a:cubicBezTo>
                    <a:pt x="17119" y="16885"/>
                    <a:pt x="17145" y="16853"/>
                    <a:pt x="17169" y="16818"/>
                  </a:cubicBezTo>
                  <a:cubicBezTo>
                    <a:pt x="17174" y="16831"/>
                    <a:pt x="17185" y="16837"/>
                    <a:pt x="17197" y="16837"/>
                  </a:cubicBezTo>
                  <a:cubicBezTo>
                    <a:pt x="17210" y="16837"/>
                    <a:pt x="17222" y="16830"/>
                    <a:pt x="17227" y="16815"/>
                  </a:cubicBezTo>
                  <a:cubicBezTo>
                    <a:pt x="17247" y="16758"/>
                    <a:pt x="17269" y="16702"/>
                    <a:pt x="17287" y="16646"/>
                  </a:cubicBezTo>
                  <a:cubicBezTo>
                    <a:pt x="17789" y="15975"/>
                    <a:pt x="18466" y="15432"/>
                    <a:pt x="19028" y="14816"/>
                  </a:cubicBezTo>
                  <a:cubicBezTo>
                    <a:pt x="19704" y="14073"/>
                    <a:pt x="20256" y="13227"/>
                    <a:pt x="20704" y="12330"/>
                  </a:cubicBezTo>
                  <a:cubicBezTo>
                    <a:pt x="21175" y="11388"/>
                    <a:pt x="21436" y="10413"/>
                    <a:pt x="21649" y="9384"/>
                  </a:cubicBezTo>
                  <a:cubicBezTo>
                    <a:pt x="21704" y="9124"/>
                    <a:pt x="22105" y="8172"/>
                    <a:pt x="22044" y="7699"/>
                  </a:cubicBezTo>
                  <a:cubicBezTo>
                    <a:pt x="23603" y="7367"/>
                    <a:pt x="25161" y="7021"/>
                    <a:pt x="26710" y="6643"/>
                  </a:cubicBezTo>
                  <a:lnTo>
                    <a:pt x="26710" y="6643"/>
                  </a:lnTo>
                  <a:cubicBezTo>
                    <a:pt x="25664" y="8047"/>
                    <a:pt x="24309" y="9186"/>
                    <a:pt x="23490" y="10757"/>
                  </a:cubicBezTo>
                  <a:cubicBezTo>
                    <a:pt x="23068" y="11570"/>
                    <a:pt x="22736" y="12426"/>
                    <a:pt x="22499" y="13312"/>
                  </a:cubicBezTo>
                  <a:cubicBezTo>
                    <a:pt x="22268" y="14167"/>
                    <a:pt x="22198" y="15056"/>
                    <a:pt x="21971" y="15914"/>
                  </a:cubicBezTo>
                  <a:cubicBezTo>
                    <a:pt x="21965" y="15935"/>
                    <a:pt x="21984" y="15954"/>
                    <a:pt x="22002" y="15954"/>
                  </a:cubicBezTo>
                  <a:cubicBezTo>
                    <a:pt x="22011" y="15954"/>
                    <a:pt x="22020" y="15950"/>
                    <a:pt x="22025" y="15939"/>
                  </a:cubicBezTo>
                  <a:cubicBezTo>
                    <a:pt x="22033" y="15926"/>
                    <a:pt x="22039" y="15911"/>
                    <a:pt x="22045" y="15898"/>
                  </a:cubicBezTo>
                  <a:cubicBezTo>
                    <a:pt x="22047" y="15896"/>
                    <a:pt x="22049" y="15896"/>
                    <a:pt x="22049" y="15895"/>
                  </a:cubicBezTo>
                  <a:cubicBezTo>
                    <a:pt x="22072" y="15860"/>
                    <a:pt x="22097" y="15828"/>
                    <a:pt x="22120" y="15795"/>
                  </a:cubicBezTo>
                  <a:cubicBezTo>
                    <a:pt x="22126" y="15808"/>
                    <a:pt x="22138" y="15814"/>
                    <a:pt x="22149" y="15814"/>
                  </a:cubicBezTo>
                  <a:cubicBezTo>
                    <a:pt x="22162" y="15814"/>
                    <a:pt x="22175" y="15806"/>
                    <a:pt x="22180" y="15792"/>
                  </a:cubicBezTo>
                  <a:cubicBezTo>
                    <a:pt x="22199" y="15735"/>
                    <a:pt x="22220" y="15679"/>
                    <a:pt x="22239" y="15623"/>
                  </a:cubicBezTo>
                  <a:cubicBezTo>
                    <a:pt x="22740" y="14951"/>
                    <a:pt x="23418" y="14409"/>
                    <a:pt x="23979" y="13793"/>
                  </a:cubicBezTo>
                  <a:cubicBezTo>
                    <a:pt x="24613" y="13096"/>
                    <a:pt x="25135" y="12308"/>
                    <a:pt x="25569" y="11474"/>
                  </a:cubicBezTo>
                  <a:lnTo>
                    <a:pt x="25569" y="11474"/>
                  </a:lnTo>
                  <a:cubicBezTo>
                    <a:pt x="25302" y="12044"/>
                    <a:pt x="25102" y="12641"/>
                    <a:pt x="24850" y="13219"/>
                  </a:cubicBezTo>
                  <a:cubicBezTo>
                    <a:pt x="24842" y="13232"/>
                    <a:pt x="24837" y="13247"/>
                    <a:pt x="24830" y="13261"/>
                  </a:cubicBezTo>
                  <a:cubicBezTo>
                    <a:pt x="24797" y="13291"/>
                    <a:pt x="24766" y="13323"/>
                    <a:pt x="24731" y="13352"/>
                  </a:cubicBezTo>
                  <a:cubicBezTo>
                    <a:pt x="24715" y="13366"/>
                    <a:pt x="24731" y="13391"/>
                    <a:pt x="24749" y="13391"/>
                  </a:cubicBezTo>
                  <a:cubicBezTo>
                    <a:pt x="24753" y="13391"/>
                    <a:pt x="24757" y="13390"/>
                    <a:pt x="24761" y="13387"/>
                  </a:cubicBezTo>
                  <a:cubicBezTo>
                    <a:pt x="24777" y="13376"/>
                    <a:pt x="24790" y="13364"/>
                    <a:pt x="24806" y="13353"/>
                  </a:cubicBezTo>
                  <a:cubicBezTo>
                    <a:pt x="24811" y="13380"/>
                    <a:pt x="24834" y="13396"/>
                    <a:pt x="24858" y="13396"/>
                  </a:cubicBezTo>
                  <a:cubicBezTo>
                    <a:pt x="24871" y="13396"/>
                    <a:pt x="24885" y="13391"/>
                    <a:pt x="24895" y="13380"/>
                  </a:cubicBezTo>
                  <a:cubicBezTo>
                    <a:pt x="24951" y="13324"/>
                    <a:pt x="25002" y="13264"/>
                    <a:pt x="25047" y="13200"/>
                  </a:cubicBezTo>
                  <a:cubicBezTo>
                    <a:pt x="25066" y="13188"/>
                    <a:pt x="25085" y="13177"/>
                    <a:pt x="25103" y="13165"/>
                  </a:cubicBezTo>
                  <a:lnTo>
                    <a:pt x="25111" y="13165"/>
                  </a:lnTo>
                  <a:cubicBezTo>
                    <a:pt x="25610" y="12989"/>
                    <a:pt x="26040" y="12584"/>
                    <a:pt x="26417" y="12192"/>
                  </a:cubicBezTo>
                  <a:cubicBezTo>
                    <a:pt x="26637" y="12025"/>
                    <a:pt x="26856" y="11856"/>
                    <a:pt x="27070" y="11681"/>
                  </a:cubicBezTo>
                  <a:cubicBezTo>
                    <a:pt x="27759" y="11126"/>
                    <a:pt x="28365" y="10478"/>
                    <a:pt x="28875" y="9755"/>
                  </a:cubicBezTo>
                  <a:cubicBezTo>
                    <a:pt x="29358" y="9067"/>
                    <a:pt x="29782" y="8340"/>
                    <a:pt x="30108" y="7563"/>
                  </a:cubicBezTo>
                  <a:cubicBezTo>
                    <a:pt x="30338" y="7016"/>
                    <a:pt x="30596" y="6301"/>
                    <a:pt x="30466" y="5696"/>
                  </a:cubicBezTo>
                  <a:cubicBezTo>
                    <a:pt x="30809" y="5617"/>
                    <a:pt x="31153" y="5542"/>
                    <a:pt x="31499" y="5476"/>
                  </a:cubicBezTo>
                  <a:cubicBezTo>
                    <a:pt x="32540" y="5277"/>
                    <a:pt x="33641" y="5104"/>
                    <a:pt x="34565" y="4554"/>
                  </a:cubicBezTo>
                  <a:cubicBezTo>
                    <a:pt x="34627" y="4518"/>
                    <a:pt x="34602" y="4413"/>
                    <a:pt x="34536" y="4413"/>
                  </a:cubicBezTo>
                  <a:cubicBezTo>
                    <a:pt x="34529" y="4413"/>
                    <a:pt x="34521" y="4414"/>
                    <a:pt x="34513" y="4417"/>
                  </a:cubicBezTo>
                  <a:cubicBezTo>
                    <a:pt x="33128" y="4893"/>
                    <a:pt x="31681" y="5158"/>
                    <a:pt x="30243" y="5456"/>
                  </a:cubicBezTo>
                  <a:cubicBezTo>
                    <a:pt x="30060" y="4900"/>
                    <a:pt x="29559" y="4409"/>
                    <a:pt x="29143" y="4041"/>
                  </a:cubicBezTo>
                  <a:cubicBezTo>
                    <a:pt x="28511" y="3482"/>
                    <a:pt x="27813" y="3013"/>
                    <a:pt x="27080" y="2602"/>
                  </a:cubicBezTo>
                  <a:cubicBezTo>
                    <a:pt x="26308" y="2172"/>
                    <a:pt x="25479" y="1852"/>
                    <a:pt x="24619" y="1651"/>
                  </a:cubicBezTo>
                  <a:cubicBezTo>
                    <a:pt x="24350" y="1587"/>
                    <a:pt x="24079" y="1530"/>
                    <a:pt x="23808" y="1475"/>
                  </a:cubicBezTo>
                  <a:cubicBezTo>
                    <a:pt x="23366" y="1311"/>
                    <a:pt x="22885" y="1154"/>
                    <a:pt x="22421" y="1154"/>
                  </a:cubicBezTo>
                  <a:cubicBezTo>
                    <a:pt x="22350" y="1154"/>
                    <a:pt x="22280" y="1158"/>
                    <a:pt x="22211" y="1166"/>
                  </a:cubicBezTo>
                  <a:cubicBezTo>
                    <a:pt x="22208" y="1166"/>
                    <a:pt x="22207" y="1167"/>
                    <a:pt x="22206" y="1168"/>
                  </a:cubicBezTo>
                  <a:cubicBezTo>
                    <a:pt x="22182" y="1166"/>
                    <a:pt x="22159" y="1163"/>
                    <a:pt x="22136" y="1160"/>
                  </a:cubicBezTo>
                  <a:cubicBezTo>
                    <a:pt x="22068" y="1123"/>
                    <a:pt x="21997" y="1091"/>
                    <a:pt x="21924" y="1066"/>
                  </a:cubicBezTo>
                  <a:cubicBezTo>
                    <a:pt x="21917" y="1063"/>
                    <a:pt x="21911" y="1062"/>
                    <a:pt x="21904" y="1062"/>
                  </a:cubicBezTo>
                  <a:cubicBezTo>
                    <a:pt x="21872" y="1062"/>
                    <a:pt x="21846" y="1093"/>
                    <a:pt x="21853" y="1128"/>
                  </a:cubicBezTo>
                  <a:cubicBezTo>
                    <a:pt x="21835" y="1124"/>
                    <a:pt x="21817" y="1119"/>
                    <a:pt x="21799" y="1116"/>
                  </a:cubicBezTo>
                  <a:cubicBezTo>
                    <a:pt x="21798" y="1116"/>
                    <a:pt x="21797" y="1116"/>
                    <a:pt x="21796" y="1116"/>
                  </a:cubicBezTo>
                  <a:cubicBezTo>
                    <a:pt x="21772" y="1116"/>
                    <a:pt x="21764" y="1155"/>
                    <a:pt x="21787" y="1162"/>
                  </a:cubicBezTo>
                  <a:cubicBezTo>
                    <a:pt x="21831" y="1172"/>
                    <a:pt x="21873" y="1188"/>
                    <a:pt x="21916" y="1200"/>
                  </a:cubicBezTo>
                  <a:cubicBezTo>
                    <a:pt x="21928" y="1210"/>
                    <a:pt x="21940" y="1220"/>
                    <a:pt x="21953" y="1230"/>
                  </a:cubicBezTo>
                  <a:cubicBezTo>
                    <a:pt x="22432" y="1642"/>
                    <a:pt x="22870" y="2095"/>
                    <a:pt x="23359" y="2492"/>
                  </a:cubicBezTo>
                  <a:cubicBezTo>
                    <a:pt x="22607" y="1927"/>
                    <a:pt x="21792" y="1444"/>
                    <a:pt x="20919" y="1091"/>
                  </a:cubicBezTo>
                  <a:cubicBezTo>
                    <a:pt x="20145" y="779"/>
                    <a:pt x="19298" y="585"/>
                    <a:pt x="18555" y="199"/>
                  </a:cubicBezTo>
                  <a:cubicBezTo>
                    <a:pt x="18513" y="156"/>
                    <a:pt x="18470" y="115"/>
                    <a:pt x="18429" y="72"/>
                  </a:cubicBezTo>
                  <a:cubicBezTo>
                    <a:pt x="18422" y="66"/>
                    <a:pt x="18414" y="63"/>
                    <a:pt x="18406" y="63"/>
                  </a:cubicBezTo>
                  <a:cubicBezTo>
                    <a:pt x="18389" y="63"/>
                    <a:pt x="18373" y="76"/>
                    <a:pt x="18374" y="96"/>
                  </a:cubicBezTo>
                  <a:cubicBezTo>
                    <a:pt x="18338" y="75"/>
                    <a:pt x="18301" y="57"/>
                    <a:pt x="18266" y="35"/>
                  </a:cubicBezTo>
                  <a:cubicBezTo>
                    <a:pt x="18266" y="34"/>
                    <a:pt x="18265" y="34"/>
                    <a:pt x="18265" y="34"/>
                  </a:cubicBezTo>
                  <a:cubicBezTo>
                    <a:pt x="18264" y="34"/>
                    <a:pt x="18263" y="35"/>
                    <a:pt x="18261" y="35"/>
                  </a:cubicBezTo>
                  <a:cubicBezTo>
                    <a:pt x="18249" y="25"/>
                    <a:pt x="18238" y="16"/>
                    <a:pt x="18226" y="7"/>
                  </a:cubicBezTo>
                  <a:cubicBezTo>
                    <a:pt x="18221" y="3"/>
                    <a:pt x="18215" y="1"/>
                    <a:pt x="18210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1" name="Google Shape;1631;p26"/>
          <p:cNvSpPr/>
          <p:nvPr/>
        </p:nvSpPr>
        <p:spPr>
          <a:xfrm>
            <a:off x="2029654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6"/>
          <p:cNvSpPr/>
          <p:nvPr/>
        </p:nvSpPr>
        <p:spPr>
          <a:xfrm>
            <a:off x="-921600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6"/>
          <p:cNvSpPr/>
          <p:nvPr/>
        </p:nvSpPr>
        <p:spPr>
          <a:xfrm>
            <a:off x="1417894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4" name="Google Shape;1634;p26"/>
          <p:cNvGrpSpPr/>
          <p:nvPr/>
        </p:nvGrpSpPr>
        <p:grpSpPr>
          <a:xfrm>
            <a:off x="-396577" y="1781091"/>
            <a:ext cx="2850524" cy="1946196"/>
            <a:chOff x="2639775" y="3965525"/>
            <a:chExt cx="545075" cy="372150"/>
          </a:xfrm>
        </p:grpSpPr>
        <p:sp>
          <p:nvSpPr>
            <p:cNvPr id="1635" name="Google Shape;1635;p26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6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6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6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6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6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6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6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6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6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6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6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6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6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6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6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6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6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6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6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6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6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6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6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6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6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6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6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6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6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6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6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6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" name="Google Shape;1673;p26"/>
          <p:cNvGrpSpPr/>
          <p:nvPr/>
        </p:nvGrpSpPr>
        <p:grpSpPr>
          <a:xfrm>
            <a:off x="7716857" y="-817237"/>
            <a:ext cx="2012481" cy="2415552"/>
            <a:chOff x="1900450" y="3143950"/>
            <a:chExt cx="384825" cy="461900"/>
          </a:xfrm>
        </p:grpSpPr>
        <p:sp>
          <p:nvSpPr>
            <p:cNvPr id="1674" name="Google Shape;1674;p26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6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6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6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6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6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6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6"/>
          <p:cNvGrpSpPr/>
          <p:nvPr/>
        </p:nvGrpSpPr>
        <p:grpSpPr>
          <a:xfrm>
            <a:off x="326623" y="-703762"/>
            <a:ext cx="2756747" cy="2592442"/>
            <a:chOff x="1888400" y="1093775"/>
            <a:chExt cx="1244525" cy="1170350"/>
          </a:xfrm>
        </p:grpSpPr>
        <p:sp>
          <p:nvSpPr>
            <p:cNvPr id="1720" name="Google Shape;1720;p26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6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26"/>
          <p:cNvGrpSpPr/>
          <p:nvPr/>
        </p:nvGrpSpPr>
        <p:grpSpPr>
          <a:xfrm>
            <a:off x="-628849" y="2454457"/>
            <a:ext cx="1723633" cy="2133720"/>
            <a:chOff x="2665925" y="3755975"/>
            <a:chExt cx="1077675" cy="1334075"/>
          </a:xfrm>
        </p:grpSpPr>
        <p:sp>
          <p:nvSpPr>
            <p:cNvPr id="1723" name="Google Shape;1723;p26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1728;p26"/>
          <p:cNvGrpSpPr/>
          <p:nvPr/>
        </p:nvGrpSpPr>
        <p:grpSpPr>
          <a:xfrm>
            <a:off x="-360358" y="3535991"/>
            <a:ext cx="1836071" cy="1848986"/>
            <a:chOff x="1056800" y="3472750"/>
            <a:chExt cx="1147975" cy="1156050"/>
          </a:xfrm>
        </p:grpSpPr>
        <p:sp>
          <p:nvSpPr>
            <p:cNvPr id="1729" name="Google Shape;1729;p26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26"/>
          <p:cNvGrpSpPr/>
          <p:nvPr/>
        </p:nvGrpSpPr>
        <p:grpSpPr>
          <a:xfrm>
            <a:off x="-326891" y="-1118131"/>
            <a:ext cx="1875257" cy="2295819"/>
            <a:chOff x="769875" y="772325"/>
            <a:chExt cx="1172475" cy="1435425"/>
          </a:xfrm>
        </p:grpSpPr>
        <p:sp>
          <p:nvSpPr>
            <p:cNvPr id="1735" name="Google Shape;1735;p2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26"/>
          <p:cNvSpPr txBox="1">
            <a:spLocks noGrp="1"/>
          </p:cNvSpPr>
          <p:nvPr>
            <p:ph type="ctrTitle"/>
          </p:nvPr>
        </p:nvSpPr>
        <p:spPr>
          <a:xfrm>
            <a:off x="4003750" y="76257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38" name="Google Shape;1738;p26"/>
          <p:cNvSpPr txBox="1">
            <a:spLocks noGrp="1"/>
          </p:cNvSpPr>
          <p:nvPr>
            <p:ph type="subTitle" idx="1"/>
          </p:nvPr>
        </p:nvSpPr>
        <p:spPr>
          <a:xfrm>
            <a:off x="4003750" y="1586425"/>
            <a:ext cx="4294800" cy="1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9" name="Google Shape;1739;p26"/>
          <p:cNvSpPr txBox="1"/>
          <p:nvPr/>
        </p:nvSpPr>
        <p:spPr>
          <a:xfrm>
            <a:off x="4003750" y="2962225"/>
            <a:ext cx="34872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and illustrations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ora"/>
                <a:ea typeface="Lora"/>
                <a:cs typeface="Lora"/>
                <a:sym typeface="Lora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2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61133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081875" y="291577"/>
            <a:ext cx="3226800" cy="1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 flipH="1">
            <a:off x="1081875" y="3560050"/>
            <a:ext cx="38532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>
            <a:off x="1792500" y="521575"/>
            <a:ext cx="55590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5394750" y="752850"/>
            <a:ext cx="2452800" cy="3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5394750" y="752850"/>
            <a:ext cx="2452800" cy="36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1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9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_1_1_1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75" r:id="rId5"/>
    <p:sldLayoutId id="2147483667" r:id="rId6"/>
    <p:sldLayoutId id="2147483668" r:id="rId7"/>
    <p:sldLayoutId id="2147483669" r:id="rId8"/>
    <p:sldLayoutId id="2147483670" r:id="rId9"/>
    <p:sldLayoutId id="2147483674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FCE8C9-8AD2-4811-A4A2-175CA83CAADB}"/>
              </a:ext>
            </a:extLst>
          </p:cNvPr>
          <p:cNvSpPr txBox="1"/>
          <p:nvPr/>
        </p:nvSpPr>
        <p:spPr>
          <a:xfrm>
            <a:off x="1524000" y="1047662"/>
            <a:ext cx="6096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</a:rPr>
              <a:t>PHÒNG GIÁO DỤC VÀ ĐÀO TẠO QUẬN LONG BIÊN</a:t>
            </a:r>
            <a:endParaRPr lang="en-US" altLang="zh-CN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A10B9889-2B58-4F71-BA96-1213F062B1EB}"/>
              </a:ext>
            </a:extLst>
          </p:cNvPr>
          <p:cNvSpPr txBox="1"/>
          <p:nvPr/>
        </p:nvSpPr>
        <p:spPr>
          <a:xfrm>
            <a:off x="188802" y="1723720"/>
            <a:ext cx="88991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CHÀO ĐÓN CÁC CON </a:t>
            </a:r>
          </a:p>
          <a:p>
            <a:pPr algn="ctr"/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ĐẾN VỚI TIẾT </a:t>
            </a:r>
          </a:p>
          <a:p>
            <a:pPr algn="ctr"/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M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Ĩ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T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H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U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Ậ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11D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T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L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Ớ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P</a:t>
            </a:r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2</a:t>
            </a:r>
            <a:endParaRPr lang="en-US" altLang="zh-C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B2603"/>
              </a:solidFill>
              <a:latin typeface="Times New Roman" panose="02020603050405020304" pitchFamily="18" charset="0"/>
              <a:ea typeface="方正大标宋简体" panose="02010601030101010101" charset="-122"/>
              <a:cs typeface="Montserrat Sem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0"/>
    </mc:Choice>
    <mc:Fallback xmlns="">
      <p:transition spd="slow" advTm="11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48" y="126955"/>
            <a:ext cx="3214255" cy="241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15" y="3077208"/>
            <a:ext cx="3542497" cy="212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126955"/>
            <a:ext cx="3214256" cy="241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3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2" y="359101"/>
            <a:ext cx="2411466" cy="4336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r="13113"/>
          <a:stretch/>
        </p:blipFill>
        <p:spPr>
          <a:xfrm>
            <a:off x="1496290" y="490931"/>
            <a:ext cx="2867892" cy="38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2" y="182009"/>
            <a:ext cx="3507976" cy="2630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239">
            <a:off x="4427155" y="1974306"/>
            <a:ext cx="4029289" cy="22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7" y="2541036"/>
            <a:ext cx="3983181" cy="2240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8" y="332510"/>
            <a:ext cx="3312788" cy="22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98241" y="187563"/>
            <a:ext cx="3990109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4: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PHÂN TÍCH – ĐÁNH GIÁ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0276F-9D38-4944-B6DE-B033B4FB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3" y="2384413"/>
            <a:ext cx="2809900" cy="2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E35603B-F3EF-461D-A3C6-69781A20B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8153" y="1235120"/>
            <a:ext cx="4946158" cy="36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9785D-E88F-465A-8AF1-2B9E85FCC424}"/>
              </a:ext>
            </a:extLst>
          </p:cNvPr>
          <p:cNvSpPr txBox="1"/>
          <p:nvPr/>
        </p:nvSpPr>
        <p:spPr>
          <a:xfrm>
            <a:off x="3506833" y="1784277"/>
            <a:ext cx="41768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0308E44-D2EE-4396-A3BF-5999DE4FD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0"/>
    </mc:Choice>
    <mc:Fallback xmlns="">
      <p:transition spd="slow" advTm="1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F3D34346-454F-45F0-BBE1-07C5A5FA567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777360" y="131457"/>
            <a:ext cx="5589280" cy="11734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5: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VẬN DỤNG – PHÁT TRIỂN</a:t>
            </a:r>
            <a:endParaRPr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69" y="1810448"/>
            <a:ext cx="2100340" cy="1575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35" y="1735962"/>
            <a:ext cx="5400873" cy="30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5BD640-B0E4-4EB4-807F-8C7F084E7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:\1-原创素材\1_mm1102\PPT\PPT_014\materaials\pageimg_g2.png">
            <a:extLst>
              <a:ext uri="{FF2B5EF4-FFF2-40B4-BE49-F238E27FC236}">
                <a16:creationId xmlns:a16="http://schemas.microsoft.com/office/drawing/2014/main" id="{104CA853-E497-4D69-8C92-65D34EACA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77" y="765885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733A8307-AA5F-4F1A-9CAC-6936F696AF9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32109" y="1563418"/>
            <a:ext cx="3980238" cy="459077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ĐỊNH HƯỚNG NỘI DUNG HỌC TẬP TIẾP THEO</a:t>
            </a:r>
            <a:endParaRPr lang="zh-CN" altLang="en-US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MH_SubTitle_1">
            <a:extLst>
              <a:ext uri="{FF2B5EF4-FFF2-40B4-BE49-F238E27FC236}">
                <a16:creationId xmlns:a16="http://schemas.microsoft.com/office/drawing/2014/main" id="{86EF579F-1329-4628-9052-1EA2D4224F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21365" y="2203226"/>
            <a:ext cx="4601726" cy="737048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just">
              <a:defRPr/>
            </a:pP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Hoàn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thành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đầy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đủ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Chuẩn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bị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đồ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cho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sau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46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60"/>
    </mc:Choice>
    <mc:Fallback xmlns="">
      <p:transition spd="slow" advTm="21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1" name="Google Shape;2101;p36"/>
          <p:cNvCxnSpPr/>
          <p:nvPr/>
        </p:nvCxnSpPr>
        <p:spPr>
          <a:xfrm rot="10800000">
            <a:off x="3636300" y="2930775"/>
            <a:ext cx="187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E5AB7F-AE10-4FF7-8A3A-AAC318590336}"/>
              </a:ext>
            </a:extLst>
          </p:cNvPr>
          <p:cNvSpPr txBox="1"/>
          <p:nvPr/>
        </p:nvSpPr>
        <p:spPr>
          <a:xfrm>
            <a:off x="1429117" y="442978"/>
            <a:ext cx="6096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方正大标宋简体" panose="02010601030101010101" charset="-122"/>
                <a:cs typeface="Arial" panose="020B0604020202020204" pitchFamily="34" charset="0"/>
              </a:rPr>
              <a:t>PHÒNG GIÁO DỤC VÀ ĐÀO TẠO QUẬN LONG BIÊN</a:t>
            </a:r>
            <a:endParaRPr lang="en-US" altLang="zh-CN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方正大标宋简体" panose="02010601030101010101" charset="-122"/>
              <a:cs typeface="Arial" panose="020B0604020202020204" pitchFamily="34" charset="0"/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B9359037-5450-4395-8A28-BA466A7C397E}"/>
              </a:ext>
            </a:extLst>
          </p:cNvPr>
          <p:cNvSpPr txBox="1"/>
          <p:nvPr/>
        </p:nvSpPr>
        <p:spPr>
          <a:xfrm>
            <a:off x="122435" y="1215057"/>
            <a:ext cx="8899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M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Ĩ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T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H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U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Ậ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11D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T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L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Ớ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P</a:t>
            </a: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 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2603"/>
                </a:solidFill>
                <a:latin typeface="Times New Roman" panose="02020603050405020304" pitchFamily="18" charset="0"/>
                <a:ea typeface="方正大标宋简体" panose="02010601030101010101" charset="-122"/>
                <a:cs typeface="Montserrat Semi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3D234-2985-4A8E-9DF5-7A9C43A894AB}"/>
              </a:ext>
            </a:extLst>
          </p:cNvPr>
          <p:cNvSpPr txBox="1"/>
          <p:nvPr/>
        </p:nvSpPr>
        <p:spPr>
          <a:xfrm>
            <a:off x="1449271" y="2358783"/>
            <a:ext cx="607584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THÚ VỊ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Con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0"/>
    </mc:Choice>
    <mc:Fallback xmlns="">
      <p:transition spd="slow" advTm="153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7C5E59D-AFB1-48F3-8291-3417086CD57F}"/>
              </a:ext>
            </a:extLst>
          </p:cNvPr>
          <p:cNvSpPr/>
          <p:nvPr/>
        </p:nvSpPr>
        <p:spPr>
          <a:xfrm>
            <a:off x="4167067" y="93795"/>
            <a:ext cx="2888933" cy="63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125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方正大标宋简体" panose="02010601030101010101" charset="-122"/>
                <a:cs typeface="+mn-ea"/>
                <a:sym typeface="Arial" panose="020B0604020202020204" pitchFamily="34" charset="0"/>
              </a:rPr>
              <a:t>ĐỒ DÙNG</a:t>
            </a:r>
            <a:endParaRPr lang="zh-CN" altLang="en-US" sz="4125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  <a:ea typeface="方正大标宋简体" panose="0201060103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Picture 8" descr="Tả cây bút chì">
            <a:extLst>
              <a:ext uri="{FF2B5EF4-FFF2-40B4-BE49-F238E27FC236}">
                <a16:creationId xmlns:a16="http://schemas.microsoft.com/office/drawing/2014/main" id="{4467DC70-F2E0-4759-B74C-1226B5E9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62" y="630529"/>
            <a:ext cx="1306640" cy="13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10 Gôm tẩy tốt nhất hiện nay 2019 - CÔNG TY TNHH TM XUÂN VY">
            <a:extLst>
              <a:ext uri="{FF2B5EF4-FFF2-40B4-BE49-F238E27FC236}">
                <a16:creationId xmlns:a16="http://schemas.microsoft.com/office/drawing/2014/main" id="{2877B49A-605F-4FE0-B164-CC306B4AB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05" y="1941042"/>
            <a:ext cx="1325057" cy="9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huyến Mãi T6: Giảm đến 40% họa cụ Thiên Long, Colormate, Faber Castell –  Bookish">
            <a:extLst>
              <a:ext uri="{FF2B5EF4-FFF2-40B4-BE49-F238E27FC236}">
                <a16:creationId xmlns:a16="http://schemas.microsoft.com/office/drawing/2014/main" id="{47A47DA1-E03F-40A4-A608-BC3FCC6E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76" y="821854"/>
            <a:ext cx="1865529" cy="162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Ưu điểm của dòng bút chì màu Stablo so với các loại bút khác CÔNG TY TNHH  THƯƠNG MẠI THÁI Á">
            <a:extLst>
              <a:ext uri="{FF2B5EF4-FFF2-40B4-BE49-F238E27FC236}">
                <a16:creationId xmlns:a16="http://schemas.microsoft.com/office/drawing/2014/main" id="{A32CE8BB-73FF-47E8-A1F0-71209F077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11" y="876507"/>
            <a:ext cx="1816844" cy="13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ĩ thuật 1 - SGK Vì sự bình đẳng và dân chủ trong giáo dục">
            <a:extLst>
              <a:ext uri="{FF2B5EF4-FFF2-40B4-BE49-F238E27FC236}">
                <a16:creationId xmlns:a16="http://schemas.microsoft.com/office/drawing/2014/main" id="{32DAB254-B7EB-4F2D-B5FE-37CE7808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81" y="274039"/>
            <a:ext cx="1692515" cy="23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Tải sách scan Vở bài tập Mĩ thuật 1 - Tìm đáp án, giải bài tập, để học">
            <a:extLst>
              <a:ext uri="{FF2B5EF4-FFF2-40B4-BE49-F238E27FC236}">
                <a16:creationId xmlns:a16="http://schemas.microsoft.com/office/drawing/2014/main" id="{4407A24E-C0BD-41B3-989B-75773D8EF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" y="2844460"/>
            <a:ext cx="1503302" cy="210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100gr Que Kem Gỗ, Đè Lưỡi Làm Mô Hình , Handmade | Shopee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Que kem gỗ dài 135mm chuẩn EU Nhật (bán theo kg) | Thông Số Kỹ Thuậ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Giấy bìa cứng A4 -15 màu ( 100 tờ/xấp) - Văn Phòng Phẩm T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38" y="2934834"/>
            <a:ext cx="2733675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05" y="28444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16EF4-9F8D-4746-802E-89A1209891CC}"/>
              </a:ext>
            </a:extLst>
          </p:cNvPr>
          <p:cNvSpPr txBox="1"/>
          <p:nvPr/>
        </p:nvSpPr>
        <p:spPr>
          <a:xfrm>
            <a:off x="2788698" y="916425"/>
            <a:ext cx="3279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Light SemiConde" panose="020B0502040204020203" pitchFamily="34" charset="0"/>
              </a:rPr>
              <a:t>YÊU CẦU CẦN ĐẠT </a:t>
            </a:r>
          </a:p>
          <a:p>
            <a:endParaRPr lang="vi-VN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7AFEF-BE75-4A19-A693-54F7E2A0F649}"/>
              </a:ext>
            </a:extLst>
          </p:cNvPr>
          <p:cNvSpPr txBox="1"/>
          <p:nvPr/>
        </p:nvSpPr>
        <p:spPr>
          <a:xfrm>
            <a:off x="1010934" y="1716644"/>
            <a:ext cx="737565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b="1" dirty="0" err="1">
                <a:solidFill>
                  <a:srgbClr val="002060"/>
                </a:solidFill>
                <a:latin typeface="#9Slide03 Ample" panose="02000000000000000000" pitchFamily="2" charset="0"/>
              </a:rPr>
              <a:t>Nhận</a:t>
            </a:r>
            <a:r>
              <a:rPr lang="en-US" sz="1800" b="1" dirty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" panose="02000000000000000000" pitchFamily="2" charset="0"/>
              </a:rPr>
              <a:t>biết</a:t>
            </a:r>
            <a:r>
              <a:rPr lang="en-US" sz="1800" b="1" dirty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" panose="02000000000000000000" pitchFamily="2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" panose="02000000000000000000" pitchFamily="2" charset="0"/>
              </a:rPr>
              <a:t>cách</a:t>
            </a:r>
            <a:r>
              <a:rPr lang="en-US" sz="1800" b="1" dirty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tạo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hình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con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rối</a:t>
            </a:r>
            <a:r>
              <a:rPr lang="en-US" sz="1800" b="1" dirty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bằng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một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số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chất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liệu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đơn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giản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#9Slide03 Ample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Tạo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hình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được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con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rối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đơn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giản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theo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ý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thích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bằng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giấy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que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…</a:t>
            </a:r>
            <a:endParaRPr lang="en-US" sz="1800" b="1" dirty="0">
              <a:solidFill>
                <a:srgbClr val="002060"/>
              </a:solidFill>
              <a:latin typeface="#9Slide03 Ample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Chỉ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ra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được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hình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khối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trong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sản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phẩm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mĩ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thuật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#9Slide03 Ample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Nêu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được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cảm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nhận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vẻ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đẹp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của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sản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phẩm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.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Có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ý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tưởng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sử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dụng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sản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phẩm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mĩ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thuật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trong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học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tập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và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vui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mple" panose="02000000000000000000" pitchFamily="2" charset="0"/>
              </a:rPr>
              <a:t>chơi</a:t>
            </a:r>
            <a:r>
              <a:rPr lang="en-US" sz="1800" b="1" dirty="0" smtClean="0">
                <a:solidFill>
                  <a:srgbClr val="002060"/>
                </a:solidFill>
                <a:latin typeface="#9Slide03 Ample" panose="02000000000000000000" pitchFamily="2" charset="0"/>
              </a:rPr>
              <a:t>.</a:t>
            </a:r>
            <a:endParaRPr lang="en-GB" sz="1800" b="1" dirty="0">
              <a:solidFill>
                <a:srgbClr val="002060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6"/>
    </mc:Choice>
    <mc:Fallback xmlns="">
      <p:transition spd="slow" advTm="2546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F2107E6F-0CE2-4EE7-B48A-61D281C69489}"/>
              </a:ext>
            </a:extLst>
          </p:cNvPr>
          <p:cNvSpPr/>
          <p:nvPr/>
        </p:nvSpPr>
        <p:spPr bwMode="auto">
          <a:xfrm>
            <a:off x="781822" y="96203"/>
            <a:ext cx="4108164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sz="2400"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B5C25-E7B5-40FD-91C4-43C6C342F583}"/>
              </a:ext>
            </a:extLst>
          </p:cNvPr>
          <p:cNvSpPr txBox="1"/>
          <p:nvPr/>
        </p:nvSpPr>
        <p:spPr>
          <a:xfrm>
            <a:off x="1258528" y="4313900"/>
            <a:ext cx="651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rối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?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con </a:t>
            </a:r>
            <a:r>
              <a:rPr lang="en-US" dirty="0" err="1" smtClean="0"/>
              <a:t>rối</a:t>
            </a:r>
            <a:r>
              <a:rPr lang="en-US" dirty="0" smtClean="0"/>
              <a:t>?</a:t>
            </a:r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A0AF0-2B70-42E0-A3CE-19F75462C3C0}"/>
              </a:ext>
            </a:extLst>
          </p:cNvPr>
          <p:cNvSpPr txBox="1"/>
          <p:nvPr/>
        </p:nvSpPr>
        <p:spPr>
          <a:xfrm>
            <a:off x="3832777" y="3591771"/>
            <a:ext cx="38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endParaRPr lang="vi-VN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B1E4A-3E8D-4F4D-A100-03A4F47FD26F}"/>
              </a:ext>
            </a:extLst>
          </p:cNvPr>
          <p:cNvSpPr txBox="1"/>
          <p:nvPr/>
        </p:nvSpPr>
        <p:spPr>
          <a:xfrm>
            <a:off x="7286572" y="3614962"/>
            <a:ext cx="38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endParaRPr lang="vi-VN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86" y="937208"/>
            <a:ext cx="3309897" cy="2554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4" y="1058968"/>
            <a:ext cx="3648566" cy="243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7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F2107E6F-0CE2-4EE7-B48A-61D281C69489}"/>
              </a:ext>
            </a:extLst>
          </p:cNvPr>
          <p:cNvSpPr/>
          <p:nvPr/>
        </p:nvSpPr>
        <p:spPr bwMode="auto">
          <a:xfrm>
            <a:off x="781822" y="96203"/>
            <a:ext cx="4108164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 KHÁM PHÁ</a:t>
            </a:r>
            <a:endParaRPr sz="2400"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B5C25-E7B5-40FD-91C4-43C6C342F583}"/>
              </a:ext>
            </a:extLst>
          </p:cNvPr>
          <p:cNvSpPr txBox="1"/>
          <p:nvPr/>
        </p:nvSpPr>
        <p:spPr>
          <a:xfrm>
            <a:off x="995292" y="3483296"/>
            <a:ext cx="65187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rối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: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, </a:t>
            </a:r>
            <a:r>
              <a:rPr lang="en-US" dirty="0" err="1" smtClean="0"/>
              <a:t>ông</a:t>
            </a:r>
            <a:r>
              <a:rPr lang="en-US" dirty="0" smtClean="0"/>
              <a:t>, </a:t>
            </a:r>
            <a:r>
              <a:rPr lang="en-US" dirty="0" err="1" smtClean="0"/>
              <a:t>bà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,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gái</a:t>
            </a:r>
            <a:r>
              <a:rPr lang="en-US" dirty="0" smtClean="0"/>
              <a:t>, con </a:t>
            </a:r>
            <a:r>
              <a:rPr lang="en-US" dirty="0" err="1" smtClean="0"/>
              <a:t>vật</a:t>
            </a:r>
            <a:r>
              <a:rPr lang="en-US" dirty="0" smtClean="0"/>
              <a:t>,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r>
              <a:rPr lang="en-US" dirty="0" smtClean="0"/>
              <a:t>….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rối</a:t>
            </a:r>
            <a:r>
              <a:rPr lang="en-US" dirty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,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ý </a:t>
            </a:r>
            <a:r>
              <a:rPr lang="en-US" dirty="0" err="1" smtClean="0"/>
              <a:t>thích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rối</a:t>
            </a:r>
            <a:r>
              <a:rPr lang="en-US" dirty="0" smtClean="0"/>
              <a:t>: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bìa</a:t>
            </a:r>
            <a:r>
              <a:rPr lang="en-US" dirty="0" smtClean="0"/>
              <a:t>, </a:t>
            </a:r>
            <a:r>
              <a:rPr lang="en-US" dirty="0" err="1" smtClean="0"/>
              <a:t>dây</a:t>
            </a:r>
            <a:r>
              <a:rPr lang="en-US" dirty="0" smtClean="0"/>
              <a:t>,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xốp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…</a:t>
            </a:r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A0AF0-2B70-42E0-A3CE-19F75462C3C0}"/>
              </a:ext>
            </a:extLst>
          </p:cNvPr>
          <p:cNvSpPr txBox="1"/>
          <p:nvPr/>
        </p:nvSpPr>
        <p:spPr>
          <a:xfrm>
            <a:off x="4132228" y="3259118"/>
            <a:ext cx="38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endParaRPr lang="vi-VN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B1E4A-3E8D-4F4D-A100-03A4F47FD26F}"/>
              </a:ext>
            </a:extLst>
          </p:cNvPr>
          <p:cNvSpPr txBox="1"/>
          <p:nvPr/>
        </p:nvSpPr>
        <p:spPr>
          <a:xfrm>
            <a:off x="7816425" y="3248747"/>
            <a:ext cx="38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endParaRPr lang="vi-VN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86" y="666948"/>
            <a:ext cx="3309897" cy="2554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6" y="793178"/>
            <a:ext cx="3648566" cy="243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2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F2107E6F-0CE2-4EE7-B48A-61D281C69489}"/>
              </a:ext>
            </a:extLst>
          </p:cNvPr>
          <p:cNvSpPr/>
          <p:nvPr/>
        </p:nvSpPr>
        <p:spPr bwMode="auto">
          <a:xfrm>
            <a:off x="781821" y="96203"/>
            <a:ext cx="7543643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 KIẾN TẠO KIẾN THỨC – KĨ NĂNG</a:t>
            </a:r>
            <a:endParaRPr sz="2400" b="1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510146" y="1295400"/>
            <a:ext cx="5874327" cy="25838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GỢI Ý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CÁCH THỰC HIỆN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11" y="2452187"/>
            <a:ext cx="2537194" cy="1690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4" y="349866"/>
            <a:ext cx="1922318" cy="128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46" y="349865"/>
            <a:ext cx="1922318" cy="128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67" y="371473"/>
            <a:ext cx="1922318" cy="128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69" y="371473"/>
            <a:ext cx="1922318" cy="128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2" y="2647942"/>
            <a:ext cx="2241976" cy="149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92" y="2647942"/>
            <a:ext cx="2148457" cy="143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13568" y="1741996"/>
            <a:ext cx="203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,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70430" y="1741996"/>
            <a:ext cx="18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Ghép</a:t>
            </a:r>
            <a:r>
              <a:rPr lang="en-US" dirty="0" smtClean="0"/>
              <a:t> </a:t>
            </a:r>
            <a:r>
              <a:rPr lang="en-US" dirty="0" err="1" smtClean="0"/>
              <a:t>dính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, </a:t>
            </a:r>
            <a:r>
              <a:rPr lang="en-US" dirty="0" err="1" smtClean="0"/>
              <a:t>tóc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32882" y="1752526"/>
            <a:ext cx="221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gương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25808" y="1741996"/>
            <a:ext cx="18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que.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31274" y="4263708"/>
            <a:ext cx="1884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que.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80510" y="4263708"/>
            <a:ext cx="18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,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41473" y="4263708"/>
            <a:ext cx="18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Tạo</a:t>
            </a:r>
            <a:r>
              <a:rPr lang="en-US" dirty="0" smtClean="0"/>
              <a:t> them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,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>
            <a:extLst>
              <a:ext uri="{FF2B5EF4-FFF2-40B4-BE49-F238E27FC236}">
                <a16:creationId xmlns:a16="http://schemas.microsoft.com/office/drawing/2014/main" id="{7A1378B5-63E2-4A16-89EF-DCE1B2412513}"/>
              </a:ext>
            </a:extLst>
          </p:cNvPr>
          <p:cNvSpPr/>
          <p:nvPr/>
        </p:nvSpPr>
        <p:spPr bwMode="auto">
          <a:xfrm>
            <a:off x="1239352" y="248019"/>
            <a:ext cx="6665296" cy="105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3: </a:t>
            </a: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LUYỆN TẬP – SÁNG TẠO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4E604925-7988-4F69-B4FE-5481096E607A}"/>
              </a:ext>
            </a:extLst>
          </p:cNvPr>
          <p:cNvSpPr/>
          <p:nvPr/>
        </p:nvSpPr>
        <p:spPr>
          <a:xfrm>
            <a:off x="1830689" y="2113563"/>
            <a:ext cx="5482622" cy="199003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rối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giấy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thích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vi-V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06BEEDD-1A79-4D25-B2A2-4FC5E1D322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4440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0"/>
    </mc:Choice>
    <mc:Fallback xmlns="">
      <p:transition spd="slow" advTm="1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881508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Floral Pattern by Slidesgo">
  <a:themeElements>
    <a:clrScheme name="Simple Light">
      <a:dk1>
        <a:srgbClr val="F8F5F1"/>
      </a:dk1>
      <a:lt1>
        <a:srgbClr val="324055"/>
      </a:lt1>
      <a:dk2>
        <a:srgbClr val="09537E"/>
      </a:dk2>
      <a:lt2>
        <a:srgbClr val="7A99A1"/>
      </a:lt2>
      <a:accent1>
        <a:srgbClr val="349390"/>
      </a:accent1>
      <a:accent2>
        <a:srgbClr val="1F847F"/>
      </a:accent2>
      <a:accent3>
        <a:srgbClr val="F8B687"/>
      </a:accent3>
      <a:accent4>
        <a:srgbClr val="EF9E67"/>
      </a:accent4>
      <a:accent5>
        <a:srgbClr val="EB6352"/>
      </a:accent5>
      <a:accent6>
        <a:srgbClr val="E2473B"/>
      </a:accent6>
      <a:hlink>
        <a:srgbClr val="3240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415</Words>
  <Application>Microsoft Office PowerPoint</Application>
  <PresentationFormat>On-screen Show (16:9)</PresentationFormat>
  <Paragraphs>48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#9Slide03 Ample</vt:lpstr>
      <vt:lpstr>Roboto Slab</vt:lpstr>
      <vt:lpstr>方正大标宋简体</vt:lpstr>
      <vt:lpstr>#9Slide03 AllRoundGothic</vt:lpstr>
      <vt:lpstr>Concert One</vt:lpstr>
      <vt:lpstr>Didact Gothic</vt:lpstr>
      <vt:lpstr>Montserrat Semi</vt:lpstr>
      <vt:lpstr>Times New Roman</vt:lpstr>
      <vt:lpstr>微软雅黑</vt:lpstr>
      <vt:lpstr>Arial</vt:lpstr>
      <vt:lpstr>Amatic SC</vt:lpstr>
      <vt:lpstr>Bahiana</vt:lpstr>
      <vt:lpstr>Lora</vt:lpstr>
      <vt:lpstr>Bahnschrift SemiLight SemiConde</vt:lpstr>
      <vt:lpstr>宋体</vt:lpstr>
      <vt:lpstr>Floral Pattern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5:  VẬN DỤNG – PHÁT TRIỂN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FLORAL PATTERN</dc:title>
  <cp:lastModifiedBy>Techsi.vn</cp:lastModifiedBy>
  <cp:revision>22</cp:revision>
  <dcterms:modified xsi:type="dcterms:W3CDTF">2024-05-07T02:35:17Z</dcterms:modified>
</cp:coreProperties>
</file>