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5" r:id="rId10"/>
    <p:sldId id="264" r:id="rId11"/>
    <p:sldId id="268" r:id="rId12"/>
    <p:sldId id="269" r:id="rId13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7C0663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7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2D16-6E74-4A05-8409-DF4C1F86BC6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12D16-6E74-4A05-8409-DF4C1F86BC6B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C841E-27CA-4D23-8FBE-916FCB52D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28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microsoft.com/office/2007/relationships/hdphoto" Target="../media/hdphoto2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20.wdp"/><Relationship Id="rId10" Type="http://schemas.microsoft.com/office/2007/relationships/hdphoto" Target="../media/hdphoto22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1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microsoft.com/office/2007/relationships/hdphoto" Target="../media/hdphoto14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2138" y="1718050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9696" y="2349023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253917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253917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38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25562" y="240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41" y="670831"/>
            <a:ext cx="2137503" cy="2856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69" y="638608"/>
            <a:ext cx="2492177" cy="2920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29" y="622233"/>
            <a:ext cx="2142263" cy="2856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88" y="3709851"/>
            <a:ext cx="2939325" cy="2939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60" y="4011440"/>
            <a:ext cx="3453115" cy="23361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09" y="654984"/>
            <a:ext cx="2182871" cy="287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65" y="3773390"/>
            <a:ext cx="2296549" cy="2875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92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4" y="0"/>
            <a:ext cx="1187432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9647" y="1750777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2668" y="2856263"/>
            <a:ext cx="6720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17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1107" y="1793530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21985" y="2480036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846230" y="4253244"/>
            <a:ext cx="68515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54561" y="2722016"/>
            <a:ext cx="8023538" cy="6617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7C066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11: VẼ BIỂU CẢM CÁC ĐỒ VẬT </a:t>
            </a:r>
          </a:p>
        </p:txBody>
      </p:sp>
    </p:spTree>
    <p:extLst>
      <p:ext uri="{BB962C8B-B14F-4D97-AF65-F5344CB8AC3E}">
        <p14:creationId xmlns:p14="http://schemas.microsoft.com/office/powerpoint/2010/main" val="13589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30677" y="2209027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2" y="3033314"/>
            <a:ext cx="5215944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06356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5452" y="2430631"/>
            <a:ext cx="56828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27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4531" y="1524878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8008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385967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288" y="1208947"/>
            <a:ext cx="1995152" cy="1995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59" y="1208948"/>
            <a:ext cx="2000517" cy="200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30" y="1208947"/>
            <a:ext cx="2000517" cy="200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89" y="3420408"/>
            <a:ext cx="2355761" cy="235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80" y="3420407"/>
            <a:ext cx="3169185" cy="235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252" y="1203582"/>
            <a:ext cx="2000517" cy="200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5" b="3286"/>
          <a:stretch/>
        </p:blipFill>
        <p:spPr>
          <a:xfrm>
            <a:off x="7718774" y="3420409"/>
            <a:ext cx="3292498" cy="235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122070" y="5830890"/>
            <a:ext cx="1023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88999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33" y="1415856"/>
            <a:ext cx="4296337" cy="3344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09105" y="4957265"/>
            <a:ext cx="808664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35" y="1415856"/>
            <a:ext cx="26670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936565" y="404108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endParaRPr lang="en-US" sz="54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67033" y="40646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88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5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1442435" y="2097809"/>
            <a:ext cx="8113690" cy="268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6688" y="1238873"/>
            <a:ext cx="30570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GHI NHỚ</a:t>
            </a:r>
            <a:endParaRPr lang="en-US" sz="5400" b="0" cap="none" spc="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4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6" name="Cách vẽ đồ vật biểu cảm 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0473" y="1143000"/>
            <a:ext cx="9172575" cy="516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0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27470" y="591462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3" r="16901"/>
          <a:stretch/>
        </p:blipFill>
        <p:spPr>
          <a:xfrm>
            <a:off x="9086442" y="1676394"/>
            <a:ext cx="2707484" cy="1837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4" r="26633"/>
          <a:stretch/>
        </p:blipFill>
        <p:spPr>
          <a:xfrm>
            <a:off x="412123" y="1676394"/>
            <a:ext cx="1887755" cy="1837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13829"/>
          <a:stretch/>
        </p:blipFill>
        <p:spPr>
          <a:xfrm>
            <a:off x="2538674" y="1676395"/>
            <a:ext cx="3012120" cy="1838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2" r="12804"/>
          <a:stretch/>
        </p:blipFill>
        <p:spPr>
          <a:xfrm>
            <a:off x="5789591" y="1677024"/>
            <a:ext cx="3058054" cy="1837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28034" y="3773507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5929" y="3842263"/>
            <a:ext cx="24976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7376" y="3846622"/>
            <a:ext cx="159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34592" y="3842263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7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210490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345</Words>
  <Application>Microsoft Office PowerPoint</Application>
  <PresentationFormat>Widescreen</PresentationFormat>
  <Paragraphs>42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Techsi.vn</cp:lastModifiedBy>
  <cp:revision>57</cp:revision>
  <dcterms:created xsi:type="dcterms:W3CDTF">2022-03-20T00:51:27Z</dcterms:created>
  <dcterms:modified xsi:type="dcterms:W3CDTF">2024-04-02T02:40:41Z</dcterms:modified>
</cp:coreProperties>
</file>