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323" r:id="rId2"/>
    <p:sldId id="256" r:id="rId3"/>
    <p:sldId id="313" r:id="rId4"/>
    <p:sldId id="315" r:id="rId5"/>
    <p:sldId id="261" r:id="rId6"/>
    <p:sldId id="262" r:id="rId7"/>
    <p:sldId id="327" r:id="rId8"/>
    <p:sldId id="260" r:id="rId9"/>
    <p:sldId id="328" r:id="rId10"/>
    <p:sldId id="317" r:id="rId11"/>
    <p:sldId id="266" r:id="rId12"/>
    <p:sldId id="321" r:id="rId13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5"/>
    </p:embeddedFont>
    <p:embeddedFont>
      <p:font typeface="Itim" panose="020B0604020202020204" charset="-34"/>
      <p:regular r:id="rId16"/>
    </p:embeddedFont>
    <p:embeddedFont>
      <p:font typeface="#9Slide03 AllRoundGothic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xygen" panose="020B0604020202020204" charset="0"/>
      <p:regular r:id="rId22"/>
      <p:bold r:id="rId23"/>
    </p:embeddedFont>
    <p:embeddedFont>
      <p:font typeface="#9Slide03 Quicksand Bold" panose="020B0604020202020204" charset="0"/>
      <p:bold r:id="rId24"/>
    </p:embeddedFont>
    <p:embeddedFont>
      <p:font typeface="微软雅黑" panose="020B0503020204020204" pitchFamily="34" charset="-122"/>
      <p:regular r:id="rId25"/>
      <p:bold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8CEC2A-8FCE-4374-9E0E-8425CD37AB8F}">
  <a:tblStyle styleId="{418CEC2A-8FCE-4374-9E0E-8425CD37AB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343" autoAdjust="0"/>
  </p:normalViewPr>
  <p:slideViewPr>
    <p:cSldViewPr snapToGrid="0">
      <p:cViewPr varScale="1">
        <p:scale>
          <a:sx n="83" d="100"/>
          <a:sy n="83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261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75f449325_7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75f449325_7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7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e7fcef0f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7" name="Google Shape;3167;ge7fcef0f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27E6127-5E05-44BB-A699-F638848028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85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5" name="Google Shape;376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07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76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bd6c00e730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4" name="Google Shape;3594;gbd6c00e730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71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9303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0" name="Google Shape;4540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1" name="Google Shape;4541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546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0" name="Google Shape;4540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1" name="Google Shape;4541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6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4225" y="1043450"/>
            <a:ext cx="4528800" cy="25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4225" y="36242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8100178">
            <a:off x="8032889" y="332260"/>
            <a:ext cx="796032" cy="550532"/>
            <a:chOff x="3736388" y="802750"/>
            <a:chExt cx="583325" cy="403425"/>
          </a:xfrm>
        </p:grpSpPr>
        <p:sp>
          <p:nvSpPr>
            <p:cNvPr id="12" name="Google Shape;12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 rot="2699644">
            <a:off x="256833" y="4328819"/>
            <a:ext cx="795991" cy="550561"/>
            <a:chOff x="3736388" y="802750"/>
            <a:chExt cx="583325" cy="403425"/>
          </a:xfrm>
        </p:grpSpPr>
        <p:sp>
          <p:nvSpPr>
            <p:cNvPr id="39" name="Google Shape;39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40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 rot="-2700000">
            <a:off x="7218743" y="4357862"/>
            <a:ext cx="1801253" cy="1354580"/>
            <a:chOff x="2434713" y="2011488"/>
            <a:chExt cx="1504463" cy="1131388"/>
          </a:xfrm>
        </p:grpSpPr>
        <p:sp>
          <p:nvSpPr>
            <p:cNvPr id="66" name="Google Shape;66;p2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" name="Google Shape;152;p2"/>
          <p:cNvGrpSpPr/>
          <p:nvPr/>
        </p:nvGrpSpPr>
        <p:grpSpPr>
          <a:xfrm rot="4922613">
            <a:off x="644902" y="-509368"/>
            <a:ext cx="1208729" cy="1596394"/>
            <a:chOff x="4027650" y="2008513"/>
            <a:chExt cx="792200" cy="1046275"/>
          </a:xfrm>
        </p:grpSpPr>
        <p:sp>
          <p:nvSpPr>
            <p:cNvPr id="153" name="Google Shape;153;p2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2"/>
          <p:cNvSpPr/>
          <p:nvPr/>
        </p:nvSpPr>
        <p:spPr>
          <a:xfrm>
            <a:off x="375100" y="10835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223600" y="761125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430900" y="1083575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855525" y="4604100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1" name="Google Shape;2411;p23"/>
          <p:cNvSpPr txBox="1">
            <a:spLocks noGrp="1"/>
          </p:cNvSpPr>
          <p:nvPr>
            <p:ph type="title" idx="2"/>
          </p:nvPr>
        </p:nvSpPr>
        <p:spPr>
          <a:xfrm>
            <a:off x="825338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2" name="Google Shape;2412;p23"/>
          <p:cNvSpPr txBox="1">
            <a:spLocks noGrp="1"/>
          </p:cNvSpPr>
          <p:nvPr>
            <p:ph type="subTitle" idx="1"/>
          </p:nvPr>
        </p:nvSpPr>
        <p:spPr>
          <a:xfrm>
            <a:off x="825338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3" name="Google Shape;2413;p23"/>
          <p:cNvSpPr txBox="1">
            <a:spLocks noGrp="1"/>
          </p:cNvSpPr>
          <p:nvPr>
            <p:ph type="title" idx="3"/>
          </p:nvPr>
        </p:nvSpPr>
        <p:spPr>
          <a:xfrm>
            <a:off x="3450750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4" name="Google Shape;2414;p23"/>
          <p:cNvSpPr txBox="1">
            <a:spLocks noGrp="1"/>
          </p:cNvSpPr>
          <p:nvPr>
            <p:ph type="subTitle" idx="4"/>
          </p:nvPr>
        </p:nvSpPr>
        <p:spPr>
          <a:xfrm>
            <a:off x="3450751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5" name="Google Shape;2415;p23"/>
          <p:cNvSpPr txBox="1">
            <a:spLocks noGrp="1"/>
          </p:cNvSpPr>
          <p:nvPr>
            <p:ph type="title" idx="5"/>
          </p:nvPr>
        </p:nvSpPr>
        <p:spPr>
          <a:xfrm>
            <a:off x="6076168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6" name="Google Shape;2416;p23"/>
          <p:cNvSpPr txBox="1">
            <a:spLocks noGrp="1"/>
          </p:cNvSpPr>
          <p:nvPr>
            <p:ph type="subTitle" idx="6"/>
          </p:nvPr>
        </p:nvSpPr>
        <p:spPr>
          <a:xfrm>
            <a:off x="6076172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17" name="Google Shape;2417;p23"/>
          <p:cNvGrpSpPr/>
          <p:nvPr/>
        </p:nvGrpSpPr>
        <p:grpSpPr>
          <a:xfrm rot="-3780242">
            <a:off x="819612" y="4036990"/>
            <a:ext cx="511128" cy="1680641"/>
            <a:chOff x="2643963" y="1509025"/>
            <a:chExt cx="330600" cy="1087047"/>
          </a:xfrm>
        </p:grpSpPr>
        <p:sp>
          <p:nvSpPr>
            <p:cNvPr id="2418" name="Google Shape;2418;p23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9" name="Google Shape;2419;p23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420" name="Google Shape;2420;p23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23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23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23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23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23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23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23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23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23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23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23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2" name="Google Shape;2432;p23"/>
          <p:cNvSpPr/>
          <p:nvPr/>
        </p:nvSpPr>
        <p:spPr>
          <a:xfrm>
            <a:off x="4658175" y="47865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3"/>
          <p:cNvSpPr/>
          <p:nvPr/>
        </p:nvSpPr>
        <p:spPr>
          <a:xfrm>
            <a:off x="5030029" y="45639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3"/>
          <p:cNvSpPr/>
          <p:nvPr/>
        </p:nvSpPr>
        <p:spPr>
          <a:xfrm>
            <a:off x="8601552" y="4742150"/>
            <a:ext cx="144300" cy="1443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3"/>
          <p:cNvSpPr/>
          <p:nvPr/>
        </p:nvSpPr>
        <p:spPr>
          <a:xfrm>
            <a:off x="8701599" y="3185725"/>
            <a:ext cx="222600" cy="222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8" name="Google Shape;2858;p29"/>
          <p:cNvGrpSpPr/>
          <p:nvPr/>
        </p:nvGrpSpPr>
        <p:grpSpPr>
          <a:xfrm rot="-3780242">
            <a:off x="819612" y="4036990"/>
            <a:ext cx="511128" cy="1680641"/>
            <a:chOff x="2643963" y="1509025"/>
            <a:chExt cx="330600" cy="1087047"/>
          </a:xfrm>
        </p:grpSpPr>
        <p:sp>
          <p:nvSpPr>
            <p:cNvPr id="2859" name="Google Shape;2859;p29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0" name="Google Shape;2860;p29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861" name="Google Shape;2861;p29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29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29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29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29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29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29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29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29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29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29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29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3" name="Google Shape;2873;p29"/>
          <p:cNvGrpSpPr/>
          <p:nvPr/>
        </p:nvGrpSpPr>
        <p:grpSpPr>
          <a:xfrm rot="6827663">
            <a:off x="7702933" y="4136431"/>
            <a:ext cx="1203433" cy="1087732"/>
            <a:chOff x="2401900" y="1895088"/>
            <a:chExt cx="1203300" cy="1087613"/>
          </a:xfrm>
        </p:grpSpPr>
        <p:sp>
          <p:nvSpPr>
            <p:cNvPr id="2874" name="Google Shape;2874;p29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5" name="Google Shape;2875;p29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2876" name="Google Shape;2876;p29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29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29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9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29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29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29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29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29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9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9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9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9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29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29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29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29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29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29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29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29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29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29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9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29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29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29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29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29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9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06" name="Google Shape;2906;p29"/>
          <p:cNvSpPr/>
          <p:nvPr/>
        </p:nvSpPr>
        <p:spPr>
          <a:xfrm>
            <a:off x="4658175" y="47865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29"/>
          <p:cNvSpPr/>
          <p:nvPr/>
        </p:nvSpPr>
        <p:spPr>
          <a:xfrm>
            <a:off x="5030029" y="45639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8" name="Google Shape;2908;p29"/>
          <p:cNvGrpSpPr/>
          <p:nvPr/>
        </p:nvGrpSpPr>
        <p:grpSpPr>
          <a:xfrm>
            <a:off x="210400" y="753610"/>
            <a:ext cx="671174" cy="464181"/>
            <a:chOff x="3736388" y="802750"/>
            <a:chExt cx="583325" cy="403425"/>
          </a:xfrm>
        </p:grpSpPr>
        <p:sp>
          <p:nvSpPr>
            <p:cNvPr id="2909" name="Google Shape;2909;p2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0" name="Google Shape;2910;p2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2911" name="Google Shape;2911;p2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2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2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2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2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2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2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2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2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2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2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2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2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35" name="Google Shape;2935;p29"/>
          <p:cNvGrpSpPr/>
          <p:nvPr/>
        </p:nvGrpSpPr>
        <p:grpSpPr>
          <a:xfrm rot="-8100000">
            <a:off x="7233593" y="-308613"/>
            <a:ext cx="1801253" cy="1354580"/>
            <a:chOff x="2434713" y="2011488"/>
            <a:chExt cx="1504463" cy="1131388"/>
          </a:xfrm>
        </p:grpSpPr>
        <p:sp>
          <p:nvSpPr>
            <p:cNvPr id="2936" name="Google Shape;2936;p29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7" name="Google Shape;2937;p29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938" name="Google Shape;2938;p29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9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9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29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29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9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9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9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9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9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9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9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9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9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9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9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9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9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9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9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9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9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9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9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9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9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9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9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29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29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29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29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29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29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29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29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9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9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9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29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9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9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9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9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9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9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9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9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9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9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9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9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9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9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9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9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9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9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9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9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9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9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9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9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9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9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9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9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9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9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9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9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9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9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9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9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9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9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9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9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9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9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3" name="Google Shape;3023;p30"/>
          <p:cNvGrpSpPr/>
          <p:nvPr/>
        </p:nvGrpSpPr>
        <p:grpSpPr>
          <a:xfrm rot="-3780242">
            <a:off x="609212" y="3940490"/>
            <a:ext cx="511128" cy="1680641"/>
            <a:chOff x="2643963" y="1509025"/>
            <a:chExt cx="330600" cy="1087047"/>
          </a:xfrm>
        </p:grpSpPr>
        <p:sp>
          <p:nvSpPr>
            <p:cNvPr id="3024" name="Google Shape;3024;p30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5" name="Google Shape;3025;p30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3026" name="Google Shape;3026;p30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0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0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0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0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0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0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0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0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0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38" name="Google Shape;3038;p30"/>
          <p:cNvGrpSpPr/>
          <p:nvPr/>
        </p:nvGrpSpPr>
        <p:grpSpPr>
          <a:xfrm rot="9848423">
            <a:off x="307608" y="188258"/>
            <a:ext cx="1203382" cy="1087687"/>
            <a:chOff x="2401900" y="1895088"/>
            <a:chExt cx="1203300" cy="1087613"/>
          </a:xfrm>
        </p:grpSpPr>
        <p:sp>
          <p:nvSpPr>
            <p:cNvPr id="3039" name="Google Shape;3039;p30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0" name="Google Shape;3040;p30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3041" name="Google Shape;3041;p30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0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30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30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0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0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0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0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0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0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0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0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0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0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0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0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0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0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0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0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0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0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0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0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0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30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30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0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0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0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71" name="Google Shape;3071;p30"/>
          <p:cNvGrpSpPr/>
          <p:nvPr/>
        </p:nvGrpSpPr>
        <p:grpSpPr>
          <a:xfrm rot="-6979994">
            <a:off x="7465333" y="-148039"/>
            <a:ext cx="1409773" cy="1862010"/>
            <a:chOff x="4027650" y="2008513"/>
            <a:chExt cx="792200" cy="1046275"/>
          </a:xfrm>
        </p:grpSpPr>
        <p:sp>
          <p:nvSpPr>
            <p:cNvPr id="3072" name="Google Shape;3072;p30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3" name="Google Shape;3073;p30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074" name="Google Shape;3074;p30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0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0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0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0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0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0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0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0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0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0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0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0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0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0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0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0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0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0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0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0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0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0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0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0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0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0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0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0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0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0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0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0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0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0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0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0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0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0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0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0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0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0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0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0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0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0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0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0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0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0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0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0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0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0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0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0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0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0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0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0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0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0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0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0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0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0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0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0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0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0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0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0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0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0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0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0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1" name="Google Shape;3151;p30"/>
          <p:cNvSpPr/>
          <p:nvPr/>
        </p:nvSpPr>
        <p:spPr>
          <a:xfrm>
            <a:off x="4583950" y="46529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30"/>
          <p:cNvSpPr/>
          <p:nvPr/>
        </p:nvSpPr>
        <p:spPr>
          <a:xfrm>
            <a:off x="4926104" y="4749500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30"/>
          <p:cNvSpPr/>
          <p:nvPr/>
        </p:nvSpPr>
        <p:spPr>
          <a:xfrm>
            <a:off x="8562929" y="4237375"/>
            <a:ext cx="222600" cy="222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30"/>
          <p:cNvSpPr/>
          <p:nvPr/>
        </p:nvSpPr>
        <p:spPr>
          <a:xfrm>
            <a:off x="383804" y="2248250"/>
            <a:ext cx="222600" cy="222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p30"/>
          <p:cNvSpPr/>
          <p:nvPr/>
        </p:nvSpPr>
        <p:spPr>
          <a:xfrm>
            <a:off x="8714729" y="27232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30"/>
          <p:cNvSpPr/>
          <p:nvPr/>
        </p:nvSpPr>
        <p:spPr>
          <a:xfrm>
            <a:off x="8583473" y="2343175"/>
            <a:ext cx="181500" cy="181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4225" y="1043450"/>
            <a:ext cx="4528800" cy="25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4225" y="36242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8100178">
            <a:off x="8032889" y="332260"/>
            <a:ext cx="796032" cy="550532"/>
            <a:chOff x="3736388" y="802750"/>
            <a:chExt cx="583325" cy="403425"/>
          </a:xfrm>
        </p:grpSpPr>
        <p:sp>
          <p:nvSpPr>
            <p:cNvPr id="12" name="Google Shape;12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 rot="2699644">
            <a:off x="256833" y="4328819"/>
            <a:ext cx="795991" cy="550561"/>
            <a:chOff x="3736388" y="802750"/>
            <a:chExt cx="583325" cy="403425"/>
          </a:xfrm>
        </p:grpSpPr>
        <p:sp>
          <p:nvSpPr>
            <p:cNvPr id="39" name="Google Shape;39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40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 rot="-2700000">
            <a:off x="7218743" y="4357862"/>
            <a:ext cx="1801253" cy="1354580"/>
            <a:chOff x="2434713" y="2011488"/>
            <a:chExt cx="1504463" cy="1131388"/>
          </a:xfrm>
        </p:grpSpPr>
        <p:sp>
          <p:nvSpPr>
            <p:cNvPr id="66" name="Google Shape;66;p2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" name="Google Shape;152;p2"/>
          <p:cNvGrpSpPr/>
          <p:nvPr/>
        </p:nvGrpSpPr>
        <p:grpSpPr>
          <a:xfrm rot="4922613">
            <a:off x="644902" y="-509368"/>
            <a:ext cx="1208729" cy="1596394"/>
            <a:chOff x="4027650" y="2008513"/>
            <a:chExt cx="792200" cy="1046275"/>
          </a:xfrm>
        </p:grpSpPr>
        <p:sp>
          <p:nvSpPr>
            <p:cNvPr id="153" name="Google Shape;153;p2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2"/>
          <p:cNvSpPr/>
          <p:nvPr/>
        </p:nvSpPr>
        <p:spPr>
          <a:xfrm>
            <a:off x="375100" y="10835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223600" y="761125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430900" y="1083575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855525" y="4604100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4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4225" y="1043450"/>
            <a:ext cx="4528800" cy="25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4225" y="36242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8100178">
            <a:off x="8032889" y="332260"/>
            <a:ext cx="796032" cy="550532"/>
            <a:chOff x="3736388" y="802750"/>
            <a:chExt cx="583325" cy="403425"/>
          </a:xfrm>
        </p:grpSpPr>
        <p:sp>
          <p:nvSpPr>
            <p:cNvPr id="12" name="Google Shape;12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 rot="2699644">
            <a:off x="256833" y="4328819"/>
            <a:ext cx="795991" cy="550561"/>
            <a:chOff x="3736388" y="802750"/>
            <a:chExt cx="583325" cy="403425"/>
          </a:xfrm>
        </p:grpSpPr>
        <p:sp>
          <p:nvSpPr>
            <p:cNvPr id="39" name="Google Shape;39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40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 rot="-2700000">
            <a:off x="7218743" y="4357862"/>
            <a:ext cx="1801253" cy="1354580"/>
            <a:chOff x="2434713" y="2011488"/>
            <a:chExt cx="1504463" cy="1131388"/>
          </a:xfrm>
        </p:grpSpPr>
        <p:sp>
          <p:nvSpPr>
            <p:cNvPr id="66" name="Google Shape;66;p2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" name="Google Shape;152;p2"/>
          <p:cNvGrpSpPr/>
          <p:nvPr/>
        </p:nvGrpSpPr>
        <p:grpSpPr>
          <a:xfrm rot="4922613">
            <a:off x="644902" y="-509368"/>
            <a:ext cx="1208729" cy="1596394"/>
            <a:chOff x="4027650" y="2008513"/>
            <a:chExt cx="792200" cy="1046275"/>
          </a:xfrm>
        </p:grpSpPr>
        <p:sp>
          <p:nvSpPr>
            <p:cNvPr id="153" name="Google Shape;153;p2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2"/>
          <p:cNvSpPr/>
          <p:nvPr/>
        </p:nvSpPr>
        <p:spPr>
          <a:xfrm>
            <a:off x="375100" y="10835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223600" y="761125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430900" y="1083575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855525" y="4604100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7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4225" y="1043450"/>
            <a:ext cx="4528800" cy="25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4225" y="36242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8100178">
            <a:off x="8032889" y="332260"/>
            <a:ext cx="796032" cy="550532"/>
            <a:chOff x="3736388" y="802750"/>
            <a:chExt cx="583325" cy="403425"/>
          </a:xfrm>
        </p:grpSpPr>
        <p:sp>
          <p:nvSpPr>
            <p:cNvPr id="12" name="Google Shape;12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 rot="2699644">
            <a:off x="256833" y="4328819"/>
            <a:ext cx="795991" cy="550561"/>
            <a:chOff x="3736388" y="802750"/>
            <a:chExt cx="583325" cy="403425"/>
          </a:xfrm>
        </p:grpSpPr>
        <p:sp>
          <p:nvSpPr>
            <p:cNvPr id="39" name="Google Shape;39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40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 rot="-2700000">
            <a:off x="7218743" y="4357862"/>
            <a:ext cx="1801253" cy="1354580"/>
            <a:chOff x="2434713" y="2011488"/>
            <a:chExt cx="1504463" cy="1131388"/>
          </a:xfrm>
        </p:grpSpPr>
        <p:sp>
          <p:nvSpPr>
            <p:cNvPr id="66" name="Google Shape;66;p2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" name="Google Shape;152;p2"/>
          <p:cNvGrpSpPr/>
          <p:nvPr/>
        </p:nvGrpSpPr>
        <p:grpSpPr>
          <a:xfrm rot="4922613">
            <a:off x="644902" y="-509368"/>
            <a:ext cx="1208729" cy="1596394"/>
            <a:chOff x="4027650" y="2008513"/>
            <a:chExt cx="792200" cy="1046275"/>
          </a:xfrm>
        </p:grpSpPr>
        <p:sp>
          <p:nvSpPr>
            <p:cNvPr id="153" name="Google Shape;153;p2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2"/>
          <p:cNvSpPr/>
          <p:nvPr/>
        </p:nvSpPr>
        <p:spPr>
          <a:xfrm>
            <a:off x="375100" y="10835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223600" y="761125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430900" y="1083575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855525" y="4604100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9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4225" y="1043450"/>
            <a:ext cx="4528800" cy="25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4225" y="36242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8100178">
            <a:off x="8032889" y="332260"/>
            <a:ext cx="796032" cy="550532"/>
            <a:chOff x="3736388" y="802750"/>
            <a:chExt cx="583325" cy="403425"/>
          </a:xfrm>
        </p:grpSpPr>
        <p:sp>
          <p:nvSpPr>
            <p:cNvPr id="12" name="Google Shape;12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 rot="2699644">
            <a:off x="256833" y="4328819"/>
            <a:ext cx="795991" cy="550561"/>
            <a:chOff x="3736388" y="802750"/>
            <a:chExt cx="583325" cy="403425"/>
          </a:xfrm>
        </p:grpSpPr>
        <p:sp>
          <p:nvSpPr>
            <p:cNvPr id="39" name="Google Shape;39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40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 rot="-2700000">
            <a:off x="7218743" y="4357862"/>
            <a:ext cx="1801253" cy="1354580"/>
            <a:chOff x="2434713" y="2011488"/>
            <a:chExt cx="1504463" cy="1131388"/>
          </a:xfrm>
        </p:grpSpPr>
        <p:sp>
          <p:nvSpPr>
            <p:cNvPr id="66" name="Google Shape;66;p2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" name="Google Shape;152;p2"/>
          <p:cNvGrpSpPr/>
          <p:nvPr/>
        </p:nvGrpSpPr>
        <p:grpSpPr>
          <a:xfrm rot="4922613">
            <a:off x="644902" y="-509368"/>
            <a:ext cx="1208729" cy="1596394"/>
            <a:chOff x="4027650" y="2008513"/>
            <a:chExt cx="792200" cy="1046275"/>
          </a:xfrm>
        </p:grpSpPr>
        <p:sp>
          <p:nvSpPr>
            <p:cNvPr id="153" name="Google Shape;153;p2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2"/>
          <p:cNvSpPr/>
          <p:nvPr/>
        </p:nvSpPr>
        <p:spPr>
          <a:xfrm>
            <a:off x="375100" y="10835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223600" y="761125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430900" y="1083575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855525" y="4604100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3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>
            <a:spLocks noGrp="1"/>
          </p:cNvSpPr>
          <p:nvPr>
            <p:ph type="title"/>
          </p:nvPr>
        </p:nvSpPr>
        <p:spPr>
          <a:xfrm>
            <a:off x="4647200" y="2150850"/>
            <a:ext cx="341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8" name="Google Shape;238;p3"/>
          <p:cNvSpPr txBox="1">
            <a:spLocks noGrp="1"/>
          </p:cNvSpPr>
          <p:nvPr>
            <p:ph type="title" idx="2" hasCustomPrompt="1"/>
          </p:nvPr>
        </p:nvSpPr>
        <p:spPr>
          <a:xfrm>
            <a:off x="4647200" y="1307200"/>
            <a:ext cx="163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9" name="Google Shape;239;p3"/>
          <p:cNvSpPr txBox="1">
            <a:spLocks noGrp="1"/>
          </p:cNvSpPr>
          <p:nvPr>
            <p:ph type="subTitle" idx="1"/>
          </p:nvPr>
        </p:nvSpPr>
        <p:spPr>
          <a:xfrm>
            <a:off x="4647200" y="2903575"/>
            <a:ext cx="2895300" cy="7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3"/>
          <p:cNvGrpSpPr/>
          <p:nvPr/>
        </p:nvGrpSpPr>
        <p:grpSpPr>
          <a:xfrm rot="1610082">
            <a:off x="4675884" y="4170822"/>
            <a:ext cx="1801350" cy="1354653"/>
            <a:chOff x="2434713" y="2011488"/>
            <a:chExt cx="1504463" cy="1131388"/>
          </a:xfrm>
        </p:grpSpPr>
        <p:sp>
          <p:nvSpPr>
            <p:cNvPr id="241" name="Google Shape;241;p3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3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43" name="Google Shape;243;p3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7" name="Google Shape;327;p3"/>
          <p:cNvGrpSpPr/>
          <p:nvPr/>
        </p:nvGrpSpPr>
        <p:grpSpPr>
          <a:xfrm>
            <a:off x="269067" y="539409"/>
            <a:ext cx="917920" cy="634830"/>
            <a:chOff x="3736388" y="802750"/>
            <a:chExt cx="583325" cy="403425"/>
          </a:xfrm>
        </p:grpSpPr>
        <p:sp>
          <p:nvSpPr>
            <p:cNvPr id="328" name="Google Shape;328;p3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3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4" name="Google Shape;354;p3"/>
          <p:cNvSpPr/>
          <p:nvPr/>
        </p:nvSpPr>
        <p:spPr>
          <a:xfrm>
            <a:off x="538929" y="355482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7"/>
          <p:cNvSpPr txBox="1">
            <a:spLocks noGrp="1"/>
          </p:cNvSpPr>
          <p:nvPr>
            <p:ph type="body" idx="1"/>
          </p:nvPr>
        </p:nvSpPr>
        <p:spPr>
          <a:xfrm>
            <a:off x="720000" y="2383050"/>
            <a:ext cx="4101000" cy="11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title"/>
          </p:nvPr>
        </p:nvSpPr>
        <p:spPr>
          <a:xfrm>
            <a:off x="720000" y="1622225"/>
            <a:ext cx="42948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7942493" y="3800393"/>
            <a:ext cx="1208739" cy="1596406"/>
            <a:chOff x="4027650" y="2008513"/>
            <a:chExt cx="792200" cy="1046275"/>
          </a:xfrm>
        </p:grpSpPr>
        <p:sp>
          <p:nvSpPr>
            <p:cNvPr id="702" name="Google Shape;702;p7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703;p7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704" name="Google Shape;704;p7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7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7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7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7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7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7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7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7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1" name="Google Shape;781;p7"/>
          <p:cNvGrpSpPr/>
          <p:nvPr/>
        </p:nvGrpSpPr>
        <p:grpSpPr>
          <a:xfrm rot="8100000">
            <a:off x="2022399" y="-197536"/>
            <a:ext cx="1801253" cy="1354580"/>
            <a:chOff x="2434713" y="2011488"/>
            <a:chExt cx="1504463" cy="1131388"/>
          </a:xfrm>
        </p:grpSpPr>
        <p:sp>
          <p:nvSpPr>
            <p:cNvPr id="782" name="Google Shape;782;p7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3" name="Google Shape;783;p7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784" name="Google Shape;784;p7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7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7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7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7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7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7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7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7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7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7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7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7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7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7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7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7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7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7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7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7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7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7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7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7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7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7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7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7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7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8" name="Google Shape;868;p7"/>
          <p:cNvSpPr/>
          <p:nvPr/>
        </p:nvSpPr>
        <p:spPr>
          <a:xfrm>
            <a:off x="330788" y="940625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7"/>
          <p:cNvSpPr/>
          <p:nvPr/>
        </p:nvSpPr>
        <p:spPr>
          <a:xfrm>
            <a:off x="554413" y="551350"/>
            <a:ext cx="341100" cy="341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"/>
          <p:cNvSpPr txBox="1">
            <a:spLocks noGrp="1"/>
          </p:cNvSpPr>
          <p:nvPr>
            <p:ph type="title"/>
          </p:nvPr>
        </p:nvSpPr>
        <p:spPr>
          <a:xfrm>
            <a:off x="1189350" y="1307100"/>
            <a:ext cx="6765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72" name="Google Shape;872;p8"/>
          <p:cNvGrpSpPr/>
          <p:nvPr/>
        </p:nvGrpSpPr>
        <p:grpSpPr>
          <a:xfrm rot="10157723">
            <a:off x="3245997" y="-417357"/>
            <a:ext cx="1801347" cy="1354651"/>
            <a:chOff x="2434713" y="2011488"/>
            <a:chExt cx="1504463" cy="1131388"/>
          </a:xfrm>
        </p:grpSpPr>
        <p:sp>
          <p:nvSpPr>
            <p:cNvPr id="873" name="Google Shape;873;p8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8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875" name="Google Shape;875;p8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8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8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8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9" name="Google Shape;959;p8"/>
          <p:cNvSpPr/>
          <p:nvPr/>
        </p:nvSpPr>
        <p:spPr>
          <a:xfrm>
            <a:off x="435563" y="607250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8"/>
          <p:cNvSpPr/>
          <p:nvPr/>
        </p:nvSpPr>
        <p:spPr>
          <a:xfrm>
            <a:off x="399588" y="375375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3"/>
          <p:cNvSpPr txBox="1">
            <a:spLocks noGrp="1"/>
          </p:cNvSpPr>
          <p:nvPr>
            <p:ph type="title" idx="2"/>
          </p:nvPr>
        </p:nvSpPr>
        <p:spPr>
          <a:xfrm>
            <a:off x="706075" y="183525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2" name="Google Shape;1192;p13"/>
          <p:cNvSpPr txBox="1">
            <a:spLocks noGrp="1"/>
          </p:cNvSpPr>
          <p:nvPr>
            <p:ph type="subTitle" idx="1"/>
          </p:nvPr>
        </p:nvSpPr>
        <p:spPr>
          <a:xfrm>
            <a:off x="841975" y="24520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3" name="Google Shape;1193;p13"/>
          <p:cNvSpPr txBox="1">
            <a:spLocks noGrp="1"/>
          </p:cNvSpPr>
          <p:nvPr>
            <p:ph type="title" idx="3"/>
          </p:nvPr>
        </p:nvSpPr>
        <p:spPr>
          <a:xfrm>
            <a:off x="3283350" y="183525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4" name="Google Shape;1194;p13"/>
          <p:cNvSpPr txBox="1">
            <a:spLocks noGrp="1"/>
          </p:cNvSpPr>
          <p:nvPr>
            <p:ph type="subTitle" idx="4"/>
          </p:nvPr>
        </p:nvSpPr>
        <p:spPr>
          <a:xfrm>
            <a:off x="3419250" y="24520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13"/>
          <p:cNvSpPr txBox="1">
            <a:spLocks noGrp="1"/>
          </p:cNvSpPr>
          <p:nvPr>
            <p:ph type="title" idx="5"/>
          </p:nvPr>
        </p:nvSpPr>
        <p:spPr>
          <a:xfrm>
            <a:off x="5860675" y="183525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6" name="Google Shape;1196;p13"/>
          <p:cNvSpPr txBox="1">
            <a:spLocks noGrp="1"/>
          </p:cNvSpPr>
          <p:nvPr>
            <p:ph type="subTitle" idx="6"/>
          </p:nvPr>
        </p:nvSpPr>
        <p:spPr>
          <a:xfrm>
            <a:off x="5996575" y="24520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13"/>
          <p:cNvSpPr txBox="1">
            <a:spLocks noGrp="1"/>
          </p:cNvSpPr>
          <p:nvPr>
            <p:ph type="title" idx="7"/>
          </p:nvPr>
        </p:nvSpPr>
        <p:spPr>
          <a:xfrm>
            <a:off x="2069625" y="348320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8" name="Google Shape;1198;p13"/>
          <p:cNvSpPr txBox="1">
            <a:spLocks noGrp="1"/>
          </p:cNvSpPr>
          <p:nvPr>
            <p:ph type="subTitle" idx="8"/>
          </p:nvPr>
        </p:nvSpPr>
        <p:spPr>
          <a:xfrm>
            <a:off x="2205525" y="41000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13"/>
          <p:cNvSpPr txBox="1">
            <a:spLocks noGrp="1"/>
          </p:cNvSpPr>
          <p:nvPr>
            <p:ph type="title" idx="9"/>
          </p:nvPr>
        </p:nvSpPr>
        <p:spPr>
          <a:xfrm>
            <a:off x="4768875" y="3483200"/>
            <a:ext cx="257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0" name="Google Shape;1200;p13"/>
          <p:cNvSpPr txBox="1">
            <a:spLocks noGrp="1"/>
          </p:cNvSpPr>
          <p:nvPr>
            <p:ph type="subTitle" idx="13"/>
          </p:nvPr>
        </p:nvSpPr>
        <p:spPr>
          <a:xfrm>
            <a:off x="4904782" y="41000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1" name="Google Shape;1201;p13"/>
          <p:cNvGrpSpPr/>
          <p:nvPr/>
        </p:nvGrpSpPr>
        <p:grpSpPr>
          <a:xfrm>
            <a:off x="7468134" y="3298805"/>
            <a:ext cx="1530927" cy="2021926"/>
            <a:chOff x="4027650" y="2008513"/>
            <a:chExt cx="792200" cy="1046275"/>
          </a:xfrm>
        </p:grpSpPr>
        <p:sp>
          <p:nvSpPr>
            <p:cNvPr id="1202" name="Google Shape;1202;p13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3" name="Google Shape;1203;p13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204" name="Google Shape;1204;p13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3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3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3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3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3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3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3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3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3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3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3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3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3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3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3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3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3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3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3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3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3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3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3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3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3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3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3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3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3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3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3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3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3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3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3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3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3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3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3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3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3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3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3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3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3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3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3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3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3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3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3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3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3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3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3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3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3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3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3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3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3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3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3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3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3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3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3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3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3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1" name="Google Shape;1281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3975" y="1393875"/>
            <a:ext cx="174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82" name="Google Shape;1282;p13"/>
          <p:cNvSpPr txBox="1">
            <a:spLocks noGrp="1"/>
          </p:cNvSpPr>
          <p:nvPr>
            <p:ph type="title" idx="15" hasCustomPrompt="1"/>
          </p:nvPr>
        </p:nvSpPr>
        <p:spPr>
          <a:xfrm>
            <a:off x="3701250" y="1393875"/>
            <a:ext cx="174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83" name="Google Shape;1283;p13"/>
          <p:cNvSpPr txBox="1">
            <a:spLocks noGrp="1"/>
          </p:cNvSpPr>
          <p:nvPr>
            <p:ph type="title" idx="16" hasCustomPrompt="1"/>
          </p:nvPr>
        </p:nvSpPr>
        <p:spPr>
          <a:xfrm>
            <a:off x="6278575" y="1393875"/>
            <a:ext cx="174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84" name="Google Shape;1284;p13"/>
          <p:cNvSpPr txBox="1">
            <a:spLocks noGrp="1"/>
          </p:cNvSpPr>
          <p:nvPr>
            <p:ph type="title" idx="17" hasCustomPrompt="1"/>
          </p:nvPr>
        </p:nvSpPr>
        <p:spPr>
          <a:xfrm>
            <a:off x="2487525" y="3043188"/>
            <a:ext cx="174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85" name="Google Shape;1285;p13"/>
          <p:cNvSpPr txBox="1">
            <a:spLocks noGrp="1"/>
          </p:cNvSpPr>
          <p:nvPr>
            <p:ph type="title" idx="18" hasCustomPrompt="1"/>
          </p:nvPr>
        </p:nvSpPr>
        <p:spPr>
          <a:xfrm>
            <a:off x="5186813" y="3043188"/>
            <a:ext cx="174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1286" name="Google Shape;1286;p13"/>
          <p:cNvGrpSpPr/>
          <p:nvPr/>
        </p:nvGrpSpPr>
        <p:grpSpPr>
          <a:xfrm rot="1610082">
            <a:off x="-115191" y="3761247"/>
            <a:ext cx="1801350" cy="1354653"/>
            <a:chOff x="2434713" y="2011488"/>
            <a:chExt cx="1504463" cy="1131388"/>
          </a:xfrm>
        </p:grpSpPr>
        <p:sp>
          <p:nvSpPr>
            <p:cNvPr id="1287" name="Google Shape;1287;p13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8" name="Google Shape;1288;p13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1289" name="Google Shape;1289;p13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3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3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3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3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3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3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3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3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3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3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3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3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3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3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3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3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3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3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3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3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3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3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3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3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3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3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3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3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3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3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3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3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3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3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3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3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3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3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3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3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3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3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3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3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3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3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3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3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3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3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3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3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3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3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3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3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3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3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3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3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3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3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3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230650"/>
            <a:ext cx="7717800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7" r:id="rId2"/>
    <p:sldLayoutId id="2147483686" r:id="rId3"/>
    <p:sldLayoutId id="2147483685" r:id="rId4"/>
    <p:sldLayoutId id="2147483684" r:id="rId5"/>
    <p:sldLayoutId id="2147483649" r:id="rId6"/>
    <p:sldLayoutId id="2147483653" r:id="rId7"/>
    <p:sldLayoutId id="2147483654" r:id="rId8"/>
    <p:sldLayoutId id="2147483659" r:id="rId9"/>
    <p:sldLayoutId id="2147483669" r:id="rId10"/>
    <p:sldLayoutId id="2147483675" r:id="rId11"/>
    <p:sldLayoutId id="2147483676" r:id="rId12"/>
    <p:sldLayoutId id="2147483682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171;p35"/>
          <p:cNvGrpSpPr/>
          <p:nvPr/>
        </p:nvGrpSpPr>
        <p:grpSpPr>
          <a:xfrm>
            <a:off x="718462" y="2660542"/>
            <a:ext cx="1910399" cy="2111929"/>
            <a:chOff x="5881121" y="1051049"/>
            <a:chExt cx="3262815" cy="3041339"/>
          </a:xfrm>
        </p:grpSpPr>
        <p:sp>
          <p:nvSpPr>
            <p:cNvPr id="6" name="Google Shape;3172;p35"/>
            <p:cNvSpPr/>
            <p:nvPr/>
          </p:nvSpPr>
          <p:spPr>
            <a:xfrm>
              <a:off x="5881121" y="1051049"/>
              <a:ext cx="3262815" cy="3041339"/>
            </a:xfrm>
            <a:custGeom>
              <a:avLst/>
              <a:gdLst/>
              <a:ahLst/>
              <a:cxnLst/>
              <a:rect l="l" t="t" r="r" b="b"/>
              <a:pathLst>
                <a:path w="76283" h="71105" extrusionOk="0">
                  <a:moveTo>
                    <a:pt x="58132" y="48076"/>
                  </a:moveTo>
                  <a:lnTo>
                    <a:pt x="58132" y="48076"/>
                  </a:lnTo>
                  <a:cubicBezTo>
                    <a:pt x="57955" y="48220"/>
                    <a:pt x="57761" y="48366"/>
                    <a:pt x="57583" y="48511"/>
                  </a:cubicBezTo>
                  <a:cubicBezTo>
                    <a:pt x="57550" y="48496"/>
                    <a:pt x="57535" y="48496"/>
                    <a:pt x="57503" y="48496"/>
                  </a:cubicBezTo>
                  <a:cubicBezTo>
                    <a:pt x="57454" y="48399"/>
                    <a:pt x="57406" y="48302"/>
                    <a:pt x="57357" y="48220"/>
                  </a:cubicBezTo>
                  <a:lnTo>
                    <a:pt x="58132" y="48076"/>
                  </a:lnTo>
                  <a:close/>
                  <a:moveTo>
                    <a:pt x="50019" y="54799"/>
                  </a:moveTo>
                  <a:cubicBezTo>
                    <a:pt x="50036" y="54799"/>
                    <a:pt x="50052" y="54814"/>
                    <a:pt x="50068" y="54814"/>
                  </a:cubicBezTo>
                  <a:cubicBezTo>
                    <a:pt x="50084" y="54863"/>
                    <a:pt x="50101" y="54896"/>
                    <a:pt x="50116" y="54943"/>
                  </a:cubicBezTo>
                  <a:cubicBezTo>
                    <a:pt x="50375" y="55525"/>
                    <a:pt x="50666" y="56092"/>
                    <a:pt x="50989" y="56641"/>
                  </a:cubicBezTo>
                  <a:cubicBezTo>
                    <a:pt x="50730" y="56527"/>
                    <a:pt x="50472" y="56430"/>
                    <a:pt x="50213" y="56333"/>
                  </a:cubicBezTo>
                  <a:cubicBezTo>
                    <a:pt x="50192" y="56325"/>
                    <a:pt x="50172" y="56321"/>
                    <a:pt x="50154" y="56321"/>
                  </a:cubicBezTo>
                  <a:cubicBezTo>
                    <a:pt x="50002" y="56321"/>
                    <a:pt x="49945" y="56585"/>
                    <a:pt x="50133" y="56657"/>
                  </a:cubicBezTo>
                  <a:cubicBezTo>
                    <a:pt x="50504" y="56803"/>
                    <a:pt x="50892" y="56948"/>
                    <a:pt x="51280" y="57094"/>
                  </a:cubicBezTo>
                  <a:cubicBezTo>
                    <a:pt x="51782" y="57885"/>
                    <a:pt x="52363" y="58613"/>
                    <a:pt x="53010" y="59227"/>
                  </a:cubicBezTo>
                  <a:cubicBezTo>
                    <a:pt x="52605" y="59081"/>
                    <a:pt x="52202" y="58919"/>
                    <a:pt x="51814" y="58758"/>
                  </a:cubicBezTo>
                  <a:cubicBezTo>
                    <a:pt x="51794" y="58752"/>
                    <a:pt x="51775" y="58749"/>
                    <a:pt x="51758" y="58749"/>
                  </a:cubicBezTo>
                  <a:cubicBezTo>
                    <a:pt x="51590" y="58749"/>
                    <a:pt x="51541" y="59008"/>
                    <a:pt x="51717" y="59081"/>
                  </a:cubicBezTo>
                  <a:cubicBezTo>
                    <a:pt x="52299" y="59307"/>
                    <a:pt x="52864" y="59533"/>
                    <a:pt x="53445" y="59760"/>
                  </a:cubicBezTo>
                  <a:cubicBezTo>
                    <a:pt x="53459" y="59764"/>
                    <a:pt x="53472" y="59766"/>
                    <a:pt x="53485" y="59766"/>
                  </a:cubicBezTo>
                  <a:cubicBezTo>
                    <a:pt x="53519" y="59766"/>
                    <a:pt x="53551" y="59751"/>
                    <a:pt x="53575" y="59727"/>
                  </a:cubicBezTo>
                  <a:cubicBezTo>
                    <a:pt x="53995" y="60083"/>
                    <a:pt x="54447" y="60374"/>
                    <a:pt x="54932" y="60632"/>
                  </a:cubicBezTo>
                  <a:cubicBezTo>
                    <a:pt x="54303" y="60762"/>
                    <a:pt x="53592" y="61020"/>
                    <a:pt x="52799" y="61440"/>
                  </a:cubicBezTo>
                  <a:lnTo>
                    <a:pt x="50327" y="57044"/>
                  </a:lnTo>
                  <a:cubicBezTo>
                    <a:pt x="49567" y="57465"/>
                    <a:pt x="48808" y="57885"/>
                    <a:pt x="48048" y="58290"/>
                  </a:cubicBezTo>
                  <a:cubicBezTo>
                    <a:pt x="47709" y="57675"/>
                    <a:pt x="47369" y="57061"/>
                    <a:pt x="47030" y="56430"/>
                  </a:cubicBezTo>
                  <a:cubicBezTo>
                    <a:pt x="48097" y="56027"/>
                    <a:pt x="49099" y="55477"/>
                    <a:pt x="50019" y="54799"/>
                  </a:cubicBezTo>
                  <a:close/>
                  <a:moveTo>
                    <a:pt x="37145" y="0"/>
                  </a:moveTo>
                  <a:cubicBezTo>
                    <a:pt x="36970" y="0"/>
                    <a:pt x="36794" y="29"/>
                    <a:pt x="36622" y="92"/>
                  </a:cubicBezTo>
                  <a:cubicBezTo>
                    <a:pt x="35862" y="367"/>
                    <a:pt x="35409" y="1158"/>
                    <a:pt x="35474" y="1919"/>
                  </a:cubicBezTo>
                  <a:cubicBezTo>
                    <a:pt x="35315" y="1844"/>
                    <a:pt x="35135" y="1804"/>
                    <a:pt x="34957" y="1804"/>
                  </a:cubicBezTo>
                  <a:cubicBezTo>
                    <a:pt x="34864" y="1804"/>
                    <a:pt x="34771" y="1815"/>
                    <a:pt x="34683" y="1837"/>
                  </a:cubicBezTo>
                  <a:cubicBezTo>
                    <a:pt x="34133" y="1967"/>
                    <a:pt x="33793" y="2468"/>
                    <a:pt x="33713" y="2985"/>
                  </a:cubicBezTo>
                  <a:cubicBezTo>
                    <a:pt x="33599" y="3615"/>
                    <a:pt x="33842" y="4214"/>
                    <a:pt x="34181" y="4746"/>
                  </a:cubicBezTo>
                  <a:cubicBezTo>
                    <a:pt x="34553" y="5313"/>
                    <a:pt x="35022" y="5845"/>
                    <a:pt x="35506" y="6330"/>
                  </a:cubicBezTo>
                  <a:cubicBezTo>
                    <a:pt x="35636" y="6476"/>
                    <a:pt x="35782" y="6606"/>
                    <a:pt x="35911" y="6735"/>
                  </a:cubicBezTo>
                  <a:cubicBezTo>
                    <a:pt x="35442" y="7074"/>
                    <a:pt x="34957" y="7381"/>
                    <a:pt x="34440" y="7655"/>
                  </a:cubicBezTo>
                  <a:cubicBezTo>
                    <a:pt x="34504" y="7511"/>
                    <a:pt x="34553" y="7349"/>
                    <a:pt x="34537" y="7187"/>
                  </a:cubicBezTo>
                  <a:cubicBezTo>
                    <a:pt x="34504" y="6977"/>
                    <a:pt x="34407" y="6799"/>
                    <a:pt x="34278" y="6670"/>
                  </a:cubicBezTo>
                  <a:lnTo>
                    <a:pt x="34278" y="6670"/>
                  </a:lnTo>
                  <a:cubicBezTo>
                    <a:pt x="34295" y="6767"/>
                    <a:pt x="34295" y="6864"/>
                    <a:pt x="34295" y="6961"/>
                  </a:cubicBezTo>
                  <a:cubicBezTo>
                    <a:pt x="34278" y="7300"/>
                    <a:pt x="34069" y="7672"/>
                    <a:pt x="33810" y="7866"/>
                  </a:cubicBezTo>
                  <a:cubicBezTo>
                    <a:pt x="33729" y="7946"/>
                    <a:pt x="33648" y="8011"/>
                    <a:pt x="33551" y="8043"/>
                  </a:cubicBezTo>
                  <a:cubicBezTo>
                    <a:pt x="32985" y="8286"/>
                    <a:pt x="32403" y="8513"/>
                    <a:pt x="31903" y="8868"/>
                  </a:cubicBezTo>
                  <a:cubicBezTo>
                    <a:pt x="31515" y="9142"/>
                    <a:pt x="31175" y="9530"/>
                    <a:pt x="30981" y="9967"/>
                  </a:cubicBezTo>
                  <a:cubicBezTo>
                    <a:pt x="31030" y="10129"/>
                    <a:pt x="31046" y="10306"/>
                    <a:pt x="31030" y="10467"/>
                  </a:cubicBezTo>
                  <a:cubicBezTo>
                    <a:pt x="31030" y="10661"/>
                    <a:pt x="30966" y="10855"/>
                    <a:pt x="30852" y="11034"/>
                  </a:cubicBezTo>
                  <a:cubicBezTo>
                    <a:pt x="30884" y="11243"/>
                    <a:pt x="30933" y="11454"/>
                    <a:pt x="30869" y="11648"/>
                  </a:cubicBezTo>
                  <a:cubicBezTo>
                    <a:pt x="30755" y="12003"/>
                    <a:pt x="30384" y="12197"/>
                    <a:pt x="30093" y="12407"/>
                  </a:cubicBezTo>
                  <a:cubicBezTo>
                    <a:pt x="29462" y="12844"/>
                    <a:pt x="29042" y="13570"/>
                    <a:pt x="28962" y="14346"/>
                  </a:cubicBezTo>
                  <a:cubicBezTo>
                    <a:pt x="28913" y="14880"/>
                    <a:pt x="29042" y="15430"/>
                    <a:pt x="29300" y="15898"/>
                  </a:cubicBezTo>
                  <a:cubicBezTo>
                    <a:pt x="29171" y="16059"/>
                    <a:pt x="29106" y="16270"/>
                    <a:pt x="29123" y="16479"/>
                  </a:cubicBezTo>
                  <a:cubicBezTo>
                    <a:pt x="29139" y="16593"/>
                    <a:pt x="29171" y="16690"/>
                    <a:pt x="29220" y="16787"/>
                  </a:cubicBezTo>
                  <a:cubicBezTo>
                    <a:pt x="28444" y="17401"/>
                    <a:pt x="27911" y="18322"/>
                    <a:pt x="27733" y="19292"/>
                  </a:cubicBezTo>
                  <a:cubicBezTo>
                    <a:pt x="27313" y="19341"/>
                    <a:pt x="26893" y="19421"/>
                    <a:pt x="26521" y="19615"/>
                  </a:cubicBezTo>
                  <a:cubicBezTo>
                    <a:pt x="26020" y="19890"/>
                    <a:pt x="25745" y="20375"/>
                    <a:pt x="25826" y="20940"/>
                  </a:cubicBezTo>
                  <a:cubicBezTo>
                    <a:pt x="25907" y="21522"/>
                    <a:pt x="26294" y="22007"/>
                    <a:pt x="26779" y="22330"/>
                  </a:cubicBezTo>
                  <a:cubicBezTo>
                    <a:pt x="26893" y="22411"/>
                    <a:pt x="27022" y="22476"/>
                    <a:pt x="27152" y="22541"/>
                  </a:cubicBezTo>
                  <a:cubicBezTo>
                    <a:pt x="26003" y="25045"/>
                    <a:pt x="25503" y="27825"/>
                    <a:pt x="25148" y="30557"/>
                  </a:cubicBezTo>
                  <a:cubicBezTo>
                    <a:pt x="25131" y="30783"/>
                    <a:pt x="25098" y="31009"/>
                    <a:pt x="25066" y="31251"/>
                  </a:cubicBezTo>
                  <a:cubicBezTo>
                    <a:pt x="24937" y="31316"/>
                    <a:pt x="24808" y="31413"/>
                    <a:pt x="24695" y="31542"/>
                  </a:cubicBezTo>
                  <a:cubicBezTo>
                    <a:pt x="24129" y="32156"/>
                    <a:pt x="23790" y="32932"/>
                    <a:pt x="23434" y="33675"/>
                  </a:cubicBezTo>
                  <a:cubicBezTo>
                    <a:pt x="23434" y="33675"/>
                    <a:pt x="23418" y="33692"/>
                    <a:pt x="23418" y="33707"/>
                  </a:cubicBezTo>
                  <a:cubicBezTo>
                    <a:pt x="22594" y="32237"/>
                    <a:pt x="21834" y="30718"/>
                    <a:pt x="21123" y="29167"/>
                  </a:cubicBezTo>
                  <a:cubicBezTo>
                    <a:pt x="19750" y="26144"/>
                    <a:pt x="18860" y="22750"/>
                    <a:pt x="17164" y="19890"/>
                  </a:cubicBezTo>
                  <a:cubicBezTo>
                    <a:pt x="16550" y="18871"/>
                    <a:pt x="15580" y="17805"/>
                    <a:pt x="14400" y="17531"/>
                  </a:cubicBezTo>
                  <a:cubicBezTo>
                    <a:pt x="14287" y="17628"/>
                    <a:pt x="14141" y="17692"/>
                    <a:pt x="13996" y="17725"/>
                  </a:cubicBezTo>
                  <a:cubicBezTo>
                    <a:pt x="13871" y="17786"/>
                    <a:pt x="13746" y="17811"/>
                    <a:pt x="13614" y="17811"/>
                  </a:cubicBezTo>
                  <a:cubicBezTo>
                    <a:pt x="13575" y="17811"/>
                    <a:pt x="13535" y="17809"/>
                    <a:pt x="13495" y="17805"/>
                  </a:cubicBezTo>
                  <a:lnTo>
                    <a:pt x="13447" y="17805"/>
                  </a:lnTo>
                  <a:cubicBezTo>
                    <a:pt x="13204" y="17822"/>
                    <a:pt x="12962" y="17869"/>
                    <a:pt x="12719" y="17934"/>
                  </a:cubicBezTo>
                  <a:cubicBezTo>
                    <a:pt x="12477" y="18015"/>
                    <a:pt x="12251" y="18128"/>
                    <a:pt x="12040" y="18242"/>
                  </a:cubicBezTo>
                  <a:cubicBezTo>
                    <a:pt x="12025" y="18257"/>
                    <a:pt x="11992" y="18274"/>
                    <a:pt x="11975" y="18290"/>
                  </a:cubicBezTo>
                  <a:cubicBezTo>
                    <a:pt x="11943" y="18322"/>
                    <a:pt x="11928" y="18339"/>
                    <a:pt x="11911" y="18371"/>
                  </a:cubicBezTo>
                  <a:cubicBezTo>
                    <a:pt x="11895" y="18387"/>
                    <a:pt x="11878" y="18387"/>
                    <a:pt x="11878" y="18403"/>
                  </a:cubicBezTo>
                  <a:cubicBezTo>
                    <a:pt x="11863" y="18403"/>
                    <a:pt x="11863" y="18387"/>
                    <a:pt x="11863" y="18371"/>
                  </a:cubicBezTo>
                  <a:cubicBezTo>
                    <a:pt x="11766" y="18451"/>
                    <a:pt x="11669" y="18516"/>
                    <a:pt x="11588" y="18597"/>
                  </a:cubicBezTo>
                  <a:cubicBezTo>
                    <a:pt x="11604" y="18645"/>
                    <a:pt x="11620" y="18694"/>
                    <a:pt x="11620" y="18727"/>
                  </a:cubicBezTo>
                  <a:cubicBezTo>
                    <a:pt x="11023" y="19615"/>
                    <a:pt x="10829" y="20746"/>
                    <a:pt x="10909" y="21830"/>
                  </a:cubicBezTo>
                  <a:cubicBezTo>
                    <a:pt x="11038" y="23672"/>
                    <a:pt x="11540" y="25482"/>
                    <a:pt x="12218" y="27211"/>
                  </a:cubicBezTo>
                  <a:cubicBezTo>
                    <a:pt x="11540" y="26322"/>
                    <a:pt x="10812" y="25450"/>
                    <a:pt x="10036" y="24674"/>
                  </a:cubicBezTo>
                  <a:cubicBezTo>
                    <a:pt x="9210" y="23846"/>
                    <a:pt x="8017" y="23058"/>
                    <a:pt x="6823" y="23058"/>
                  </a:cubicBezTo>
                  <a:cubicBezTo>
                    <a:pt x="6687" y="23058"/>
                    <a:pt x="6551" y="23069"/>
                    <a:pt x="6416" y="23090"/>
                  </a:cubicBezTo>
                  <a:cubicBezTo>
                    <a:pt x="6384" y="23025"/>
                    <a:pt x="6336" y="22961"/>
                    <a:pt x="6303" y="22896"/>
                  </a:cubicBezTo>
                  <a:cubicBezTo>
                    <a:pt x="6206" y="23073"/>
                    <a:pt x="6093" y="23252"/>
                    <a:pt x="5931" y="23381"/>
                  </a:cubicBezTo>
                  <a:cubicBezTo>
                    <a:pt x="5737" y="23558"/>
                    <a:pt x="5543" y="23737"/>
                    <a:pt x="5349" y="23930"/>
                  </a:cubicBezTo>
                  <a:cubicBezTo>
                    <a:pt x="4994" y="24334"/>
                    <a:pt x="4670" y="24771"/>
                    <a:pt x="4396" y="25256"/>
                  </a:cubicBezTo>
                  <a:cubicBezTo>
                    <a:pt x="4315" y="25417"/>
                    <a:pt x="4250" y="25594"/>
                    <a:pt x="4186" y="25773"/>
                  </a:cubicBezTo>
                  <a:cubicBezTo>
                    <a:pt x="4089" y="26549"/>
                    <a:pt x="4202" y="27357"/>
                    <a:pt x="4444" y="28100"/>
                  </a:cubicBezTo>
                  <a:cubicBezTo>
                    <a:pt x="4832" y="29231"/>
                    <a:pt x="5349" y="30298"/>
                    <a:pt x="5963" y="31332"/>
                  </a:cubicBezTo>
                  <a:lnTo>
                    <a:pt x="5819" y="31235"/>
                  </a:lnTo>
                  <a:cubicBezTo>
                    <a:pt x="5009" y="30683"/>
                    <a:pt x="3947" y="30206"/>
                    <a:pt x="2932" y="30206"/>
                  </a:cubicBezTo>
                  <a:cubicBezTo>
                    <a:pt x="2609" y="30206"/>
                    <a:pt x="2291" y="30254"/>
                    <a:pt x="1988" y="30363"/>
                  </a:cubicBezTo>
                  <a:cubicBezTo>
                    <a:pt x="1908" y="30266"/>
                    <a:pt x="1811" y="30184"/>
                    <a:pt x="1729" y="30087"/>
                  </a:cubicBezTo>
                  <a:cubicBezTo>
                    <a:pt x="1699" y="30050"/>
                    <a:pt x="1663" y="30034"/>
                    <a:pt x="1626" y="30034"/>
                  </a:cubicBezTo>
                  <a:cubicBezTo>
                    <a:pt x="1508" y="30034"/>
                    <a:pt x="1392" y="30203"/>
                    <a:pt x="1503" y="30314"/>
                  </a:cubicBezTo>
                  <a:cubicBezTo>
                    <a:pt x="1552" y="30378"/>
                    <a:pt x="1617" y="30443"/>
                    <a:pt x="1664" y="30508"/>
                  </a:cubicBezTo>
                  <a:cubicBezTo>
                    <a:pt x="1520" y="30589"/>
                    <a:pt x="1374" y="30669"/>
                    <a:pt x="1244" y="30783"/>
                  </a:cubicBezTo>
                  <a:cubicBezTo>
                    <a:pt x="841" y="31122"/>
                    <a:pt x="565" y="31591"/>
                    <a:pt x="421" y="32091"/>
                  </a:cubicBezTo>
                  <a:cubicBezTo>
                    <a:pt x="421" y="32108"/>
                    <a:pt x="421" y="32124"/>
                    <a:pt x="404" y="32140"/>
                  </a:cubicBezTo>
                  <a:cubicBezTo>
                    <a:pt x="339" y="32059"/>
                    <a:pt x="275" y="31979"/>
                    <a:pt x="194" y="31914"/>
                  </a:cubicBezTo>
                  <a:cubicBezTo>
                    <a:pt x="130" y="31994"/>
                    <a:pt x="65" y="32091"/>
                    <a:pt x="0" y="32173"/>
                  </a:cubicBezTo>
                  <a:cubicBezTo>
                    <a:pt x="97" y="32302"/>
                    <a:pt x="210" y="32415"/>
                    <a:pt x="324" y="32544"/>
                  </a:cubicBezTo>
                  <a:cubicBezTo>
                    <a:pt x="162" y="33595"/>
                    <a:pt x="453" y="34709"/>
                    <a:pt x="986" y="35647"/>
                  </a:cubicBezTo>
                  <a:cubicBezTo>
                    <a:pt x="2845" y="38961"/>
                    <a:pt x="5996" y="41433"/>
                    <a:pt x="8969" y="43695"/>
                  </a:cubicBezTo>
                  <a:cubicBezTo>
                    <a:pt x="11119" y="45344"/>
                    <a:pt x="13462" y="46459"/>
                    <a:pt x="15936" y="47526"/>
                  </a:cubicBezTo>
                  <a:lnTo>
                    <a:pt x="17487" y="48156"/>
                  </a:lnTo>
                  <a:cubicBezTo>
                    <a:pt x="17179" y="49578"/>
                    <a:pt x="17035" y="51032"/>
                    <a:pt x="17147" y="52504"/>
                  </a:cubicBezTo>
                  <a:cubicBezTo>
                    <a:pt x="17179" y="52989"/>
                    <a:pt x="17244" y="53473"/>
                    <a:pt x="17390" y="53941"/>
                  </a:cubicBezTo>
                  <a:cubicBezTo>
                    <a:pt x="17487" y="54297"/>
                    <a:pt x="17649" y="54685"/>
                    <a:pt x="17923" y="54943"/>
                  </a:cubicBezTo>
                  <a:cubicBezTo>
                    <a:pt x="17972" y="54976"/>
                    <a:pt x="18004" y="55008"/>
                    <a:pt x="18052" y="55040"/>
                  </a:cubicBezTo>
                  <a:cubicBezTo>
                    <a:pt x="18037" y="55202"/>
                    <a:pt x="18004" y="55381"/>
                    <a:pt x="17987" y="55558"/>
                  </a:cubicBezTo>
                  <a:lnTo>
                    <a:pt x="18198" y="55558"/>
                  </a:lnTo>
                  <a:cubicBezTo>
                    <a:pt x="18246" y="55558"/>
                    <a:pt x="18278" y="55558"/>
                    <a:pt x="18327" y="55574"/>
                  </a:cubicBezTo>
                  <a:cubicBezTo>
                    <a:pt x="18343" y="55445"/>
                    <a:pt x="18360" y="55299"/>
                    <a:pt x="18375" y="55170"/>
                  </a:cubicBezTo>
                  <a:cubicBezTo>
                    <a:pt x="18435" y="55183"/>
                    <a:pt x="18495" y="55189"/>
                    <a:pt x="18554" y="55189"/>
                  </a:cubicBezTo>
                  <a:cubicBezTo>
                    <a:pt x="19159" y="55189"/>
                    <a:pt x="19755" y="54554"/>
                    <a:pt x="20138" y="54038"/>
                  </a:cubicBezTo>
                  <a:lnTo>
                    <a:pt x="20138" y="54038"/>
                  </a:lnTo>
                  <a:cubicBezTo>
                    <a:pt x="19959" y="54717"/>
                    <a:pt x="19798" y="55381"/>
                    <a:pt x="19653" y="56059"/>
                  </a:cubicBezTo>
                  <a:cubicBezTo>
                    <a:pt x="19750" y="56107"/>
                    <a:pt x="19862" y="56172"/>
                    <a:pt x="19944" y="56236"/>
                  </a:cubicBezTo>
                  <a:cubicBezTo>
                    <a:pt x="19976" y="56107"/>
                    <a:pt x="20008" y="55962"/>
                    <a:pt x="20041" y="55833"/>
                  </a:cubicBezTo>
                  <a:cubicBezTo>
                    <a:pt x="20073" y="56042"/>
                    <a:pt x="20121" y="56253"/>
                    <a:pt x="20218" y="56463"/>
                  </a:cubicBezTo>
                  <a:cubicBezTo>
                    <a:pt x="20471" y="56969"/>
                    <a:pt x="20880" y="57155"/>
                    <a:pt x="21333" y="57155"/>
                  </a:cubicBezTo>
                  <a:cubicBezTo>
                    <a:pt x="21718" y="57155"/>
                    <a:pt x="22134" y="57020"/>
                    <a:pt x="22513" y="56835"/>
                  </a:cubicBezTo>
                  <a:lnTo>
                    <a:pt x="22513" y="56835"/>
                  </a:lnTo>
                  <a:cubicBezTo>
                    <a:pt x="22480" y="56915"/>
                    <a:pt x="22465" y="56980"/>
                    <a:pt x="22448" y="57061"/>
                  </a:cubicBezTo>
                  <a:cubicBezTo>
                    <a:pt x="22562" y="57061"/>
                    <a:pt x="22674" y="57077"/>
                    <a:pt x="22771" y="57126"/>
                  </a:cubicBezTo>
                  <a:cubicBezTo>
                    <a:pt x="22820" y="56948"/>
                    <a:pt x="22868" y="56770"/>
                    <a:pt x="22933" y="56609"/>
                  </a:cubicBezTo>
                  <a:cubicBezTo>
                    <a:pt x="23047" y="56527"/>
                    <a:pt x="23159" y="56447"/>
                    <a:pt x="23256" y="56383"/>
                  </a:cubicBezTo>
                  <a:cubicBezTo>
                    <a:pt x="23547" y="56156"/>
                    <a:pt x="23822" y="55898"/>
                    <a:pt x="24081" y="55607"/>
                  </a:cubicBezTo>
                  <a:lnTo>
                    <a:pt x="24081" y="55607"/>
                  </a:lnTo>
                  <a:cubicBezTo>
                    <a:pt x="23902" y="56269"/>
                    <a:pt x="23822" y="56932"/>
                    <a:pt x="23935" y="57594"/>
                  </a:cubicBezTo>
                  <a:cubicBezTo>
                    <a:pt x="24032" y="58143"/>
                    <a:pt x="24323" y="58693"/>
                    <a:pt x="24743" y="59065"/>
                  </a:cubicBezTo>
                  <a:cubicBezTo>
                    <a:pt x="24743" y="59081"/>
                    <a:pt x="24727" y="59113"/>
                    <a:pt x="24727" y="59130"/>
                  </a:cubicBezTo>
                  <a:cubicBezTo>
                    <a:pt x="24824" y="59210"/>
                    <a:pt x="24921" y="59292"/>
                    <a:pt x="25001" y="59356"/>
                  </a:cubicBezTo>
                  <a:cubicBezTo>
                    <a:pt x="25018" y="59339"/>
                    <a:pt x="25018" y="59307"/>
                    <a:pt x="25034" y="59275"/>
                  </a:cubicBezTo>
                  <a:cubicBezTo>
                    <a:pt x="25083" y="59324"/>
                    <a:pt x="25148" y="59356"/>
                    <a:pt x="25212" y="59372"/>
                  </a:cubicBezTo>
                  <a:cubicBezTo>
                    <a:pt x="25471" y="59499"/>
                    <a:pt x="25726" y="59556"/>
                    <a:pt x="25974" y="59556"/>
                  </a:cubicBezTo>
                  <a:cubicBezTo>
                    <a:pt x="26825" y="59556"/>
                    <a:pt x="27585" y="58893"/>
                    <a:pt x="28072" y="58193"/>
                  </a:cubicBezTo>
                  <a:cubicBezTo>
                    <a:pt x="28816" y="57174"/>
                    <a:pt x="29253" y="55946"/>
                    <a:pt x="29656" y="54766"/>
                  </a:cubicBezTo>
                  <a:cubicBezTo>
                    <a:pt x="29705" y="54620"/>
                    <a:pt x="29770" y="54459"/>
                    <a:pt x="29818" y="54314"/>
                  </a:cubicBezTo>
                  <a:cubicBezTo>
                    <a:pt x="30141" y="54556"/>
                    <a:pt x="30481" y="54799"/>
                    <a:pt x="30836" y="55008"/>
                  </a:cubicBezTo>
                  <a:cubicBezTo>
                    <a:pt x="31854" y="55622"/>
                    <a:pt x="32937" y="56107"/>
                    <a:pt x="34052" y="56479"/>
                  </a:cubicBezTo>
                  <a:lnTo>
                    <a:pt x="34052" y="59906"/>
                  </a:lnTo>
                  <a:lnTo>
                    <a:pt x="30917" y="59906"/>
                  </a:lnTo>
                  <a:lnTo>
                    <a:pt x="30917" y="71057"/>
                  </a:lnTo>
                  <a:lnTo>
                    <a:pt x="44509" y="71057"/>
                  </a:lnTo>
                  <a:cubicBezTo>
                    <a:pt x="44509" y="71057"/>
                    <a:pt x="46771" y="64980"/>
                    <a:pt x="39887" y="64948"/>
                  </a:cubicBezTo>
                  <a:lnTo>
                    <a:pt x="39822" y="59906"/>
                  </a:lnTo>
                  <a:lnTo>
                    <a:pt x="37219" y="59906"/>
                  </a:lnTo>
                  <a:lnTo>
                    <a:pt x="37219" y="57206"/>
                  </a:lnTo>
                  <a:cubicBezTo>
                    <a:pt x="38419" y="57384"/>
                    <a:pt x="39652" y="57483"/>
                    <a:pt x="40884" y="57483"/>
                  </a:cubicBezTo>
                  <a:cubicBezTo>
                    <a:pt x="41895" y="57483"/>
                    <a:pt x="42905" y="57416"/>
                    <a:pt x="43895" y="57271"/>
                  </a:cubicBezTo>
                  <a:cubicBezTo>
                    <a:pt x="44347" y="58111"/>
                    <a:pt x="44800" y="58952"/>
                    <a:pt x="45268" y="59809"/>
                  </a:cubicBezTo>
                  <a:cubicBezTo>
                    <a:pt x="44347" y="60294"/>
                    <a:pt x="43425" y="60794"/>
                    <a:pt x="42520" y="61296"/>
                  </a:cubicBezTo>
                  <a:lnTo>
                    <a:pt x="47838" y="71105"/>
                  </a:lnTo>
                  <a:lnTo>
                    <a:pt x="59781" y="64608"/>
                  </a:lnTo>
                  <a:cubicBezTo>
                    <a:pt x="59781" y="64608"/>
                    <a:pt x="59248" y="60908"/>
                    <a:pt x="56339" y="60552"/>
                  </a:cubicBezTo>
                  <a:cubicBezTo>
                    <a:pt x="56565" y="60115"/>
                    <a:pt x="56387" y="59436"/>
                    <a:pt x="56177" y="58919"/>
                  </a:cubicBezTo>
                  <a:lnTo>
                    <a:pt x="56177" y="58919"/>
                  </a:lnTo>
                  <a:cubicBezTo>
                    <a:pt x="56362" y="59241"/>
                    <a:pt x="56699" y="59415"/>
                    <a:pt x="57033" y="59415"/>
                  </a:cubicBezTo>
                  <a:cubicBezTo>
                    <a:pt x="57254" y="59415"/>
                    <a:pt x="57474" y="59339"/>
                    <a:pt x="57647" y="59178"/>
                  </a:cubicBezTo>
                  <a:cubicBezTo>
                    <a:pt x="58052" y="58790"/>
                    <a:pt x="58100" y="57982"/>
                    <a:pt x="57744" y="57529"/>
                  </a:cubicBezTo>
                  <a:lnTo>
                    <a:pt x="57744" y="57529"/>
                  </a:lnTo>
                  <a:cubicBezTo>
                    <a:pt x="57997" y="57821"/>
                    <a:pt x="58362" y="57990"/>
                    <a:pt x="58721" y="57990"/>
                  </a:cubicBezTo>
                  <a:cubicBezTo>
                    <a:pt x="58959" y="57990"/>
                    <a:pt x="59194" y="57917"/>
                    <a:pt x="59393" y="57756"/>
                  </a:cubicBezTo>
                  <a:cubicBezTo>
                    <a:pt x="59895" y="57335"/>
                    <a:pt x="59959" y="56350"/>
                    <a:pt x="59458" y="55930"/>
                  </a:cubicBezTo>
                  <a:lnTo>
                    <a:pt x="59458" y="55930"/>
                  </a:lnTo>
                  <a:cubicBezTo>
                    <a:pt x="59729" y="56071"/>
                    <a:pt x="60044" y="56205"/>
                    <a:pt x="60341" y="56205"/>
                  </a:cubicBezTo>
                  <a:cubicBezTo>
                    <a:pt x="60521" y="56205"/>
                    <a:pt x="60695" y="56155"/>
                    <a:pt x="60847" y="56027"/>
                  </a:cubicBezTo>
                  <a:cubicBezTo>
                    <a:pt x="61171" y="55752"/>
                    <a:pt x="61235" y="55202"/>
                    <a:pt x="61155" y="54734"/>
                  </a:cubicBezTo>
                  <a:cubicBezTo>
                    <a:pt x="61106" y="54378"/>
                    <a:pt x="61009" y="54038"/>
                    <a:pt x="60864" y="53715"/>
                  </a:cubicBezTo>
                  <a:lnTo>
                    <a:pt x="60864" y="53715"/>
                  </a:lnTo>
                  <a:cubicBezTo>
                    <a:pt x="61074" y="53764"/>
                    <a:pt x="61268" y="53797"/>
                    <a:pt x="61462" y="53845"/>
                  </a:cubicBezTo>
                  <a:cubicBezTo>
                    <a:pt x="61472" y="53846"/>
                    <a:pt x="61482" y="53847"/>
                    <a:pt x="61492" y="53847"/>
                  </a:cubicBezTo>
                  <a:cubicBezTo>
                    <a:pt x="61680" y="53847"/>
                    <a:pt x="61742" y="53568"/>
                    <a:pt x="61543" y="53521"/>
                  </a:cubicBezTo>
                  <a:cubicBezTo>
                    <a:pt x="61268" y="53457"/>
                    <a:pt x="60977" y="53409"/>
                    <a:pt x="60703" y="53344"/>
                  </a:cubicBezTo>
                  <a:cubicBezTo>
                    <a:pt x="60330" y="52649"/>
                    <a:pt x="59830" y="52034"/>
                    <a:pt x="59377" y="51405"/>
                  </a:cubicBezTo>
                  <a:cubicBezTo>
                    <a:pt x="59345" y="51372"/>
                    <a:pt x="59313" y="51340"/>
                    <a:pt x="59296" y="51291"/>
                  </a:cubicBezTo>
                  <a:lnTo>
                    <a:pt x="59296" y="51291"/>
                  </a:lnTo>
                  <a:cubicBezTo>
                    <a:pt x="59490" y="51340"/>
                    <a:pt x="59684" y="51372"/>
                    <a:pt x="59878" y="51405"/>
                  </a:cubicBezTo>
                  <a:cubicBezTo>
                    <a:pt x="59891" y="51408"/>
                    <a:pt x="59904" y="51410"/>
                    <a:pt x="59916" y="51410"/>
                  </a:cubicBezTo>
                  <a:cubicBezTo>
                    <a:pt x="60084" y="51410"/>
                    <a:pt x="60154" y="51127"/>
                    <a:pt x="59959" y="51097"/>
                  </a:cubicBezTo>
                  <a:cubicBezTo>
                    <a:pt x="59636" y="51032"/>
                    <a:pt x="59328" y="50968"/>
                    <a:pt x="59005" y="50903"/>
                  </a:cubicBezTo>
                  <a:cubicBezTo>
                    <a:pt x="58552" y="50241"/>
                    <a:pt x="58117" y="49578"/>
                    <a:pt x="57712" y="48867"/>
                  </a:cubicBezTo>
                  <a:lnTo>
                    <a:pt x="57712" y="48867"/>
                  </a:lnTo>
                  <a:cubicBezTo>
                    <a:pt x="57906" y="48899"/>
                    <a:pt x="58084" y="48948"/>
                    <a:pt x="58278" y="48981"/>
                  </a:cubicBezTo>
                  <a:cubicBezTo>
                    <a:pt x="58293" y="48984"/>
                    <a:pt x="58307" y="48985"/>
                    <a:pt x="58320" y="48985"/>
                  </a:cubicBezTo>
                  <a:cubicBezTo>
                    <a:pt x="58500" y="48985"/>
                    <a:pt x="58570" y="48702"/>
                    <a:pt x="58375" y="48657"/>
                  </a:cubicBezTo>
                  <a:cubicBezTo>
                    <a:pt x="58246" y="48641"/>
                    <a:pt x="58132" y="48608"/>
                    <a:pt x="58003" y="48593"/>
                  </a:cubicBezTo>
                  <a:cubicBezTo>
                    <a:pt x="58311" y="48366"/>
                    <a:pt x="58602" y="48140"/>
                    <a:pt x="58893" y="47914"/>
                  </a:cubicBezTo>
                  <a:cubicBezTo>
                    <a:pt x="60750" y="47461"/>
                    <a:pt x="62577" y="46718"/>
                    <a:pt x="64290" y="45893"/>
                  </a:cubicBezTo>
                  <a:cubicBezTo>
                    <a:pt x="65308" y="45393"/>
                    <a:pt x="66310" y="44859"/>
                    <a:pt x="67264" y="44245"/>
                  </a:cubicBezTo>
                  <a:cubicBezTo>
                    <a:pt x="67548" y="44322"/>
                    <a:pt x="67844" y="44355"/>
                    <a:pt x="68142" y="44355"/>
                  </a:cubicBezTo>
                  <a:cubicBezTo>
                    <a:pt x="68778" y="44355"/>
                    <a:pt x="69428" y="44206"/>
                    <a:pt x="70012" y="44018"/>
                  </a:cubicBezTo>
                  <a:cubicBezTo>
                    <a:pt x="71046" y="43680"/>
                    <a:pt x="72016" y="43130"/>
                    <a:pt x="72839" y="42419"/>
                  </a:cubicBezTo>
                  <a:cubicBezTo>
                    <a:pt x="73793" y="41611"/>
                    <a:pt x="74585" y="40592"/>
                    <a:pt x="75134" y="39478"/>
                  </a:cubicBezTo>
                  <a:cubicBezTo>
                    <a:pt x="75345" y="39073"/>
                    <a:pt x="75506" y="38637"/>
                    <a:pt x="75651" y="38200"/>
                  </a:cubicBezTo>
                  <a:cubicBezTo>
                    <a:pt x="75636" y="37748"/>
                    <a:pt x="75668" y="37312"/>
                    <a:pt x="75733" y="36875"/>
                  </a:cubicBezTo>
                  <a:cubicBezTo>
                    <a:pt x="75813" y="36390"/>
                    <a:pt x="75927" y="35890"/>
                    <a:pt x="76039" y="35421"/>
                  </a:cubicBezTo>
                  <a:lnTo>
                    <a:pt x="76039" y="35194"/>
                  </a:lnTo>
                  <a:cubicBezTo>
                    <a:pt x="76071" y="35179"/>
                    <a:pt x="76088" y="35162"/>
                    <a:pt x="76121" y="35130"/>
                  </a:cubicBezTo>
                  <a:cubicBezTo>
                    <a:pt x="76168" y="34985"/>
                    <a:pt x="76201" y="34823"/>
                    <a:pt x="76250" y="34662"/>
                  </a:cubicBezTo>
                  <a:cubicBezTo>
                    <a:pt x="76265" y="34645"/>
                    <a:pt x="76265" y="34613"/>
                    <a:pt x="76282" y="34580"/>
                  </a:cubicBezTo>
                  <a:lnTo>
                    <a:pt x="76282" y="34580"/>
                  </a:lnTo>
                  <a:cubicBezTo>
                    <a:pt x="76185" y="34662"/>
                    <a:pt x="76104" y="34726"/>
                    <a:pt x="76007" y="34806"/>
                  </a:cubicBezTo>
                  <a:lnTo>
                    <a:pt x="76007" y="34694"/>
                  </a:lnTo>
                  <a:cubicBezTo>
                    <a:pt x="75974" y="34500"/>
                    <a:pt x="75959" y="34322"/>
                    <a:pt x="75927" y="34128"/>
                  </a:cubicBezTo>
                  <a:cubicBezTo>
                    <a:pt x="76007" y="34095"/>
                    <a:pt x="76088" y="34080"/>
                    <a:pt x="76168" y="34048"/>
                  </a:cubicBezTo>
                  <a:cubicBezTo>
                    <a:pt x="76121" y="33951"/>
                    <a:pt x="76088" y="33837"/>
                    <a:pt x="76039" y="33740"/>
                  </a:cubicBezTo>
                  <a:cubicBezTo>
                    <a:pt x="75974" y="33757"/>
                    <a:pt x="75910" y="33789"/>
                    <a:pt x="75845" y="33804"/>
                  </a:cubicBezTo>
                  <a:cubicBezTo>
                    <a:pt x="75748" y="33336"/>
                    <a:pt x="75587" y="32884"/>
                    <a:pt x="75377" y="32464"/>
                  </a:cubicBezTo>
                  <a:cubicBezTo>
                    <a:pt x="74989" y="31865"/>
                    <a:pt x="74537" y="31300"/>
                    <a:pt x="74035" y="30766"/>
                  </a:cubicBezTo>
                  <a:cubicBezTo>
                    <a:pt x="74020" y="30766"/>
                    <a:pt x="74020" y="30751"/>
                    <a:pt x="74003" y="30734"/>
                  </a:cubicBezTo>
                  <a:cubicBezTo>
                    <a:pt x="73858" y="30637"/>
                    <a:pt x="73729" y="30540"/>
                    <a:pt x="73583" y="30460"/>
                  </a:cubicBezTo>
                  <a:cubicBezTo>
                    <a:pt x="73632" y="30443"/>
                    <a:pt x="73664" y="30443"/>
                    <a:pt x="73712" y="30427"/>
                  </a:cubicBezTo>
                  <a:cubicBezTo>
                    <a:pt x="73615" y="30346"/>
                    <a:pt x="73518" y="30249"/>
                    <a:pt x="73421" y="30152"/>
                  </a:cubicBezTo>
                  <a:cubicBezTo>
                    <a:pt x="73324" y="30169"/>
                    <a:pt x="73227" y="30201"/>
                    <a:pt x="73130" y="30217"/>
                  </a:cubicBezTo>
                  <a:cubicBezTo>
                    <a:pt x="72662" y="30007"/>
                    <a:pt x="72177" y="29861"/>
                    <a:pt x="71676" y="29764"/>
                  </a:cubicBezTo>
                  <a:cubicBezTo>
                    <a:pt x="71725" y="29296"/>
                    <a:pt x="71772" y="28811"/>
                    <a:pt x="71822" y="28326"/>
                  </a:cubicBezTo>
                  <a:cubicBezTo>
                    <a:pt x="71837" y="28213"/>
                    <a:pt x="71837" y="28100"/>
                    <a:pt x="71854" y="27986"/>
                  </a:cubicBezTo>
                  <a:lnTo>
                    <a:pt x="72210" y="27986"/>
                  </a:lnTo>
                  <a:cubicBezTo>
                    <a:pt x="72968" y="27986"/>
                    <a:pt x="73583" y="27372"/>
                    <a:pt x="73583" y="26613"/>
                  </a:cubicBezTo>
                  <a:cubicBezTo>
                    <a:pt x="73583" y="25853"/>
                    <a:pt x="72968" y="25239"/>
                    <a:pt x="72210" y="25239"/>
                  </a:cubicBezTo>
                  <a:lnTo>
                    <a:pt x="71579" y="25239"/>
                  </a:lnTo>
                  <a:cubicBezTo>
                    <a:pt x="71579" y="24383"/>
                    <a:pt x="70884" y="23704"/>
                    <a:pt x="70044" y="23704"/>
                  </a:cubicBezTo>
                  <a:lnTo>
                    <a:pt x="60653" y="23704"/>
                  </a:lnTo>
                  <a:cubicBezTo>
                    <a:pt x="59798" y="23704"/>
                    <a:pt x="59102" y="24383"/>
                    <a:pt x="59102" y="25239"/>
                  </a:cubicBezTo>
                  <a:cubicBezTo>
                    <a:pt x="58359" y="25239"/>
                    <a:pt x="57744" y="25853"/>
                    <a:pt x="57744" y="26613"/>
                  </a:cubicBezTo>
                  <a:cubicBezTo>
                    <a:pt x="57744" y="27372"/>
                    <a:pt x="58359" y="27986"/>
                    <a:pt x="59119" y="27986"/>
                  </a:cubicBezTo>
                  <a:lnTo>
                    <a:pt x="59264" y="27986"/>
                  </a:lnTo>
                  <a:lnTo>
                    <a:pt x="59458" y="29926"/>
                  </a:lnTo>
                  <a:cubicBezTo>
                    <a:pt x="59507" y="30475"/>
                    <a:pt x="59571" y="31009"/>
                    <a:pt x="59619" y="31559"/>
                  </a:cubicBezTo>
                  <a:cubicBezTo>
                    <a:pt x="58084" y="30912"/>
                    <a:pt x="56630" y="30055"/>
                    <a:pt x="55337" y="29021"/>
                  </a:cubicBezTo>
                  <a:cubicBezTo>
                    <a:pt x="54803" y="27033"/>
                    <a:pt x="54076" y="25094"/>
                    <a:pt x="53171" y="23235"/>
                  </a:cubicBezTo>
                  <a:cubicBezTo>
                    <a:pt x="52734" y="22347"/>
                    <a:pt x="52234" y="21457"/>
                    <a:pt x="51685" y="20617"/>
                  </a:cubicBezTo>
                  <a:cubicBezTo>
                    <a:pt x="51749" y="20569"/>
                    <a:pt x="51814" y="20537"/>
                    <a:pt x="51862" y="20487"/>
                  </a:cubicBezTo>
                  <a:cubicBezTo>
                    <a:pt x="52476" y="20052"/>
                    <a:pt x="53219" y="19453"/>
                    <a:pt x="53398" y="18677"/>
                  </a:cubicBezTo>
                  <a:cubicBezTo>
                    <a:pt x="53542" y="18063"/>
                    <a:pt x="53187" y="17337"/>
                    <a:pt x="52622" y="17061"/>
                  </a:cubicBezTo>
                  <a:cubicBezTo>
                    <a:pt x="52276" y="16895"/>
                    <a:pt x="51901" y="16835"/>
                    <a:pt x="51516" y="16835"/>
                  </a:cubicBezTo>
                  <a:cubicBezTo>
                    <a:pt x="51342" y="16835"/>
                    <a:pt x="51165" y="16847"/>
                    <a:pt x="50989" y="16867"/>
                  </a:cubicBezTo>
                  <a:cubicBezTo>
                    <a:pt x="50846" y="16710"/>
                    <a:pt x="50640" y="16603"/>
                    <a:pt x="50403" y="16603"/>
                  </a:cubicBezTo>
                  <a:cubicBezTo>
                    <a:pt x="50373" y="16603"/>
                    <a:pt x="50342" y="16605"/>
                    <a:pt x="50310" y="16609"/>
                  </a:cubicBezTo>
                  <a:lnTo>
                    <a:pt x="50295" y="16609"/>
                  </a:lnTo>
                  <a:cubicBezTo>
                    <a:pt x="50184" y="13711"/>
                    <a:pt x="48388" y="12981"/>
                    <a:pt x="47715" y="12981"/>
                  </a:cubicBezTo>
                  <a:cubicBezTo>
                    <a:pt x="47600" y="12981"/>
                    <a:pt x="47518" y="13002"/>
                    <a:pt x="47483" y="13038"/>
                  </a:cubicBezTo>
                  <a:cubicBezTo>
                    <a:pt x="47903" y="12051"/>
                    <a:pt x="47644" y="10855"/>
                    <a:pt x="47030" y="9967"/>
                  </a:cubicBezTo>
                  <a:cubicBezTo>
                    <a:pt x="46416" y="9078"/>
                    <a:pt x="45511" y="8431"/>
                    <a:pt x="44574" y="7882"/>
                  </a:cubicBezTo>
                  <a:cubicBezTo>
                    <a:pt x="44153" y="7623"/>
                    <a:pt x="43716" y="7397"/>
                    <a:pt x="43296" y="7138"/>
                  </a:cubicBezTo>
                  <a:cubicBezTo>
                    <a:pt x="43652" y="7041"/>
                    <a:pt x="43895" y="6686"/>
                    <a:pt x="43862" y="6298"/>
                  </a:cubicBezTo>
                  <a:cubicBezTo>
                    <a:pt x="43832" y="5890"/>
                    <a:pt x="43476" y="5566"/>
                    <a:pt x="43074" y="5566"/>
                  </a:cubicBezTo>
                  <a:cubicBezTo>
                    <a:pt x="43046" y="5566"/>
                    <a:pt x="43018" y="5568"/>
                    <a:pt x="42990" y="5571"/>
                  </a:cubicBezTo>
                  <a:cubicBezTo>
                    <a:pt x="42957" y="5571"/>
                    <a:pt x="42925" y="5571"/>
                    <a:pt x="42893" y="5587"/>
                  </a:cubicBezTo>
                  <a:cubicBezTo>
                    <a:pt x="43151" y="5054"/>
                    <a:pt x="43361" y="4520"/>
                    <a:pt x="43539" y="3971"/>
                  </a:cubicBezTo>
                  <a:cubicBezTo>
                    <a:pt x="43733" y="3309"/>
                    <a:pt x="43830" y="2565"/>
                    <a:pt x="43522" y="1934"/>
                  </a:cubicBezTo>
                  <a:cubicBezTo>
                    <a:pt x="43281" y="1402"/>
                    <a:pt x="42779" y="981"/>
                    <a:pt x="42182" y="981"/>
                  </a:cubicBezTo>
                  <a:cubicBezTo>
                    <a:pt x="41712" y="997"/>
                    <a:pt x="41292" y="1240"/>
                    <a:pt x="40986" y="1595"/>
                  </a:cubicBezTo>
                  <a:cubicBezTo>
                    <a:pt x="40986" y="1305"/>
                    <a:pt x="40953" y="1029"/>
                    <a:pt x="40840" y="771"/>
                  </a:cubicBezTo>
                  <a:cubicBezTo>
                    <a:pt x="40678" y="432"/>
                    <a:pt x="40339" y="141"/>
                    <a:pt x="39951" y="109"/>
                  </a:cubicBezTo>
                  <a:cubicBezTo>
                    <a:pt x="39924" y="106"/>
                    <a:pt x="39897" y="105"/>
                    <a:pt x="39871" y="105"/>
                  </a:cubicBezTo>
                  <a:cubicBezTo>
                    <a:pt x="39336" y="105"/>
                    <a:pt x="39003" y="568"/>
                    <a:pt x="38788" y="1046"/>
                  </a:cubicBezTo>
                  <a:cubicBezTo>
                    <a:pt x="38491" y="441"/>
                    <a:pt x="37827" y="0"/>
                    <a:pt x="37145" y="0"/>
                  </a:cubicBezTo>
                  <a:close/>
                </a:path>
              </a:pathLst>
            </a:custGeom>
            <a:solidFill>
              <a:srgbClr val="353535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3173;p35"/>
            <p:cNvGrpSpPr/>
            <p:nvPr/>
          </p:nvGrpSpPr>
          <p:grpSpPr>
            <a:xfrm>
              <a:off x="5881199" y="1053809"/>
              <a:ext cx="3262732" cy="3038501"/>
              <a:chOff x="6304100" y="2631625"/>
              <a:chExt cx="1908700" cy="1777525"/>
            </a:xfrm>
          </p:grpSpPr>
          <p:sp>
            <p:nvSpPr>
              <p:cNvPr id="8" name="Google Shape;3174;p35"/>
              <p:cNvSpPr/>
              <p:nvPr/>
            </p:nvSpPr>
            <p:spPr>
              <a:xfrm>
                <a:off x="6402300" y="3208325"/>
                <a:ext cx="622650" cy="634375"/>
              </a:xfrm>
              <a:custGeom>
                <a:avLst/>
                <a:gdLst/>
                <a:ahLst/>
                <a:cxnLst/>
                <a:rect l="l" t="t" r="r" b="b"/>
                <a:pathLst>
                  <a:path w="24906" h="25375" extrusionOk="0">
                    <a:moveTo>
                      <a:pt x="2833" y="0"/>
                    </a:moveTo>
                    <a:cubicBezTo>
                      <a:pt x="2423" y="0"/>
                      <a:pt x="2013" y="93"/>
                      <a:pt x="1616" y="308"/>
                    </a:cubicBezTo>
                    <a:cubicBezTo>
                      <a:pt x="1164" y="566"/>
                      <a:pt x="808" y="971"/>
                      <a:pt x="566" y="1439"/>
                    </a:cubicBezTo>
                    <a:cubicBezTo>
                      <a:pt x="0" y="2538"/>
                      <a:pt x="65" y="3863"/>
                      <a:pt x="453" y="5043"/>
                    </a:cubicBezTo>
                    <a:cubicBezTo>
                      <a:pt x="1665" y="8647"/>
                      <a:pt x="4299" y="11653"/>
                      <a:pt x="6788" y="14449"/>
                    </a:cubicBezTo>
                    <a:cubicBezTo>
                      <a:pt x="8598" y="16453"/>
                      <a:pt x="10699" y="17988"/>
                      <a:pt x="12929" y="19492"/>
                    </a:cubicBezTo>
                    <a:cubicBezTo>
                      <a:pt x="16614" y="21996"/>
                      <a:pt x="20671" y="23985"/>
                      <a:pt x="24905" y="25374"/>
                    </a:cubicBezTo>
                    <a:lnTo>
                      <a:pt x="24873" y="20785"/>
                    </a:lnTo>
                    <a:cubicBezTo>
                      <a:pt x="23046" y="19798"/>
                      <a:pt x="21350" y="18635"/>
                      <a:pt x="19734" y="17326"/>
                    </a:cubicBezTo>
                    <a:cubicBezTo>
                      <a:pt x="16937" y="15064"/>
                      <a:pt x="14448" y="12413"/>
                      <a:pt x="12186" y="9601"/>
                    </a:cubicBezTo>
                    <a:cubicBezTo>
                      <a:pt x="10085" y="7015"/>
                      <a:pt x="8404" y="3960"/>
                      <a:pt x="6029" y="1600"/>
                    </a:cubicBezTo>
                    <a:cubicBezTo>
                      <a:pt x="5211" y="782"/>
                      <a:pt x="4026" y="0"/>
                      <a:pt x="2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175;p35"/>
              <p:cNvSpPr/>
              <p:nvPr/>
            </p:nvSpPr>
            <p:spPr>
              <a:xfrm>
                <a:off x="6489978" y="3244329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2" y="1"/>
                    </a:moveTo>
                    <a:cubicBezTo>
                      <a:pt x="116" y="1"/>
                      <a:pt x="1" y="124"/>
                      <a:pt x="79" y="246"/>
                    </a:cubicBezTo>
                    <a:cubicBezTo>
                      <a:pt x="1178" y="2106"/>
                      <a:pt x="2422" y="3899"/>
                      <a:pt x="3667" y="5661"/>
                    </a:cubicBezTo>
                    <a:cubicBezTo>
                      <a:pt x="4911" y="7390"/>
                      <a:pt x="6204" y="9070"/>
                      <a:pt x="7594" y="10687"/>
                    </a:cubicBezTo>
                    <a:cubicBezTo>
                      <a:pt x="10229" y="13806"/>
                      <a:pt x="13186" y="16666"/>
                      <a:pt x="16515" y="19058"/>
                    </a:cubicBezTo>
                    <a:cubicBezTo>
                      <a:pt x="18357" y="20383"/>
                      <a:pt x="20313" y="21547"/>
                      <a:pt x="22365" y="22534"/>
                    </a:cubicBezTo>
                    <a:cubicBezTo>
                      <a:pt x="22389" y="22544"/>
                      <a:pt x="22413" y="22548"/>
                      <a:pt x="22436" y="22548"/>
                    </a:cubicBezTo>
                    <a:cubicBezTo>
                      <a:pt x="22594" y="22548"/>
                      <a:pt x="22697" y="22327"/>
                      <a:pt x="22527" y="22243"/>
                    </a:cubicBezTo>
                    <a:cubicBezTo>
                      <a:pt x="18907" y="20530"/>
                      <a:pt x="15610" y="18185"/>
                      <a:pt x="12653" y="15487"/>
                    </a:cubicBezTo>
                    <a:cubicBezTo>
                      <a:pt x="9565" y="12658"/>
                      <a:pt x="6850" y="9443"/>
                      <a:pt x="4378" y="6064"/>
                    </a:cubicBezTo>
                    <a:cubicBezTo>
                      <a:pt x="2972" y="4142"/>
                      <a:pt x="1582" y="2153"/>
                      <a:pt x="370" y="85"/>
                    </a:cubicBezTo>
                    <a:cubicBezTo>
                      <a:pt x="335" y="25"/>
                      <a:pt x="283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176;p35"/>
              <p:cNvSpPr/>
              <p:nvPr/>
            </p:nvSpPr>
            <p:spPr>
              <a:xfrm>
                <a:off x="6439130" y="3266571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1" y="1"/>
                    </a:moveTo>
                    <a:cubicBezTo>
                      <a:pt x="115" y="1"/>
                      <a:pt x="0" y="123"/>
                      <a:pt x="78" y="247"/>
                    </a:cubicBezTo>
                    <a:cubicBezTo>
                      <a:pt x="1177" y="2104"/>
                      <a:pt x="2422" y="3899"/>
                      <a:pt x="3666" y="5660"/>
                    </a:cubicBezTo>
                    <a:cubicBezTo>
                      <a:pt x="4911" y="7390"/>
                      <a:pt x="6204" y="9071"/>
                      <a:pt x="7594" y="10687"/>
                    </a:cubicBezTo>
                    <a:cubicBezTo>
                      <a:pt x="10227" y="13805"/>
                      <a:pt x="13185" y="16666"/>
                      <a:pt x="16515" y="19058"/>
                    </a:cubicBezTo>
                    <a:cubicBezTo>
                      <a:pt x="18357" y="20384"/>
                      <a:pt x="20312" y="21563"/>
                      <a:pt x="22365" y="22532"/>
                    </a:cubicBezTo>
                    <a:cubicBezTo>
                      <a:pt x="22389" y="22543"/>
                      <a:pt x="22413" y="22547"/>
                      <a:pt x="22436" y="22547"/>
                    </a:cubicBezTo>
                    <a:cubicBezTo>
                      <a:pt x="22594" y="22547"/>
                      <a:pt x="22696" y="22326"/>
                      <a:pt x="22527" y="22241"/>
                    </a:cubicBezTo>
                    <a:cubicBezTo>
                      <a:pt x="18907" y="20528"/>
                      <a:pt x="15610" y="18186"/>
                      <a:pt x="12651" y="15486"/>
                    </a:cubicBezTo>
                    <a:cubicBezTo>
                      <a:pt x="9565" y="12658"/>
                      <a:pt x="6850" y="9458"/>
                      <a:pt x="4377" y="6065"/>
                    </a:cubicBezTo>
                    <a:cubicBezTo>
                      <a:pt x="2971" y="4141"/>
                      <a:pt x="1582" y="2154"/>
                      <a:pt x="369" y="85"/>
                    </a:cubicBezTo>
                    <a:cubicBezTo>
                      <a:pt x="334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177;p35"/>
              <p:cNvSpPr/>
              <p:nvPr/>
            </p:nvSpPr>
            <p:spPr>
              <a:xfrm>
                <a:off x="6572800" y="3068175"/>
                <a:ext cx="495375" cy="753525"/>
              </a:xfrm>
              <a:custGeom>
                <a:avLst/>
                <a:gdLst/>
                <a:ahLst/>
                <a:cxnLst/>
                <a:rect l="l" t="t" r="r" b="b"/>
                <a:pathLst>
                  <a:path w="19815" h="30141" extrusionOk="0">
                    <a:moveTo>
                      <a:pt x="3019" y="0"/>
                    </a:moveTo>
                    <a:cubicBezTo>
                      <a:pt x="2815" y="0"/>
                      <a:pt x="2606" y="25"/>
                      <a:pt x="2392" y="80"/>
                    </a:cubicBezTo>
                    <a:cubicBezTo>
                      <a:pt x="1875" y="209"/>
                      <a:pt x="1439" y="516"/>
                      <a:pt x="1099" y="904"/>
                    </a:cubicBezTo>
                    <a:cubicBezTo>
                      <a:pt x="276" y="1825"/>
                      <a:pt x="0" y="3134"/>
                      <a:pt x="82" y="4362"/>
                    </a:cubicBezTo>
                    <a:cubicBezTo>
                      <a:pt x="373" y="8161"/>
                      <a:pt x="2166" y="11732"/>
                      <a:pt x="3896" y="15061"/>
                    </a:cubicBezTo>
                    <a:cubicBezTo>
                      <a:pt x="5124" y="17453"/>
                      <a:pt x="6788" y="19457"/>
                      <a:pt x="8566" y="21478"/>
                    </a:cubicBezTo>
                    <a:cubicBezTo>
                      <a:pt x="11524" y="24822"/>
                      <a:pt x="14950" y="27748"/>
                      <a:pt x="18715" y="30140"/>
                    </a:cubicBezTo>
                    <a:lnTo>
                      <a:pt x="19814" y="25695"/>
                    </a:lnTo>
                    <a:cubicBezTo>
                      <a:pt x="18295" y="24290"/>
                      <a:pt x="16937" y="22738"/>
                      <a:pt x="15709" y="21073"/>
                    </a:cubicBezTo>
                    <a:cubicBezTo>
                      <a:pt x="13543" y="18181"/>
                      <a:pt x="11815" y="14996"/>
                      <a:pt x="10311" y="11716"/>
                    </a:cubicBezTo>
                    <a:cubicBezTo>
                      <a:pt x="8921" y="8693"/>
                      <a:pt x="8049" y="5299"/>
                      <a:pt x="6352" y="2423"/>
                    </a:cubicBezTo>
                    <a:cubicBezTo>
                      <a:pt x="5645" y="1249"/>
                      <a:pt x="4454" y="0"/>
                      <a:pt x="3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178;p35"/>
              <p:cNvSpPr/>
              <p:nvPr/>
            </p:nvSpPr>
            <p:spPr>
              <a:xfrm>
                <a:off x="6670103" y="3111485"/>
                <a:ext cx="383462" cy="638178"/>
              </a:xfrm>
              <a:custGeom>
                <a:avLst/>
                <a:gdLst/>
                <a:ahLst/>
                <a:cxnLst/>
                <a:rect l="l" t="t" r="r" b="b"/>
                <a:pathLst>
                  <a:path w="16447" h="27372" extrusionOk="0">
                    <a:moveTo>
                      <a:pt x="200" y="0"/>
                    </a:moveTo>
                    <a:cubicBezTo>
                      <a:pt x="101" y="0"/>
                      <a:pt x="0" y="80"/>
                      <a:pt x="29" y="208"/>
                    </a:cubicBezTo>
                    <a:cubicBezTo>
                      <a:pt x="643" y="2309"/>
                      <a:pt x="1419" y="4393"/>
                      <a:pt x="2212" y="6429"/>
                    </a:cubicBezTo>
                    <a:cubicBezTo>
                      <a:pt x="2987" y="8433"/>
                      <a:pt x="3843" y="10405"/>
                      <a:pt x="4781" y="12329"/>
                    </a:cubicBezTo>
                    <a:cubicBezTo>
                      <a:pt x="6575" y="15981"/>
                      <a:pt x="8724" y="19472"/>
                      <a:pt x="11342" y="22591"/>
                    </a:cubicBezTo>
                    <a:cubicBezTo>
                      <a:pt x="12781" y="24304"/>
                      <a:pt x="14365" y="25904"/>
                      <a:pt x="16078" y="27326"/>
                    </a:cubicBezTo>
                    <a:cubicBezTo>
                      <a:pt x="16113" y="27358"/>
                      <a:pt x="16152" y="27371"/>
                      <a:pt x="16190" y="27371"/>
                    </a:cubicBezTo>
                    <a:cubicBezTo>
                      <a:pt x="16326" y="27371"/>
                      <a:pt x="16446" y="27201"/>
                      <a:pt x="16320" y="27100"/>
                    </a:cubicBezTo>
                    <a:cubicBezTo>
                      <a:pt x="13266" y="24562"/>
                      <a:pt x="10663" y="21508"/>
                      <a:pt x="8498" y="18195"/>
                    </a:cubicBezTo>
                    <a:cubicBezTo>
                      <a:pt x="6187" y="14688"/>
                      <a:pt x="4345" y="10890"/>
                      <a:pt x="2794" y="6995"/>
                    </a:cubicBezTo>
                    <a:cubicBezTo>
                      <a:pt x="1889" y="4733"/>
                      <a:pt x="1031" y="2454"/>
                      <a:pt x="353" y="111"/>
                    </a:cubicBezTo>
                    <a:cubicBezTo>
                      <a:pt x="327" y="34"/>
                      <a:pt x="26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179;p35"/>
              <p:cNvSpPr/>
              <p:nvPr/>
            </p:nvSpPr>
            <p:spPr>
              <a:xfrm>
                <a:off x="6615245" y="3120345"/>
                <a:ext cx="383345" cy="638201"/>
              </a:xfrm>
              <a:custGeom>
                <a:avLst/>
                <a:gdLst/>
                <a:ahLst/>
                <a:cxnLst/>
                <a:rect l="l" t="t" r="r" b="b"/>
                <a:pathLst>
                  <a:path w="16442" h="27373" extrusionOk="0">
                    <a:moveTo>
                      <a:pt x="207" y="1"/>
                    </a:moveTo>
                    <a:cubicBezTo>
                      <a:pt x="105" y="1"/>
                      <a:pt x="0" y="87"/>
                      <a:pt x="40" y="216"/>
                    </a:cubicBezTo>
                    <a:cubicBezTo>
                      <a:pt x="654" y="2317"/>
                      <a:pt x="1413" y="4385"/>
                      <a:pt x="2221" y="6437"/>
                    </a:cubicBezTo>
                    <a:cubicBezTo>
                      <a:pt x="2996" y="8441"/>
                      <a:pt x="3837" y="10413"/>
                      <a:pt x="4791" y="12337"/>
                    </a:cubicBezTo>
                    <a:cubicBezTo>
                      <a:pt x="6584" y="15989"/>
                      <a:pt x="8734" y="19480"/>
                      <a:pt x="11353" y="22598"/>
                    </a:cubicBezTo>
                    <a:cubicBezTo>
                      <a:pt x="12790" y="24312"/>
                      <a:pt x="14359" y="25895"/>
                      <a:pt x="16087" y="27334"/>
                    </a:cubicBezTo>
                    <a:cubicBezTo>
                      <a:pt x="16121" y="27361"/>
                      <a:pt x="16157" y="27373"/>
                      <a:pt x="16193" y="27373"/>
                    </a:cubicBezTo>
                    <a:cubicBezTo>
                      <a:pt x="16326" y="27373"/>
                      <a:pt x="16441" y="27207"/>
                      <a:pt x="16313" y="27091"/>
                    </a:cubicBezTo>
                    <a:cubicBezTo>
                      <a:pt x="13260" y="24555"/>
                      <a:pt x="10674" y="21516"/>
                      <a:pt x="8491" y="18203"/>
                    </a:cubicBezTo>
                    <a:cubicBezTo>
                      <a:pt x="6181" y="14696"/>
                      <a:pt x="4338" y="10898"/>
                      <a:pt x="2787" y="6987"/>
                    </a:cubicBezTo>
                    <a:cubicBezTo>
                      <a:pt x="1897" y="4741"/>
                      <a:pt x="1025" y="2446"/>
                      <a:pt x="363" y="119"/>
                    </a:cubicBezTo>
                    <a:cubicBezTo>
                      <a:pt x="338" y="36"/>
                      <a:pt x="27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180;p35"/>
              <p:cNvSpPr/>
              <p:nvPr/>
            </p:nvSpPr>
            <p:spPr>
              <a:xfrm>
                <a:off x="6304100" y="3386725"/>
                <a:ext cx="718425" cy="521425"/>
              </a:xfrm>
              <a:custGeom>
                <a:avLst/>
                <a:gdLst/>
                <a:ahLst/>
                <a:cxnLst/>
                <a:rect l="l" t="t" r="r" b="b"/>
                <a:pathLst>
                  <a:path w="28737" h="20857" extrusionOk="0">
                    <a:moveTo>
                      <a:pt x="2871" y="1"/>
                    </a:moveTo>
                    <a:cubicBezTo>
                      <a:pt x="2270" y="1"/>
                      <a:pt x="1686" y="169"/>
                      <a:pt x="1181" y="590"/>
                    </a:cubicBezTo>
                    <a:cubicBezTo>
                      <a:pt x="777" y="913"/>
                      <a:pt x="502" y="1398"/>
                      <a:pt x="357" y="1883"/>
                    </a:cubicBezTo>
                    <a:cubicBezTo>
                      <a:pt x="0" y="3079"/>
                      <a:pt x="308" y="4372"/>
                      <a:pt x="922" y="5454"/>
                    </a:cubicBezTo>
                    <a:cubicBezTo>
                      <a:pt x="2781" y="8768"/>
                      <a:pt x="5932" y="11224"/>
                      <a:pt x="8906" y="13503"/>
                    </a:cubicBezTo>
                    <a:cubicBezTo>
                      <a:pt x="11039" y="15135"/>
                      <a:pt x="13399" y="16250"/>
                      <a:pt x="15872" y="17317"/>
                    </a:cubicBezTo>
                    <a:cubicBezTo>
                      <a:pt x="19977" y="19079"/>
                      <a:pt x="24308" y="20275"/>
                      <a:pt x="28736" y="20857"/>
                    </a:cubicBezTo>
                    <a:lnTo>
                      <a:pt x="27847" y="16364"/>
                    </a:lnTo>
                    <a:cubicBezTo>
                      <a:pt x="25875" y="15733"/>
                      <a:pt x="23985" y="14892"/>
                      <a:pt x="22158" y="13923"/>
                    </a:cubicBezTo>
                    <a:cubicBezTo>
                      <a:pt x="18975" y="12210"/>
                      <a:pt x="16049" y="10076"/>
                      <a:pt x="13302" y="7749"/>
                    </a:cubicBezTo>
                    <a:cubicBezTo>
                      <a:pt x="10748" y="5600"/>
                      <a:pt x="8518" y="2901"/>
                      <a:pt x="5755" y="1026"/>
                    </a:cubicBezTo>
                    <a:cubicBezTo>
                      <a:pt x="4944" y="478"/>
                      <a:pt x="3884" y="1"/>
                      <a:pt x="28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181;p35"/>
              <p:cNvSpPr/>
              <p:nvPr/>
            </p:nvSpPr>
            <p:spPr>
              <a:xfrm>
                <a:off x="6385577" y="3415152"/>
                <a:ext cx="616845" cy="419857"/>
              </a:xfrm>
              <a:custGeom>
                <a:avLst/>
                <a:gdLst/>
                <a:ahLst/>
                <a:cxnLst/>
                <a:rect l="l" t="t" r="r" b="b"/>
                <a:pathLst>
                  <a:path w="26457" h="18008" extrusionOk="0">
                    <a:moveTo>
                      <a:pt x="239" y="0"/>
                    </a:moveTo>
                    <a:cubicBezTo>
                      <a:pt x="120" y="0"/>
                      <a:pt x="0" y="164"/>
                      <a:pt x="112" y="289"/>
                    </a:cubicBezTo>
                    <a:cubicBezTo>
                      <a:pt x="1519" y="1890"/>
                      <a:pt x="3054" y="3392"/>
                      <a:pt x="4605" y="4879"/>
                    </a:cubicBezTo>
                    <a:cubicBezTo>
                      <a:pt x="6124" y="6333"/>
                      <a:pt x="7708" y="7740"/>
                      <a:pt x="9341" y="9065"/>
                    </a:cubicBezTo>
                    <a:cubicBezTo>
                      <a:pt x="12541" y="11634"/>
                      <a:pt x="15983" y="13914"/>
                      <a:pt x="19717" y="15659"/>
                    </a:cubicBezTo>
                    <a:cubicBezTo>
                      <a:pt x="21801" y="16629"/>
                      <a:pt x="23951" y="17420"/>
                      <a:pt x="26164" y="18002"/>
                    </a:cubicBezTo>
                    <a:cubicBezTo>
                      <a:pt x="26180" y="18005"/>
                      <a:pt x="26195" y="18007"/>
                      <a:pt x="26209" y="18007"/>
                    </a:cubicBezTo>
                    <a:cubicBezTo>
                      <a:pt x="26388" y="18007"/>
                      <a:pt x="26457" y="17738"/>
                      <a:pt x="26261" y="17679"/>
                    </a:cubicBezTo>
                    <a:cubicBezTo>
                      <a:pt x="22335" y="16661"/>
                      <a:pt x="18601" y="14948"/>
                      <a:pt x="15159" y="12815"/>
                    </a:cubicBezTo>
                    <a:cubicBezTo>
                      <a:pt x="11619" y="10617"/>
                      <a:pt x="8387" y="7982"/>
                      <a:pt x="5349" y="5137"/>
                    </a:cubicBezTo>
                    <a:cubicBezTo>
                      <a:pt x="3620" y="3506"/>
                      <a:pt x="1907" y="1840"/>
                      <a:pt x="339" y="47"/>
                    </a:cubicBezTo>
                    <a:cubicBezTo>
                      <a:pt x="309" y="14"/>
                      <a:pt x="274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182;p35"/>
              <p:cNvSpPr/>
              <p:nvPr/>
            </p:nvSpPr>
            <p:spPr>
              <a:xfrm>
                <a:off x="6339625" y="3446603"/>
                <a:ext cx="616752" cy="419763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8004" extrusionOk="0">
                    <a:moveTo>
                      <a:pt x="238" y="0"/>
                    </a:moveTo>
                    <a:cubicBezTo>
                      <a:pt x="113" y="0"/>
                      <a:pt x="1" y="160"/>
                      <a:pt x="112" y="282"/>
                    </a:cubicBezTo>
                    <a:cubicBezTo>
                      <a:pt x="1518" y="1881"/>
                      <a:pt x="3053" y="3400"/>
                      <a:pt x="4604" y="4872"/>
                    </a:cubicBezTo>
                    <a:cubicBezTo>
                      <a:pt x="6124" y="6326"/>
                      <a:pt x="7707" y="7732"/>
                      <a:pt x="9356" y="9057"/>
                    </a:cubicBezTo>
                    <a:cubicBezTo>
                      <a:pt x="12540" y="11643"/>
                      <a:pt x="15999" y="13922"/>
                      <a:pt x="19716" y="15651"/>
                    </a:cubicBezTo>
                    <a:cubicBezTo>
                      <a:pt x="21800" y="16620"/>
                      <a:pt x="23950" y="17413"/>
                      <a:pt x="26181" y="17995"/>
                    </a:cubicBezTo>
                    <a:cubicBezTo>
                      <a:pt x="26199" y="18001"/>
                      <a:pt x="26217" y="18003"/>
                      <a:pt x="26234" y="18003"/>
                    </a:cubicBezTo>
                    <a:cubicBezTo>
                      <a:pt x="26402" y="18003"/>
                      <a:pt x="26452" y="17732"/>
                      <a:pt x="26261" y="17687"/>
                    </a:cubicBezTo>
                    <a:cubicBezTo>
                      <a:pt x="22334" y="16653"/>
                      <a:pt x="18617" y="14940"/>
                      <a:pt x="15158" y="12806"/>
                    </a:cubicBezTo>
                    <a:cubicBezTo>
                      <a:pt x="11635" y="10608"/>
                      <a:pt x="8386" y="7975"/>
                      <a:pt x="5365" y="5130"/>
                    </a:cubicBezTo>
                    <a:cubicBezTo>
                      <a:pt x="3635" y="3514"/>
                      <a:pt x="1922" y="1833"/>
                      <a:pt x="353" y="56"/>
                    </a:cubicBezTo>
                    <a:cubicBezTo>
                      <a:pt x="318" y="16"/>
                      <a:pt x="277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183;p35"/>
              <p:cNvSpPr/>
              <p:nvPr/>
            </p:nvSpPr>
            <p:spPr>
              <a:xfrm>
                <a:off x="7616425" y="3288350"/>
                <a:ext cx="461025" cy="552725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22109" extrusionOk="0">
                    <a:moveTo>
                      <a:pt x="1" y="0"/>
                    </a:moveTo>
                    <a:cubicBezTo>
                      <a:pt x="1" y="0"/>
                      <a:pt x="1762" y="9147"/>
                      <a:pt x="906" y="13349"/>
                    </a:cubicBezTo>
                    <a:cubicBezTo>
                      <a:pt x="65" y="17535"/>
                      <a:pt x="518" y="21930"/>
                      <a:pt x="518" y="21930"/>
                    </a:cubicBezTo>
                    <a:cubicBezTo>
                      <a:pt x="1223" y="22053"/>
                      <a:pt x="1931" y="22109"/>
                      <a:pt x="2638" y="22109"/>
                    </a:cubicBezTo>
                    <a:cubicBezTo>
                      <a:pt x="5769" y="22109"/>
                      <a:pt x="8886" y="21004"/>
                      <a:pt x="11734" y="19620"/>
                    </a:cubicBezTo>
                    <a:cubicBezTo>
                      <a:pt x="14190" y="18424"/>
                      <a:pt x="16582" y="16953"/>
                      <a:pt x="18440" y="14933"/>
                    </a:cubicBezTo>
                    <a:lnTo>
                      <a:pt x="16404" y="6562"/>
                    </a:lnTo>
                    <a:cubicBezTo>
                      <a:pt x="15638" y="6667"/>
                      <a:pt x="14866" y="6718"/>
                      <a:pt x="14095" y="6718"/>
                    </a:cubicBezTo>
                    <a:cubicBezTo>
                      <a:pt x="8715" y="6718"/>
                      <a:pt x="3350" y="42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184;p35"/>
              <p:cNvSpPr/>
              <p:nvPr/>
            </p:nvSpPr>
            <p:spPr>
              <a:xfrm>
                <a:off x="7591200" y="3395325"/>
                <a:ext cx="5347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1388" h="3689" extrusionOk="0">
                    <a:moveTo>
                      <a:pt x="252" y="0"/>
                    </a:moveTo>
                    <a:cubicBezTo>
                      <a:pt x="98" y="0"/>
                      <a:pt x="0" y="227"/>
                      <a:pt x="153" y="311"/>
                    </a:cubicBezTo>
                    <a:cubicBezTo>
                      <a:pt x="2594" y="1652"/>
                      <a:pt x="5260" y="2541"/>
                      <a:pt x="7975" y="3058"/>
                    </a:cubicBezTo>
                    <a:cubicBezTo>
                      <a:pt x="10015" y="3459"/>
                      <a:pt x="12098" y="3688"/>
                      <a:pt x="14174" y="3688"/>
                    </a:cubicBezTo>
                    <a:cubicBezTo>
                      <a:pt x="14943" y="3688"/>
                      <a:pt x="15711" y="3657"/>
                      <a:pt x="16476" y="3591"/>
                    </a:cubicBezTo>
                    <a:cubicBezTo>
                      <a:pt x="18076" y="3446"/>
                      <a:pt x="19675" y="3155"/>
                      <a:pt x="21211" y="2670"/>
                    </a:cubicBezTo>
                    <a:cubicBezTo>
                      <a:pt x="21387" y="2612"/>
                      <a:pt x="21337" y="2354"/>
                      <a:pt x="21170" y="2354"/>
                    </a:cubicBezTo>
                    <a:cubicBezTo>
                      <a:pt x="21153" y="2354"/>
                      <a:pt x="21134" y="2357"/>
                      <a:pt x="21114" y="2363"/>
                    </a:cubicBezTo>
                    <a:cubicBezTo>
                      <a:pt x="18869" y="3049"/>
                      <a:pt x="16536" y="3354"/>
                      <a:pt x="14196" y="3354"/>
                    </a:cubicBezTo>
                    <a:cubicBezTo>
                      <a:pt x="13723" y="3354"/>
                      <a:pt x="13249" y="3341"/>
                      <a:pt x="12775" y="3317"/>
                    </a:cubicBezTo>
                    <a:cubicBezTo>
                      <a:pt x="9995" y="3188"/>
                      <a:pt x="7216" y="2703"/>
                      <a:pt x="4581" y="1846"/>
                    </a:cubicBezTo>
                    <a:cubicBezTo>
                      <a:pt x="3111" y="1378"/>
                      <a:pt x="1672" y="779"/>
                      <a:pt x="331" y="20"/>
                    </a:cubicBezTo>
                    <a:cubicBezTo>
                      <a:pt x="304" y="6"/>
                      <a:pt x="277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185;p35"/>
              <p:cNvSpPr/>
              <p:nvPr/>
            </p:nvSpPr>
            <p:spPr>
              <a:xfrm>
                <a:off x="7631375" y="3484050"/>
                <a:ext cx="4933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2692" extrusionOk="0">
                    <a:moveTo>
                      <a:pt x="19514" y="1"/>
                    </a:moveTo>
                    <a:cubicBezTo>
                      <a:pt x="19497" y="1"/>
                      <a:pt x="19478" y="4"/>
                      <a:pt x="19458" y="10"/>
                    </a:cubicBezTo>
                    <a:cubicBezTo>
                      <a:pt x="14692" y="1577"/>
                      <a:pt x="9673" y="2370"/>
                      <a:pt x="4636" y="2370"/>
                    </a:cubicBezTo>
                    <a:cubicBezTo>
                      <a:pt x="4583" y="2370"/>
                      <a:pt x="4530" y="2369"/>
                      <a:pt x="4477" y="2369"/>
                    </a:cubicBezTo>
                    <a:cubicBezTo>
                      <a:pt x="3055" y="2354"/>
                      <a:pt x="1633" y="2272"/>
                      <a:pt x="211" y="2143"/>
                    </a:cubicBezTo>
                    <a:cubicBezTo>
                      <a:pt x="206" y="2143"/>
                      <a:pt x="201" y="2142"/>
                      <a:pt x="196" y="2142"/>
                    </a:cubicBezTo>
                    <a:cubicBezTo>
                      <a:pt x="0" y="2142"/>
                      <a:pt x="5" y="2451"/>
                      <a:pt x="211" y="2466"/>
                    </a:cubicBezTo>
                    <a:cubicBezTo>
                      <a:pt x="1733" y="2617"/>
                      <a:pt x="3261" y="2691"/>
                      <a:pt x="4791" y="2691"/>
                    </a:cubicBezTo>
                    <a:cubicBezTo>
                      <a:pt x="8361" y="2691"/>
                      <a:pt x="11933" y="2284"/>
                      <a:pt x="15418" y="1481"/>
                    </a:cubicBezTo>
                    <a:cubicBezTo>
                      <a:pt x="16808" y="1158"/>
                      <a:pt x="18198" y="770"/>
                      <a:pt x="19555" y="333"/>
                    </a:cubicBezTo>
                    <a:cubicBezTo>
                      <a:pt x="19731" y="260"/>
                      <a:pt x="19682" y="1"/>
                      <a:pt x="19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186;p35"/>
              <p:cNvSpPr/>
              <p:nvPr/>
            </p:nvSpPr>
            <p:spPr>
              <a:xfrm>
                <a:off x="7633400" y="3531750"/>
                <a:ext cx="483625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4330" extrusionOk="0">
                    <a:moveTo>
                      <a:pt x="19136" y="0"/>
                    </a:moveTo>
                    <a:cubicBezTo>
                      <a:pt x="19120" y="0"/>
                      <a:pt x="19104" y="3"/>
                      <a:pt x="19086" y="9"/>
                    </a:cubicBezTo>
                    <a:cubicBezTo>
                      <a:pt x="14335" y="1739"/>
                      <a:pt x="9503" y="3484"/>
                      <a:pt x="4429" y="3904"/>
                    </a:cubicBezTo>
                    <a:cubicBezTo>
                      <a:pt x="3701" y="3962"/>
                      <a:pt x="2974" y="3995"/>
                      <a:pt x="2246" y="3995"/>
                    </a:cubicBezTo>
                    <a:cubicBezTo>
                      <a:pt x="1568" y="3995"/>
                      <a:pt x="889" y="3967"/>
                      <a:pt x="210" y="3904"/>
                    </a:cubicBezTo>
                    <a:cubicBezTo>
                      <a:pt x="205" y="3904"/>
                      <a:pt x="199" y="3904"/>
                      <a:pt x="194" y="3904"/>
                    </a:cubicBezTo>
                    <a:cubicBezTo>
                      <a:pt x="1" y="3904"/>
                      <a:pt x="6" y="4212"/>
                      <a:pt x="210" y="4243"/>
                    </a:cubicBezTo>
                    <a:cubicBezTo>
                      <a:pt x="894" y="4302"/>
                      <a:pt x="1577" y="4330"/>
                      <a:pt x="2258" y="4330"/>
                    </a:cubicBezTo>
                    <a:cubicBezTo>
                      <a:pt x="6634" y="4330"/>
                      <a:pt x="10954" y="3185"/>
                      <a:pt x="15078" y="1786"/>
                    </a:cubicBezTo>
                    <a:cubicBezTo>
                      <a:pt x="16453" y="1318"/>
                      <a:pt x="17810" y="834"/>
                      <a:pt x="19168" y="332"/>
                    </a:cubicBezTo>
                    <a:cubicBezTo>
                      <a:pt x="19344" y="273"/>
                      <a:pt x="19293" y="0"/>
                      <a:pt x="19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187;p35"/>
              <p:cNvSpPr/>
              <p:nvPr/>
            </p:nvSpPr>
            <p:spPr>
              <a:xfrm>
                <a:off x="7599850" y="3578650"/>
                <a:ext cx="531275" cy="16410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6564" extrusionOk="0">
                    <a:moveTo>
                      <a:pt x="21020" y="1"/>
                    </a:moveTo>
                    <a:cubicBezTo>
                      <a:pt x="20983" y="1"/>
                      <a:pt x="20945" y="17"/>
                      <a:pt x="20913" y="57"/>
                    </a:cubicBezTo>
                    <a:cubicBezTo>
                      <a:pt x="20073" y="994"/>
                      <a:pt x="18974" y="1640"/>
                      <a:pt x="17827" y="2125"/>
                    </a:cubicBezTo>
                    <a:cubicBezTo>
                      <a:pt x="16567" y="2658"/>
                      <a:pt x="15257" y="3078"/>
                      <a:pt x="13981" y="3547"/>
                    </a:cubicBezTo>
                    <a:cubicBezTo>
                      <a:pt x="11136" y="4565"/>
                      <a:pt x="8275" y="5567"/>
                      <a:pt x="5269" y="6019"/>
                    </a:cubicBezTo>
                    <a:cubicBezTo>
                      <a:pt x="4310" y="6160"/>
                      <a:pt x="3334" y="6240"/>
                      <a:pt x="2358" y="6240"/>
                    </a:cubicBezTo>
                    <a:cubicBezTo>
                      <a:pt x="1641" y="6240"/>
                      <a:pt x="923" y="6197"/>
                      <a:pt x="211" y="6101"/>
                    </a:cubicBezTo>
                    <a:cubicBezTo>
                      <a:pt x="202" y="6099"/>
                      <a:pt x="192" y="6099"/>
                      <a:pt x="184" y="6099"/>
                    </a:cubicBezTo>
                    <a:cubicBezTo>
                      <a:pt x="1" y="6099"/>
                      <a:pt x="10" y="6408"/>
                      <a:pt x="211" y="6424"/>
                    </a:cubicBezTo>
                    <a:cubicBezTo>
                      <a:pt x="932" y="6520"/>
                      <a:pt x="1655" y="6564"/>
                      <a:pt x="2376" y="6564"/>
                    </a:cubicBezTo>
                    <a:cubicBezTo>
                      <a:pt x="4692" y="6564"/>
                      <a:pt x="6998" y="6111"/>
                      <a:pt x="9229" y="5470"/>
                    </a:cubicBezTo>
                    <a:cubicBezTo>
                      <a:pt x="10716" y="5050"/>
                      <a:pt x="12186" y="4533"/>
                      <a:pt x="13657" y="4015"/>
                    </a:cubicBezTo>
                    <a:cubicBezTo>
                      <a:pt x="14966" y="3531"/>
                      <a:pt x="16323" y="3095"/>
                      <a:pt x="17616" y="2578"/>
                    </a:cubicBezTo>
                    <a:cubicBezTo>
                      <a:pt x="18926" y="2044"/>
                      <a:pt x="20202" y="1365"/>
                      <a:pt x="21140" y="283"/>
                    </a:cubicBezTo>
                    <a:cubicBezTo>
                      <a:pt x="21250" y="160"/>
                      <a:pt x="21138" y="1"/>
                      <a:pt x="2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188;p35"/>
              <p:cNvSpPr/>
              <p:nvPr/>
            </p:nvSpPr>
            <p:spPr>
              <a:xfrm>
                <a:off x="7370350" y="3976825"/>
                <a:ext cx="182650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0424" extrusionOk="0">
                    <a:moveTo>
                      <a:pt x="2894" y="0"/>
                    </a:moveTo>
                    <a:lnTo>
                      <a:pt x="1" y="1308"/>
                    </a:lnTo>
                    <a:cubicBezTo>
                      <a:pt x="1649" y="4347"/>
                      <a:pt x="3298" y="7385"/>
                      <a:pt x="4963" y="10423"/>
                    </a:cubicBezTo>
                    <a:lnTo>
                      <a:pt x="7306" y="8145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189;p35"/>
              <p:cNvSpPr/>
              <p:nvPr/>
            </p:nvSpPr>
            <p:spPr>
              <a:xfrm>
                <a:off x="7365125" y="4058000"/>
                <a:ext cx="431525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7261" h="14046" extrusionOk="0">
                    <a:moveTo>
                      <a:pt x="7822" y="1"/>
                    </a:moveTo>
                    <a:cubicBezTo>
                      <a:pt x="5220" y="1408"/>
                      <a:pt x="2618" y="2830"/>
                      <a:pt x="0" y="4252"/>
                    </a:cubicBezTo>
                    <a:lnTo>
                      <a:pt x="5334" y="14046"/>
                    </a:lnTo>
                    <a:lnTo>
                      <a:pt x="17261" y="7564"/>
                    </a:lnTo>
                    <a:cubicBezTo>
                      <a:pt x="17261" y="7564"/>
                      <a:pt x="16685" y="3472"/>
                      <a:pt x="13376" y="3472"/>
                    </a:cubicBezTo>
                    <a:cubicBezTo>
                      <a:pt x="12537" y="3472"/>
                      <a:pt x="11521" y="3736"/>
                      <a:pt x="10294" y="4397"/>
                    </a:cubicBezTo>
                    <a:lnTo>
                      <a:pt x="7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190;p35"/>
              <p:cNvSpPr/>
              <p:nvPr/>
            </p:nvSpPr>
            <p:spPr>
              <a:xfrm>
                <a:off x="7478500" y="4211475"/>
                <a:ext cx="289250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11570" h="6358" extrusionOk="0">
                    <a:moveTo>
                      <a:pt x="11317" y="0"/>
                    </a:moveTo>
                    <a:cubicBezTo>
                      <a:pt x="11292" y="0"/>
                      <a:pt x="11266" y="6"/>
                      <a:pt x="11239" y="20"/>
                    </a:cubicBezTo>
                    <a:cubicBezTo>
                      <a:pt x="8378" y="1587"/>
                      <a:pt x="5501" y="3138"/>
                      <a:pt x="2624" y="4707"/>
                    </a:cubicBezTo>
                    <a:cubicBezTo>
                      <a:pt x="1816" y="5159"/>
                      <a:pt x="993" y="5595"/>
                      <a:pt x="168" y="6047"/>
                    </a:cubicBezTo>
                    <a:cubicBezTo>
                      <a:pt x="1" y="6131"/>
                      <a:pt x="110" y="6358"/>
                      <a:pt x="256" y="6358"/>
                    </a:cubicBezTo>
                    <a:cubicBezTo>
                      <a:pt x="280" y="6358"/>
                      <a:pt x="305" y="6352"/>
                      <a:pt x="329" y="6338"/>
                    </a:cubicBezTo>
                    <a:cubicBezTo>
                      <a:pt x="3206" y="4771"/>
                      <a:pt x="6083" y="3203"/>
                      <a:pt x="8944" y="1652"/>
                    </a:cubicBezTo>
                    <a:cubicBezTo>
                      <a:pt x="9768" y="1199"/>
                      <a:pt x="10592" y="763"/>
                      <a:pt x="11416" y="311"/>
                    </a:cubicBezTo>
                    <a:cubicBezTo>
                      <a:pt x="11569" y="227"/>
                      <a:pt x="11471" y="0"/>
                      <a:pt x="1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191;p35"/>
              <p:cNvSpPr/>
              <p:nvPr/>
            </p:nvSpPr>
            <p:spPr>
              <a:xfrm>
                <a:off x="7573675" y="4178100"/>
                <a:ext cx="458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3364" extrusionOk="0">
                    <a:moveTo>
                      <a:pt x="1600" y="1"/>
                    </a:moveTo>
                    <a:cubicBezTo>
                      <a:pt x="1546" y="1"/>
                      <a:pt x="1492" y="23"/>
                      <a:pt x="1452" y="78"/>
                    </a:cubicBezTo>
                    <a:cubicBezTo>
                      <a:pt x="773" y="999"/>
                      <a:pt x="289" y="2049"/>
                      <a:pt x="30" y="3165"/>
                    </a:cubicBezTo>
                    <a:cubicBezTo>
                      <a:pt x="0" y="3282"/>
                      <a:pt x="106" y="3364"/>
                      <a:pt x="206" y="3364"/>
                    </a:cubicBezTo>
                    <a:cubicBezTo>
                      <a:pt x="271" y="3364"/>
                      <a:pt x="334" y="3329"/>
                      <a:pt x="353" y="3245"/>
                    </a:cubicBezTo>
                    <a:cubicBezTo>
                      <a:pt x="612" y="2163"/>
                      <a:pt x="1080" y="1144"/>
                      <a:pt x="1743" y="239"/>
                    </a:cubicBezTo>
                    <a:cubicBezTo>
                      <a:pt x="1833" y="116"/>
                      <a:pt x="1720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192;p35"/>
              <p:cNvSpPr/>
              <p:nvPr/>
            </p:nvSpPr>
            <p:spPr>
              <a:xfrm>
                <a:off x="7411525" y="4136625"/>
                <a:ext cx="119725" cy="20857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8343" extrusionOk="0">
                    <a:moveTo>
                      <a:pt x="225" y="1"/>
                    </a:moveTo>
                    <a:cubicBezTo>
                      <a:pt x="115" y="1"/>
                      <a:pt x="1" y="118"/>
                      <a:pt x="67" y="250"/>
                    </a:cubicBezTo>
                    <a:cubicBezTo>
                      <a:pt x="1521" y="2917"/>
                      <a:pt x="2976" y="5583"/>
                      <a:pt x="4430" y="8266"/>
                    </a:cubicBezTo>
                    <a:cubicBezTo>
                      <a:pt x="4460" y="8320"/>
                      <a:pt x="4507" y="8343"/>
                      <a:pt x="4556" y="8343"/>
                    </a:cubicBezTo>
                    <a:cubicBezTo>
                      <a:pt x="4669" y="8343"/>
                      <a:pt x="4789" y="8224"/>
                      <a:pt x="4721" y="8089"/>
                    </a:cubicBezTo>
                    <a:lnTo>
                      <a:pt x="358" y="88"/>
                    </a:lnTo>
                    <a:cubicBezTo>
                      <a:pt x="327" y="26"/>
                      <a:pt x="27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193;p35"/>
              <p:cNvSpPr/>
              <p:nvPr/>
            </p:nvSpPr>
            <p:spPr>
              <a:xfrm>
                <a:off x="7466525" y="4308750"/>
                <a:ext cx="27500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718" extrusionOk="0">
                    <a:moveTo>
                      <a:pt x="908" y="0"/>
                    </a:moveTo>
                    <a:cubicBezTo>
                      <a:pt x="880" y="0"/>
                      <a:pt x="852" y="7"/>
                      <a:pt x="825" y="23"/>
                    </a:cubicBezTo>
                    <a:cubicBezTo>
                      <a:pt x="582" y="152"/>
                      <a:pt x="340" y="282"/>
                      <a:pt x="114" y="411"/>
                    </a:cubicBezTo>
                    <a:cubicBezTo>
                      <a:pt x="33" y="443"/>
                      <a:pt x="0" y="557"/>
                      <a:pt x="49" y="637"/>
                    </a:cubicBezTo>
                    <a:cubicBezTo>
                      <a:pt x="82" y="693"/>
                      <a:pt x="137" y="718"/>
                      <a:pt x="195" y="718"/>
                    </a:cubicBezTo>
                    <a:cubicBezTo>
                      <a:pt x="222" y="718"/>
                      <a:pt x="250" y="712"/>
                      <a:pt x="276" y="702"/>
                    </a:cubicBezTo>
                    <a:cubicBezTo>
                      <a:pt x="517" y="573"/>
                      <a:pt x="744" y="443"/>
                      <a:pt x="987" y="299"/>
                    </a:cubicBezTo>
                    <a:cubicBezTo>
                      <a:pt x="1067" y="266"/>
                      <a:pt x="1099" y="152"/>
                      <a:pt x="1051" y="72"/>
                    </a:cubicBezTo>
                    <a:cubicBezTo>
                      <a:pt x="1018" y="29"/>
                      <a:pt x="964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194;p35"/>
              <p:cNvSpPr/>
              <p:nvPr/>
            </p:nvSpPr>
            <p:spPr>
              <a:xfrm>
                <a:off x="7443075" y="4267550"/>
                <a:ext cx="295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67" extrusionOk="0">
                    <a:moveTo>
                      <a:pt x="986" y="0"/>
                    </a:moveTo>
                    <a:cubicBezTo>
                      <a:pt x="959" y="0"/>
                      <a:pt x="932" y="7"/>
                      <a:pt x="906" y="23"/>
                    </a:cubicBezTo>
                    <a:cubicBezTo>
                      <a:pt x="632" y="169"/>
                      <a:pt x="373" y="314"/>
                      <a:pt x="98" y="460"/>
                    </a:cubicBezTo>
                    <a:cubicBezTo>
                      <a:pt x="18" y="492"/>
                      <a:pt x="1" y="605"/>
                      <a:pt x="33" y="686"/>
                    </a:cubicBezTo>
                    <a:cubicBezTo>
                      <a:pt x="77" y="741"/>
                      <a:pt x="130" y="766"/>
                      <a:pt x="184" y="766"/>
                    </a:cubicBezTo>
                    <a:cubicBezTo>
                      <a:pt x="209" y="766"/>
                      <a:pt x="234" y="761"/>
                      <a:pt x="259" y="751"/>
                    </a:cubicBezTo>
                    <a:cubicBezTo>
                      <a:pt x="535" y="605"/>
                      <a:pt x="809" y="460"/>
                      <a:pt x="1067" y="314"/>
                    </a:cubicBezTo>
                    <a:cubicBezTo>
                      <a:pt x="1149" y="266"/>
                      <a:pt x="1181" y="152"/>
                      <a:pt x="1132" y="87"/>
                    </a:cubicBezTo>
                    <a:cubicBezTo>
                      <a:pt x="1100" y="33"/>
                      <a:pt x="1044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195;p35"/>
              <p:cNvSpPr/>
              <p:nvPr/>
            </p:nvSpPr>
            <p:spPr>
              <a:xfrm>
                <a:off x="7422875" y="4234000"/>
                <a:ext cx="3075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779" extrusionOk="0">
                    <a:moveTo>
                      <a:pt x="1035" y="1"/>
                    </a:moveTo>
                    <a:cubicBezTo>
                      <a:pt x="1008" y="1"/>
                      <a:pt x="981" y="8"/>
                      <a:pt x="955" y="24"/>
                    </a:cubicBezTo>
                    <a:cubicBezTo>
                      <a:pt x="680" y="201"/>
                      <a:pt x="405" y="347"/>
                      <a:pt x="115" y="477"/>
                    </a:cubicBezTo>
                    <a:cubicBezTo>
                      <a:pt x="33" y="509"/>
                      <a:pt x="1" y="621"/>
                      <a:pt x="50" y="703"/>
                    </a:cubicBezTo>
                    <a:cubicBezTo>
                      <a:pt x="80" y="753"/>
                      <a:pt x="129" y="778"/>
                      <a:pt x="181" y="778"/>
                    </a:cubicBezTo>
                    <a:cubicBezTo>
                      <a:pt x="213" y="778"/>
                      <a:pt x="246" y="769"/>
                      <a:pt x="276" y="751"/>
                    </a:cubicBezTo>
                    <a:cubicBezTo>
                      <a:pt x="567" y="621"/>
                      <a:pt x="841" y="477"/>
                      <a:pt x="1117" y="315"/>
                    </a:cubicBezTo>
                    <a:cubicBezTo>
                      <a:pt x="1197" y="266"/>
                      <a:pt x="1229" y="169"/>
                      <a:pt x="1181" y="89"/>
                    </a:cubicBezTo>
                    <a:cubicBezTo>
                      <a:pt x="1148" y="33"/>
                      <a:pt x="1093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96;p35"/>
              <p:cNvSpPr/>
              <p:nvPr/>
            </p:nvSpPr>
            <p:spPr>
              <a:xfrm>
                <a:off x="7404725" y="4198850"/>
                <a:ext cx="26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09" extrusionOk="0">
                    <a:moveTo>
                      <a:pt x="872" y="1"/>
                    </a:moveTo>
                    <a:cubicBezTo>
                      <a:pt x="845" y="1"/>
                      <a:pt x="817" y="8"/>
                      <a:pt x="791" y="23"/>
                    </a:cubicBezTo>
                    <a:cubicBezTo>
                      <a:pt x="565" y="153"/>
                      <a:pt x="339" y="282"/>
                      <a:pt x="113" y="396"/>
                    </a:cubicBezTo>
                    <a:cubicBezTo>
                      <a:pt x="32" y="443"/>
                      <a:pt x="0" y="557"/>
                      <a:pt x="48" y="622"/>
                    </a:cubicBezTo>
                    <a:cubicBezTo>
                      <a:pt x="81" y="677"/>
                      <a:pt x="137" y="709"/>
                      <a:pt x="195" y="709"/>
                    </a:cubicBezTo>
                    <a:cubicBezTo>
                      <a:pt x="221" y="709"/>
                      <a:pt x="249" y="702"/>
                      <a:pt x="274" y="687"/>
                    </a:cubicBezTo>
                    <a:cubicBezTo>
                      <a:pt x="501" y="557"/>
                      <a:pt x="727" y="443"/>
                      <a:pt x="970" y="314"/>
                    </a:cubicBezTo>
                    <a:cubicBezTo>
                      <a:pt x="1034" y="266"/>
                      <a:pt x="1067" y="153"/>
                      <a:pt x="1018" y="88"/>
                    </a:cubicBezTo>
                    <a:cubicBezTo>
                      <a:pt x="985" y="33"/>
                      <a:pt x="930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197;p35"/>
              <p:cNvSpPr/>
              <p:nvPr/>
            </p:nvSpPr>
            <p:spPr>
              <a:xfrm>
                <a:off x="7386125" y="4160875"/>
                <a:ext cx="303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783" extrusionOk="0">
                    <a:moveTo>
                      <a:pt x="1018" y="1"/>
                    </a:moveTo>
                    <a:cubicBezTo>
                      <a:pt x="991" y="1"/>
                      <a:pt x="964" y="8"/>
                      <a:pt x="938" y="23"/>
                    </a:cubicBezTo>
                    <a:cubicBezTo>
                      <a:pt x="663" y="169"/>
                      <a:pt x="389" y="314"/>
                      <a:pt x="98" y="476"/>
                    </a:cubicBezTo>
                    <a:cubicBezTo>
                      <a:pt x="33" y="508"/>
                      <a:pt x="1" y="622"/>
                      <a:pt x="49" y="702"/>
                    </a:cubicBezTo>
                    <a:cubicBezTo>
                      <a:pt x="82" y="757"/>
                      <a:pt x="138" y="782"/>
                      <a:pt x="195" y="782"/>
                    </a:cubicBezTo>
                    <a:cubicBezTo>
                      <a:pt x="222" y="782"/>
                      <a:pt x="249" y="777"/>
                      <a:pt x="275" y="767"/>
                    </a:cubicBezTo>
                    <a:cubicBezTo>
                      <a:pt x="550" y="605"/>
                      <a:pt x="824" y="460"/>
                      <a:pt x="1100" y="314"/>
                    </a:cubicBezTo>
                    <a:cubicBezTo>
                      <a:pt x="1180" y="266"/>
                      <a:pt x="1212" y="152"/>
                      <a:pt x="1164" y="88"/>
                    </a:cubicBezTo>
                    <a:cubicBezTo>
                      <a:pt x="1131" y="33"/>
                      <a:pt x="107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98;p35"/>
              <p:cNvSpPr/>
              <p:nvPr/>
            </p:nvSpPr>
            <p:spPr>
              <a:xfrm>
                <a:off x="7659650" y="4165600"/>
                <a:ext cx="6715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643" extrusionOk="0">
                    <a:moveTo>
                      <a:pt x="1711" y="0"/>
                    </a:moveTo>
                    <a:cubicBezTo>
                      <a:pt x="1155" y="0"/>
                      <a:pt x="604" y="116"/>
                      <a:pt x="97" y="336"/>
                    </a:cubicBezTo>
                    <a:cubicBezTo>
                      <a:pt x="17" y="368"/>
                      <a:pt x="0" y="497"/>
                      <a:pt x="33" y="562"/>
                    </a:cubicBezTo>
                    <a:cubicBezTo>
                      <a:pt x="66" y="617"/>
                      <a:pt x="122" y="642"/>
                      <a:pt x="180" y="642"/>
                    </a:cubicBezTo>
                    <a:cubicBezTo>
                      <a:pt x="207" y="642"/>
                      <a:pt x="234" y="637"/>
                      <a:pt x="259" y="627"/>
                    </a:cubicBezTo>
                    <a:cubicBezTo>
                      <a:pt x="706" y="430"/>
                      <a:pt x="1198" y="329"/>
                      <a:pt x="1688" y="329"/>
                    </a:cubicBezTo>
                    <a:cubicBezTo>
                      <a:pt x="1925" y="329"/>
                      <a:pt x="2161" y="353"/>
                      <a:pt x="2392" y="400"/>
                    </a:cubicBezTo>
                    <a:cubicBezTo>
                      <a:pt x="2407" y="404"/>
                      <a:pt x="2421" y="405"/>
                      <a:pt x="2434" y="405"/>
                    </a:cubicBezTo>
                    <a:cubicBezTo>
                      <a:pt x="2615" y="405"/>
                      <a:pt x="2685" y="122"/>
                      <a:pt x="2489" y="77"/>
                    </a:cubicBezTo>
                    <a:cubicBezTo>
                      <a:pt x="2232" y="26"/>
                      <a:pt x="1971" y="0"/>
                      <a:pt x="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99;p35"/>
              <p:cNvSpPr/>
              <p:nvPr/>
            </p:nvSpPr>
            <p:spPr>
              <a:xfrm>
                <a:off x="7735600" y="4179225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27" y="33"/>
                    </a:moveTo>
                    <a:cubicBezTo>
                      <a:pt x="235" y="33"/>
                      <a:pt x="243" y="37"/>
                      <a:pt x="249" y="41"/>
                    </a:cubicBezTo>
                    <a:lnTo>
                      <a:pt x="249" y="41"/>
                    </a:lnTo>
                    <a:cubicBezTo>
                      <a:pt x="239" y="37"/>
                      <a:pt x="227" y="33"/>
                      <a:pt x="211" y="33"/>
                    </a:cubicBezTo>
                    <a:close/>
                    <a:moveTo>
                      <a:pt x="65" y="162"/>
                    </a:moveTo>
                    <a:cubicBezTo>
                      <a:pt x="65" y="184"/>
                      <a:pt x="65" y="199"/>
                      <a:pt x="71" y="217"/>
                    </a:cubicBezTo>
                    <a:lnTo>
                      <a:pt x="71" y="217"/>
                    </a:lnTo>
                    <a:cubicBezTo>
                      <a:pt x="68" y="213"/>
                      <a:pt x="65" y="211"/>
                      <a:pt x="65" y="211"/>
                    </a:cubicBezTo>
                    <a:lnTo>
                      <a:pt x="65" y="162"/>
                    </a:lnTo>
                    <a:close/>
                    <a:moveTo>
                      <a:pt x="195" y="0"/>
                    </a:moveTo>
                    <a:cubicBezTo>
                      <a:pt x="179" y="0"/>
                      <a:pt x="162" y="0"/>
                      <a:pt x="147" y="17"/>
                    </a:cubicBezTo>
                    <a:cubicBezTo>
                      <a:pt x="130" y="33"/>
                      <a:pt x="114" y="33"/>
                      <a:pt x="98" y="49"/>
                    </a:cubicBezTo>
                    <a:cubicBezTo>
                      <a:pt x="82" y="49"/>
                      <a:pt x="65" y="65"/>
                      <a:pt x="50" y="65"/>
                    </a:cubicBezTo>
                    <a:cubicBezTo>
                      <a:pt x="33" y="97"/>
                      <a:pt x="17" y="114"/>
                      <a:pt x="17" y="146"/>
                    </a:cubicBezTo>
                    <a:cubicBezTo>
                      <a:pt x="17" y="162"/>
                      <a:pt x="17" y="179"/>
                      <a:pt x="1" y="194"/>
                    </a:cubicBezTo>
                    <a:cubicBezTo>
                      <a:pt x="1" y="211"/>
                      <a:pt x="17" y="243"/>
                      <a:pt x="33" y="276"/>
                    </a:cubicBezTo>
                    <a:lnTo>
                      <a:pt x="50" y="291"/>
                    </a:lnTo>
                    <a:cubicBezTo>
                      <a:pt x="47" y="288"/>
                      <a:pt x="45" y="287"/>
                      <a:pt x="44" y="287"/>
                    </a:cubicBezTo>
                    <a:cubicBezTo>
                      <a:pt x="39" y="287"/>
                      <a:pt x="53" y="308"/>
                      <a:pt x="65" y="308"/>
                    </a:cubicBezTo>
                    <a:cubicBezTo>
                      <a:pt x="65" y="323"/>
                      <a:pt x="82" y="323"/>
                      <a:pt x="98" y="340"/>
                    </a:cubicBezTo>
                    <a:cubicBezTo>
                      <a:pt x="98" y="340"/>
                      <a:pt x="130" y="356"/>
                      <a:pt x="147" y="356"/>
                    </a:cubicBezTo>
                    <a:lnTo>
                      <a:pt x="244" y="356"/>
                    </a:lnTo>
                    <a:cubicBezTo>
                      <a:pt x="259" y="356"/>
                      <a:pt x="259" y="340"/>
                      <a:pt x="276" y="340"/>
                    </a:cubicBezTo>
                    <a:lnTo>
                      <a:pt x="292" y="340"/>
                    </a:lnTo>
                    <a:lnTo>
                      <a:pt x="324" y="308"/>
                    </a:lnTo>
                    <a:lnTo>
                      <a:pt x="341" y="308"/>
                    </a:lnTo>
                    <a:cubicBezTo>
                      <a:pt x="341" y="291"/>
                      <a:pt x="356" y="276"/>
                      <a:pt x="356" y="259"/>
                    </a:cubicBezTo>
                    <a:lnTo>
                      <a:pt x="373" y="259"/>
                    </a:lnTo>
                    <a:lnTo>
                      <a:pt x="389" y="226"/>
                    </a:lnTo>
                    <a:lnTo>
                      <a:pt x="389" y="211"/>
                    </a:lnTo>
                    <a:lnTo>
                      <a:pt x="389" y="194"/>
                    </a:lnTo>
                    <a:lnTo>
                      <a:pt x="389" y="179"/>
                    </a:lnTo>
                    <a:lnTo>
                      <a:pt x="389" y="162"/>
                    </a:lnTo>
                    <a:lnTo>
                      <a:pt x="389" y="146"/>
                    </a:lnTo>
                    <a:lnTo>
                      <a:pt x="389" y="114"/>
                    </a:lnTo>
                    <a:cubicBezTo>
                      <a:pt x="373" y="114"/>
                      <a:pt x="373" y="82"/>
                      <a:pt x="373" y="82"/>
                    </a:cubicBezTo>
                    <a:lnTo>
                      <a:pt x="324" y="33"/>
                    </a:lnTo>
                    <a:cubicBezTo>
                      <a:pt x="308" y="17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00;p35"/>
              <p:cNvSpPr/>
              <p:nvPr/>
            </p:nvSpPr>
            <p:spPr>
              <a:xfrm>
                <a:off x="7153800" y="3996200"/>
                <a:ext cx="79200" cy="2590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360" extrusionOk="0">
                    <a:moveTo>
                      <a:pt x="0" y="1"/>
                    </a:moveTo>
                    <a:lnTo>
                      <a:pt x="0" y="10360"/>
                    </a:lnTo>
                    <a:lnTo>
                      <a:pt x="3168" y="9487"/>
                    </a:lnTo>
                    <a:lnTo>
                      <a:pt x="3168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01;p35"/>
              <p:cNvSpPr/>
              <p:nvPr/>
            </p:nvSpPr>
            <p:spPr>
              <a:xfrm>
                <a:off x="7075400" y="4129550"/>
                <a:ext cx="396400" cy="278800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1152" extrusionOk="0">
                    <a:moveTo>
                      <a:pt x="1" y="0"/>
                    </a:moveTo>
                    <a:lnTo>
                      <a:pt x="1" y="11151"/>
                    </a:lnTo>
                    <a:lnTo>
                      <a:pt x="13593" y="11151"/>
                    </a:lnTo>
                    <a:cubicBezTo>
                      <a:pt x="13593" y="11151"/>
                      <a:pt x="15856" y="5058"/>
                      <a:pt x="8971" y="5026"/>
                    </a:cubicBezTo>
                    <a:lnTo>
                      <a:pt x="8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02;p35"/>
              <p:cNvSpPr/>
              <p:nvPr/>
            </p:nvSpPr>
            <p:spPr>
              <a:xfrm>
                <a:off x="7078650" y="4359850"/>
                <a:ext cx="3256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027" h="324" extrusionOk="0">
                    <a:moveTo>
                      <a:pt x="211" y="0"/>
                    </a:moveTo>
                    <a:cubicBezTo>
                      <a:pt x="0" y="0"/>
                      <a:pt x="0" y="323"/>
                      <a:pt x="211" y="323"/>
                    </a:cubicBezTo>
                    <a:lnTo>
                      <a:pt x="12817" y="323"/>
                    </a:lnTo>
                    <a:cubicBezTo>
                      <a:pt x="13026" y="323"/>
                      <a:pt x="13026" y="0"/>
                      <a:pt x="12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203;p35"/>
              <p:cNvSpPr/>
              <p:nvPr/>
            </p:nvSpPr>
            <p:spPr>
              <a:xfrm>
                <a:off x="7212025" y="4259675"/>
                <a:ext cx="793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331" extrusionOk="0">
                    <a:moveTo>
                      <a:pt x="2913" y="0"/>
                    </a:moveTo>
                    <a:cubicBezTo>
                      <a:pt x="2891" y="0"/>
                      <a:pt x="2867" y="4"/>
                      <a:pt x="2843" y="15"/>
                    </a:cubicBezTo>
                    <a:cubicBezTo>
                      <a:pt x="1809" y="499"/>
                      <a:pt x="871" y="1195"/>
                      <a:pt x="112" y="2051"/>
                    </a:cubicBezTo>
                    <a:cubicBezTo>
                      <a:pt x="0" y="2163"/>
                      <a:pt x="117" y="2331"/>
                      <a:pt x="242" y="2331"/>
                    </a:cubicBezTo>
                    <a:cubicBezTo>
                      <a:pt x="281" y="2331"/>
                      <a:pt x="320" y="2315"/>
                      <a:pt x="354" y="2277"/>
                    </a:cubicBezTo>
                    <a:cubicBezTo>
                      <a:pt x="1097" y="1454"/>
                      <a:pt x="2003" y="775"/>
                      <a:pt x="3005" y="305"/>
                    </a:cubicBezTo>
                    <a:cubicBezTo>
                      <a:pt x="3174" y="221"/>
                      <a:pt x="3072" y="0"/>
                      <a:pt x="2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04;p35"/>
              <p:cNvSpPr/>
              <p:nvPr/>
            </p:nvSpPr>
            <p:spPr>
              <a:xfrm>
                <a:off x="7127925" y="4129625"/>
                <a:ext cx="812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431" extrusionOk="0">
                    <a:moveTo>
                      <a:pt x="163" y="1"/>
                    </a:moveTo>
                    <a:cubicBezTo>
                      <a:pt x="82" y="1"/>
                      <a:pt x="1" y="53"/>
                      <a:pt x="1" y="159"/>
                    </a:cubicBezTo>
                    <a:lnTo>
                      <a:pt x="1" y="9274"/>
                    </a:lnTo>
                    <a:cubicBezTo>
                      <a:pt x="1" y="9378"/>
                      <a:pt x="82" y="9431"/>
                      <a:pt x="163" y="9431"/>
                    </a:cubicBezTo>
                    <a:cubicBezTo>
                      <a:pt x="243" y="9431"/>
                      <a:pt x="324" y="9378"/>
                      <a:pt x="324" y="9274"/>
                    </a:cubicBezTo>
                    <a:lnTo>
                      <a:pt x="324" y="159"/>
                    </a:lnTo>
                    <a:cubicBezTo>
                      <a:pt x="324" y="53"/>
                      <a:pt x="243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05;p35"/>
              <p:cNvSpPr/>
              <p:nvPr/>
            </p:nvSpPr>
            <p:spPr>
              <a:xfrm>
                <a:off x="7088750" y="4314975"/>
                <a:ext cx="287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341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40"/>
                      <a:pt x="163" y="340"/>
                    </a:cubicBezTo>
                    <a:lnTo>
                      <a:pt x="986" y="340"/>
                    </a:lnTo>
                    <a:cubicBezTo>
                      <a:pt x="1068" y="340"/>
                      <a:pt x="1148" y="259"/>
                      <a:pt x="1148" y="162"/>
                    </a:cubicBezTo>
                    <a:cubicBezTo>
                      <a:pt x="1148" y="82"/>
                      <a:pt x="1083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06;p35"/>
              <p:cNvSpPr/>
              <p:nvPr/>
            </p:nvSpPr>
            <p:spPr>
              <a:xfrm>
                <a:off x="7087150" y="4268525"/>
                <a:ext cx="311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40" extrusionOk="0">
                    <a:moveTo>
                      <a:pt x="162" y="1"/>
                    </a:moveTo>
                    <a:cubicBezTo>
                      <a:pt x="80" y="1"/>
                      <a:pt x="0" y="81"/>
                      <a:pt x="0" y="162"/>
                    </a:cubicBezTo>
                    <a:cubicBezTo>
                      <a:pt x="0" y="259"/>
                      <a:pt x="80" y="339"/>
                      <a:pt x="162" y="339"/>
                    </a:cubicBezTo>
                    <a:lnTo>
                      <a:pt x="1082" y="339"/>
                    </a:lnTo>
                    <a:cubicBezTo>
                      <a:pt x="1164" y="339"/>
                      <a:pt x="1244" y="259"/>
                      <a:pt x="1244" y="162"/>
                    </a:cubicBezTo>
                    <a:cubicBezTo>
                      <a:pt x="1244" y="81"/>
                      <a:pt x="1179" y="1"/>
                      <a:pt x="1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207;p35"/>
              <p:cNvSpPr/>
              <p:nvPr/>
            </p:nvSpPr>
            <p:spPr>
              <a:xfrm>
                <a:off x="7085525" y="4230075"/>
                <a:ext cx="319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9" extrusionOk="0">
                    <a:moveTo>
                      <a:pt x="145" y="1"/>
                    </a:moveTo>
                    <a:cubicBezTo>
                      <a:pt x="70" y="1"/>
                      <a:pt x="1" y="90"/>
                      <a:pt x="1" y="164"/>
                    </a:cubicBezTo>
                    <a:cubicBezTo>
                      <a:pt x="1" y="261"/>
                      <a:pt x="81" y="326"/>
                      <a:pt x="162" y="326"/>
                    </a:cubicBezTo>
                    <a:cubicBezTo>
                      <a:pt x="392" y="338"/>
                      <a:pt x="613" y="349"/>
                      <a:pt x="837" y="349"/>
                    </a:cubicBezTo>
                    <a:cubicBezTo>
                      <a:pt x="929" y="349"/>
                      <a:pt x="1021" y="347"/>
                      <a:pt x="1115" y="343"/>
                    </a:cubicBezTo>
                    <a:cubicBezTo>
                      <a:pt x="1197" y="343"/>
                      <a:pt x="1277" y="261"/>
                      <a:pt x="1277" y="181"/>
                    </a:cubicBezTo>
                    <a:cubicBezTo>
                      <a:pt x="1277" y="84"/>
                      <a:pt x="1212" y="3"/>
                      <a:pt x="1115" y="3"/>
                    </a:cubicBezTo>
                    <a:cubicBezTo>
                      <a:pt x="954" y="11"/>
                      <a:pt x="796" y="15"/>
                      <a:pt x="639" y="15"/>
                    </a:cubicBezTo>
                    <a:cubicBezTo>
                      <a:pt x="481" y="15"/>
                      <a:pt x="324" y="11"/>
                      <a:pt x="162" y="3"/>
                    </a:cubicBezTo>
                    <a:cubicBezTo>
                      <a:pt x="156" y="1"/>
                      <a:pt x="15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208;p35"/>
              <p:cNvSpPr/>
              <p:nvPr/>
            </p:nvSpPr>
            <p:spPr>
              <a:xfrm>
                <a:off x="7087150" y="4188925"/>
                <a:ext cx="27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24" extrusionOk="0">
                    <a:moveTo>
                      <a:pt x="162" y="0"/>
                    </a:moveTo>
                    <a:cubicBezTo>
                      <a:pt x="80" y="0"/>
                      <a:pt x="0" y="65"/>
                      <a:pt x="0" y="162"/>
                    </a:cubicBezTo>
                    <a:cubicBezTo>
                      <a:pt x="0" y="259"/>
                      <a:pt x="80" y="323"/>
                      <a:pt x="162" y="323"/>
                    </a:cubicBezTo>
                    <a:lnTo>
                      <a:pt x="953" y="323"/>
                    </a:lnTo>
                    <a:cubicBezTo>
                      <a:pt x="1035" y="323"/>
                      <a:pt x="1115" y="259"/>
                      <a:pt x="1115" y="162"/>
                    </a:cubicBezTo>
                    <a:cubicBezTo>
                      <a:pt x="1115" y="65"/>
                      <a:pt x="1050" y="0"/>
                      <a:pt x="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209;p35"/>
              <p:cNvSpPr/>
              <p:nvPr/>
            </p:nvSpPr>
            <p:spPr>
              <a:xfrm>
                <a:off x="7087950" y="4148125"/>
                <a:ext cx="31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24" extrusionOk="0">
                    <a:moveTo>
                      <a:pt x="162" y="0"/>
                    </a:moveTo>
                    <a:cubicBezTo>
                      <a:pt x="81" y="0"/>
                      <a:pt x="1" y="81"/>
                      <a:pt x="1" y="162"/>
                    </a:cubicBezTo>
                    <a:cubicBezTo>
                      <a:pt x="1" y="259"/>
                      <a:pt x="81" y="324"/>
                      <a:pt x="162" y="324"/>
                    </a:cubicBezTo>
                    <a:lnTo>
                      <a:pt x="1115" y="324"/>
                    </a:lnTo>
                    <a:cubicBezTo>
                      <a:pt x="1197" y="324"/>
                      <a:pt x="1277" y="259"/>
                      <a:pt x="1277" y="162"/>
                    </a:cubicBezTo>
                    <a:cubicBezTo>
                      <a:pt x="1277" y="81"/>
                      <a:pt x="1212" y="0"/>
                      <a:pt x="111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210;p35"/>
              <p:cNvSpPr/>
              <p:nvPr/>
            </p:nvSpPr>
            <p:spPr>
              <a:xfrm>
                <a:off x="7326325" y="4279825"/>
                <a:ext cx="64150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187" extrusionOk="0">
                    <a:moveTo>
                      <a:pt x="195" y="0"/>
                    </a:moveTo>
                    <a:cubicBezTo>
                      <a:pt x="1" y="0"/>
                      <a:pt x="6" y="308"/>
                      <a:pt x="210" y="324"/>
                    </a:cubicBezTo>
                    <a:cubicBezTo>
                      <a:pt x="938" y="389"/>
                      <a:pt x="1632" y="680"/>
                      <a:pt x="2199" y="1148"/>
                    </a:cubicBezTo>
                    <a:cubicBezTo>
                      <a:pt x="2232" y="1175"/>
                      <a:pt x="2270" y="1186"/>
                      <a:pt x="2306" y="1186"/>
                    </a:cubicBezTo>
                    <a:cubicBezTo>
                      <a:pt x="2443" y="1186"/>
                      <a:pt x="2565" y="1021"/>
                      <a:pt x="2425" y="906"/>
                    </a:cubicBezTo>
                    <a:cubicBezTo>
                      <a:pt x="1794" y="389"/>
                      <a:pt x="1035" y="66"/>
                      <a:pt x="210" y="1"/>
                    </a:cubicBezTo>
                    <a:cubicBezTo>
                      <a:pt x="205" y="1"/>
                      <a:pt x="200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211;p35"/>
              <p:cNvSpPr/>
              <p:nvPr/>
            </p:nvSpPr>
            <p:spPr>
              <a:xfrm>
                <a:off x="7390975" y="4321450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02" y="23"/>
                    </a:moveTo>
                    <a:lnTo>
                      <a:pt x="202" y="23"/>
                    </a:lnTo>
                    <a:cubicBezTo>
                      <a:pt x="203" y="23"/>
                      <a:pt x="203" y="24"/>
                      <a:pt x="203" y="24"/>
                    </a:cubicBezTo>
                    <a:lnTo>
                      <a:pt x="203" y="24"/>
                    </a:lnTo>
                    <a:cubicBezTo>
                      <a:pt x="200" y="27"/>
                      <a:pt x="198" y="28"/>
                      <a:pt x="197" y="28"/>
                    </a:cubicBezTo>
                    <a:cubicBezTo>
                      <a:pt x="196" y="28"/>
                      <a:pt x="196" y="28"/>
                      <a:pt x="195" y="27"/>
                    </a:cubicBezTo>
                    <a:lnTo>
                      <a:pt x="195" y="27"/>
                    </a:lnTo>
                    <a:cubicBezTo>
                      <a:pt x="198" y="26"/>
                      <a:pt x="200" y="25"/>
                      <a:pt x="202" y="23"/>
                    </a:cubicBezTo>
                    <a:close/>
                    <a:moveTo>
                      <a:pt x="102" y="64"/>
                    </a:moveTo>
                    <a:lnTo>
                      <a:pt x="102" y="64"/>
                    </a:lnTo>
                    <a:cubicBezTo>
                      <a:pt x="102" y="64"/>
                      <a:pt x="102" y="65"/>
                      <a:pt x="101" y="65"/>
                    </a:cubicBezTo>
                    <a:lnTo>
                      <a:pt x="98" y="65"/>
                    </a:lnTo>
                    <a:cubicBezTo>
                      <a:pt x="99" y="65"/>
                      <a:pt x="100" y="65"/>
                      <a:pt x="102" y="64"/>
                    </a:cubicBezTo>
                    <a:close/>
                    <a:moveTo>
                      <a:pt x="69" y="118"/>
                    </a:moveTo>
                    <a:cubicBezTo>
                      <a:pt x="65" y="137"/>
                      <a:pt x="65" y="152"/>
                      <a:pt x="65" y="162"/>
                    </a:cubicBezTo>
                    <a:lnTo>
                      <a:pt x="65" y="129"/>
                    </a:lnTo>
                    <a:cubicBezTo>
                      <a:pt x="65" y="125"/>
                      <a:pt x="67" y="121"/>
                      <a:pt x="69" y="118"/>
                    </a:cubicBezTo>
                    <a:close/>
                    <a:moveTo>
                      <a:pt x="322" y="95"/>
                    </a:moveTo>
                    <a:lnTo>
                      <a:pt x="324" y="97"/>
                    </a:lnTo>
                    <a:cubicBezTo>
                      <a:pt x="324" y="114"/>
                      <a:pt x="324" y="114"/>
                      <a:pt x="339" y="129"/>
                    </a:cubicBezTo>
                    <a:lnTo>
                      <a:pt x="339" y="162"/>
                    </a:lnTo>
                    <a:cubicBezTo>
                      <a:pt x="339" y="146"/>
                      <a:pt x="339" y="129"/>
                      <a:pt x="324" y="114"/>
                    </a:cubicBezTo>
                    <a:cubicBezTo>
                      <a:pt x="324" y="107"/>
                      <a:pt x="323" y="101"/>
                      <a:pt x="322" y="95"/>
                    </a:cubicBezTo>
                    <a:close/>
                    <a:moveTo>
                      <a:pt x="178" y="0"/>
                    </a:moveTo>
                    <a:cubicBezTo>
                      <a:pt x="162" y="0"/>
                      <a:pt x="145" y="0"/>
                      <a:pt x="130" y="17"/>
                    </a:cubicBezTo>
                    <a:cubicBezTo>
                      <a:pt x="98" y="17"/>
                      <a:pt x="81" y="32"/>
                      <a:pt x="48" y="49"/>
                    </a:cubicBezTo>
                    <a:cubicBezTo>
                      <a:pt x="48" y="65"/>
                      <a:pt x="33" y="81"/>
                      <a:pt x="33" y="81"/>
                    </a:cubicBezTo>
                    <a:cubicBezTo>
                      <a:pt x="16" y="114"/>
                      <a:pt x="1" y="146"/>
                      <a:pt x="1" y="162"/>
                    </a:cubicBezTo>
                    <a:cubicBezTo>
                      <a:pt x="1" y="178"/>
                      <a:pt x="16" y="194"/>
                      <a:pt x="16" y="194"/>
                    </a:cubicBezTo>
                    <a:lnTo>
                      <a:pt x="16" y="211"/>
                    </a:lnTo>
                    <a:lnTo>
                      <a:pt x="16" y="226"/>
                    </a:lnTo>
                    <a:lnTo>
                      <a:pt x="33" y="259"/>
                    </a:lnTo>
                    <a:cubicBezTo>
                      <a:pt x="33" y="275"/>
                      <a:pt x="48" y="291"/>
                      <a:pt x="65" y="291"/>
                    </a:cubicBezTo>
                    <a:lnTo>
                      <a:pt x="65" y="308"/>
                    </a:lnTo>
                    <a:cubicBezTo>
                      <a:pt x="65" y="308"/>
                      <a:pt x="81" y="323"/>
                      <a:pt x="98" y="323"/>
                    </a:cubicBezTo>
                    <a:cubicBezTo>
                      <a:pt x="113" y="340"/>
                      <a:pt x="130" y="340"/>
                      <a:pt x="145" y="356"/>
                    </a:cubicBezTo>
                    <a:lnTo>
                      <a:pt x="259" y="356"/>
                    </a:lnTo>
                    <a:cubicBezTo>
                      <a:pt x="275" y="340"/>
                      <a:pt x="292" y="340"/>
                      <a:pt x="292" y="323"/>
                    </a:cubicBezTo>
                    <a:lnTo>
                      <a:pt x="307" y="323"/>
                    </a:lnTo>
                    <a:cubicBezTo>
                      <a:pt x="307" y="323"/>
                      <a:pt x="324" y="308"/>
                      <a:pt x="339" y="308"/>
                    </a:cubicBezTo>
                    <a:lnTo>
                      <a:pt x="339" y="291"/>
                    </a:lnTo>
                    <a:cubicBezTo>
                      <a:pt x="339" y="291"/>
                      <a:pt x="372" y="275"/>
                      <a:pt x="372" y="259"/>
                    </a:cubicBezTo>
                    <a:cubicBezTo>
                      <a:pt x="372" y="243"/>
                      <a:pt x="389" y="226"/>
                      <a:pt x="389" y="211"/>
                    </a:cubicBezTo>
                    <a:lnTo>
                      <a:pt x="389" y="178"/>
                    </a:lnTo>
                    <a:lnTo>
                      <a:pt x="389" y="162"/>
                    </a:lnTo>
                    <a:cubicBezTo>
                      <a:pt x="389" y="146"/>
                      <a:pt x="389" y="129"/>
                      <a:pt x="372" y="114"/>
                    </a:cubicBezTo>
                    <a:cubicBezTo>
                      <a:pt x="372" y="81"/>
                      <a:pt x="356" y="65"/>
                      <a:pt x="339" y="49"/>
                    </a:cubicBezTo>
                    <a:cubicBezTo>
                      <a:pt x="324" y="32"/>
                      <a:pt x="307" y="32"/>
                      <a:pt x="292" y="17"/>
                    </a:cubicBezTo>
                    <a:cubicBezTo>
                      <a:pt x="275" y="0"/>
                      <a:pt x="242" y="0"/>
                      <a:pt x="227" y="0"/>
                    </a:cubicBezTo>
                    <a:cubicBezTo>
                      <a:pt x="219" y="0"/>
                      <a:pt x="211" y="0"/>
                      <a:pt x="203" y="2"/>
                    </a:cubicBezTo>
                    <a:lnTo>
                      <a:pt x="203" y="2"/>
                    </a:lnTo>
                    <a:cubicBezTo>
                      <a:pt x="194" y="0"/>
                      <a:pt x="186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212;p35"/>
              <p:cNvSpPr/>
              <p:nvPr/>
            </p:nvSpPr>
            <p:spPr>
              <a:xfrm>
                <a:off x="6917450" y="3055025"/>
                <a:ext cx="81817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32727" h="40363" extrusionOk="0">
                    <a:moveTo>
                      <a:pt x="20501" y="1"/>
                    </a:moveTo>
                    <a:cubicBezTo>
                      <a:pt x="13935" y="1"/>
                      <a:pt x="3685" y="3903"/>
                      <a:pt x="3685" y="3903"/>
                    </a:cubicBezTo>
                    <a:cubicBezTo>
                      <a:pt x="1858" y="6730"/>
                      <a:pt x="1164" y="10124"/>
                      <a:pt x="744" y="13470"/>
                    </a:cubicBezTo>
                    <a:cubicBezTo>
                      <a:pt x="145" y="18108"/>
                      <a:pt x="1" y="22795"/>
                      <a:pt x="291" y="27466"/>
                    </a:cubicBezTo>
                    <a:cubicBezTo>
                      <a:pt x="291" y="27466"/>
                      <a:pt x="178" y="40363"/>
                      <a:pt x="16453" y="40363"/>
                    </a:cubicBezTo>
                    <a:cubicBezTo>
                      <a:pt x="32727" y="40363"/>
                      <a:pt x="31871" y="21987"/>
                      <a:pt x="31483" y="17171"/>
                    </a:cubicBezTo>
                    <a:cubicBezTo>
                      <a:pt x="31078" y="12355"/>
                      <a:pt x="28929" y="5664"/>
                      <a:pt x="25180" y="1414"/>
                    </a:cubicBezTo>
                    <a:cubicBezTo>
                      <a:pt x="24280" y="390"/>
                      <a:pt x="22574" y="1"/>
                      <a:pt x="20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213;p35"/>
              <p:cNvSpPr/>
              <p:nvPr/>
            </p:nvSpPr>
            <p:spPr>
              <a:xfrm>
                <a:off x="6915025" y="3050800"/>
                <a:ext cx="797975" cy="1018050"/>
              </a:xfrm>
              <a:custGeom>
                <a:avLst/>
                <a:gdLst/>
                <a:ahLst/>
                <a:cxnLst/>
                <a:rect l="l" t="t" r="r" b="b"/>
                <a:pathLst>
                  <a:path w="31919" h="40722" extrusionOk="0">
                    <a:moveTo>
                      <a:pt x="20544" y="324"/>
                    </a:moveTo>
                    <a:cubicBezTo>
                      <a:pt x="21090" y="324"/>
                      <a:pt x="21635" y="353"/>
                      <a:pt x="22174" y="419"/>
                    </a:cubicBezTo>
                    <a:cubicBezTo>
                      <a:pt x="22868" y="500"/>
                      <a:pt x="23579" y="661"/>
                      <a:pt x="24210" y="984"/>
                    </a:cubicBezTo>
                    <a:cubicBezTo>
                      <a:pt x="25018" y="1389"/>
                      <a:pt x="25551" y="2133"/>
                      <a:pt x="26085" y="2844"/>
                    </a:cubicBezTo>
                    <a:cubicBezTo>
                      <a:pt x="27911" y="5283"/>
                      <a:pt x="29188" y="8095"/>
                      <a:pt x="30109" y="10989"/>
                    </a:cubicBezTo>
                    <a:cubicBezTo>
                      <a:pt x="30820" y="13235"/>
                      <a:pt x="31289" y="15546"/>
                      <a:pt x="31451" y="17906"/>
                    </a:cubicBezTo>
                    <a:cubicBezTo>
                      <a:pt x="31531" y="19085"/>
                      <a:pt x="31580" y="20281"/>
                      <a:pt x="31563" y="21461"/>
                    </a:cubicBezTo>
                    <a:cubicBezTo>
                      <a:pt x="31548" y="23013"/>
                      <a:pt x="31451" y="24580"/>
                      <a:pt x="31224" y="26116"/>
                    </a:cubicBezTo>
                    <a:cubicBezTo>
                      <a:pt x="30981" y="27829"/>
                      <a:pt x="30593" y="29525"/>
                      <a:pt x="29996" y="31141"/>
                    </a:cubicBezTo>
                    <a:cubicBezTo>
                      <a:pt x="29397" y="32774"/>
                      <a:pt x="28574" y="34358"/>
                      <a:pt x="27458" y="35699"/>
                    </a:cubicBezTo>
                    <a:cubicBezTo>
                      <a:pt x="26294" y="37121"/>
                      <a:pt x="24840" y="38269"/>
                      <a:pt x="23176" y="39045"/>
                    </a:cubicBezTo>
                    <a:cubicBezTo>
                      <a:pt x="21155" y="39982"/>
                      <a:pt x="18925" y="40353"/>
                      <a:pt x="16711" y="40370"/>
                    </a:cubicBezTo>
                    <a:cubicBezTo>
                      <a:pt x="16650" y="40371"/>
                      <a:pt x="16589" y="40371"/>
                      <a:pt x="16527" y="40371"/>
                    </a:cubicBezTo>
                    <a:cubicBezTo>
                      <a:pt x="14016" y="40371"/>
                      <a:pt x="11465" y="40059"/>
                      <a:pt x="9099" y="39207"/>
                    </a:cubicBezTo>
                    <a:cubicBezTo>
                      <a:pt x="7353" y="38560"/>
                      <a:pt x="5722" y="37606"/>
                      <a:pt x="4380" y="36313"/>
                    </a:cubicBezTo>
                    <a:cubicBezTo>
                      <a:pt x="3313" y="35279"/>
                      <a:pt x="2440" y="34067"/>
                      <a:pt x="1811" y="32725"/>
                    </a:cubicBezTo>
                    <a:cubicBezTo>
                      <a:pt x="1326" y="31708"/>
                      <a:pt x="986" y="30641"/>
                      <a:pt x="776" y="29525"/>
                    </a:cubicBezTo>
                    <a:cubicBezTo>
                      <a:pt x="663" y="28928"/>
                      <a:pt x="582" y="28379"/>
                      <a:pt x="566" y="27748"/>
                    </a:cubicBezTo>
                    <a:cubicBezTo>
                      <a:pt x="533" y="26907"/>
                      <a:pt x="469" y="26067"/>
                      <a:pt x="453" y="25226"/>
                    </a:cubicBezTo>
                    <a:cubicBezTo>
                      <a:pt x="388" y="23319"/>
                      <a:pt x="404" y="21397"/>
                      <a:pt x="501" y="19490"/>
                    </a:cubicBezTo>
                    <a:cubicBezTo>
                      <a:pt x="582" y="17550"/>
                      <a:pt x="759" y="15627"/>
                      <a:pt x="986" y="13720"/>
                    </a:cubicBezTo>
                    <a:cubicBezTo>
                      <a:pt x="1212" y="12023"/>
                      <a:pt x="1487" y="10326"/>
                      <a:pt x="1955" y="8662"/>
                    </a:cubicBezTo>
                    <a:cubicBezTo>
                      <a:pt x="2386" y="7100"/>
                      <a:pt x="3005" y="5584"/>
                      <a:pt x="3890" y="4210"/>
                    </a:cubicBezTo>
                    <a:lnTo>
                      <a:pt x="3890" y="4210"/>
                    </a:lnTo>
                    <a:cubicBezTo>
                      <a:pt x="4518" y="3961"/>
                      <a:pt x="5176" y="3742"/>
                      <a:pt x="5819" y="3522"/>
                    </a:cubicBezTo>
                    <a:cubicBezTo>
                      <a:pt x="7402" y="2988"/>
                      <a:pt x="9002" y="2488"/>
                      <a:pt x="10618" y="2036"/>
                    </a:cubicBezTo>
                    <a:cubicBezTo>
                      <a:pt x="12606" y="1486"/>
                      <a:pt x="14610" y="1017"/>
                      <a:pt x="16647" y="693"/>
                    </a:cubicBezTo>
                    <a:cubicBezTo>
                      <a:pt x="17923" y="488"/>
                      <a:pt x="19239" y="324"/>
                      <a:pt x="20544" y="324"/>
                    </a:cubicBezTo>
                    <a:close/>
                    <a:moveTo>
                      <a:pt x="20764" y="0"/>
                    </a:moveTo>
                    <a:cubicBezTo>
                      <a:pt x="20398" y="0"/>
                      <a:pt x="20037" y="13"/>
                      <a:pt x="19685" y="32"/>
                    </a:cubicBezTo>
                    <a:cubicBezTo>
                      <a:pt x="17632" y="128"/>
                      <a:pt x="15612" y="500"/>
                      <a:pt x="13624" y="937"/>
                    </a:cubicBezTo>
                    <a:cubicBezTo>
                      <a:pt x="11685" y="1372"/>
                      <a:pt x="9778" y="1906"/>
                      <a:pt x="7903" y="2488"/>
                    </a:cubicBezTo>
                    <a:cubicBezTo>
                      <a:pt x="6675" y="2876"/>
                      <a:pt x="5446" y="3279"/>
                      <a:pt x="4250" y="3716"/>
                    </a:cubicBezTo>
                    <a:cubicBezTo>
                      <a:pt x="4073" y="3781"/>
                      <a:pt x="3912" y="3846"/>
                      <a:pt x="3733" y="3910"/>
                    </a:cubicBezTo>
                    <a:cubicBezTo>
                      <a:pt x="3717" y="3916"/>
                      <a:pt x="3702" y="3923"/>
                      <a:pt x="3690" y="3932"/>
                    </a:cubicBezTo>
                    <a:lnTo>
                      <a:pt x="3690" y="3932"/>
                    </a:lnTo>
                    <a:cubicBezTo>
                      <a:pt x="3670" y="3945"/>
                      <a:pt x="3651" y="3965"/>
                      <a:pt x="3636" y="3990"/>
                    </a:cubicBezTo>
                    <a:cubicBezTo>
                      <a:pt x="1746" y="6916"/>
                      <a:pt x="1083" y="10390"/>
                      <a:pt x="647" y="13801"/>
                    </a:cubicBezTo>
                    <a:cubicBezTo>
                      <a:pt x="178" y="17647"/>
                      <a:pt x="1" y="21558"/>
                      <a:pt x="130" y="25437"/>
                    </a:cubicBezTo>
                    <a:cubicBezTo>
                      <a:pt x="162" y="26439"/>
                      <a:pt x="178" y="27474"/>
                      <a:pt x="275" y="28476"/>
                    </a:cubicBezTo>
                    <a:cubicBezTo>
                      <a:pt x="372" y="29413"/>
                      <a:pt x="582" y="30333"/>
                      <a:pt x="856" y="31223"/>
                    </a:cubicBezTo>
                    <a:cubicBezTo>
                      <a:pt x="1277" y="32499"/>
                      <a:pt x="1875" y="33744"/>
                      <a:pt x="2667" y="34843"/>
                    </a:cubicBezTo>
                    <a:cubicBezTo>
                      <a:pt x="3653" y="36216"/>
                      <a:pt x="4897" y="37364"/>
                      <a:pt x="6336" y="38252"/>
                    </a:cubicBezTo>
                    <a:cubicBezTo>
                      <a:pt x="8226" y="39416"/>
                      <a:pt x="10392" y="40079"/>
                      <a:pt x="12590" y="40418"/>
                    </a:cubicBezTo>
                    <a:cubicBezTo>
                      <a:pt x="13844" y="40609"/>
                      <a:pt x="15130" y="40721"/>
                      <a:pt x="16417" y="40721"/>
                    </a:cubicBezTo>
                    <a:cubicBezTo>
                      <a:pt x="17748" y="40721"/>
                      <a:pt x="19081" y="40601"/>
                      <a:pt x="20379" y="40321"/>
                    </a:cubicBezTo>
                    <a:cubicBezTo>
                      <a:pt x="22336" y="39901"/>
                      <a:pt x="24193" y="39077"/>
                      <a:pt x="25777" y="37832"/>
                    </a:cubicBezTo>
                    <a:cubicBezTo>
                      <a:pt x="27184" y="36718"/>
                      <a:pt x="28331" y="35296"/>
                      <a:pt x="29188" y="33712"/>
                    </a:cubicBezTo>
                    <a:cubicBezTo>
                      <a:pt x="30044" y="32160"/>
                      <a:pt x="30643" y="30480"/>
                      <a:pt x="31063" y="28750"/>
                    </a:cubicBezTo>
                    <a:cubicBezTo>
                      <a:pt x="31451" y="27101"/>
                      <a:pt x="31692" y="25420"/>
                      <a:pt x="31806" y="23724"/>
                    </a:cubicBezTo>
                    <a:cubicBezTo>
                      <a:pt x="31903" y="22317"/>
                      <a:pt x="31919" y="20880"/>
                      <a:pt x="31871" y="19457"/>
                    </a:cubicBezTo>
                    <a:cubicBezTo>
                      <a:pt x="31806" y="17971"/>
                      <a:pt x="31692" y="16499"/>
                      <a:pt x="31434" y="15029"/>
                    </a:cubicBezTo>
                    <a:cubicBezTo>
                      <a:pt x="30917" y="12071"/>
                      <a:pt x="29979" y="9179"/>
                      <a:pt x="28671" y="6479"/>
                    </a:cubicBezTo>
                    <a:cubicBezTo>
                      <a:pt x="27992" y="5106"/>
                      <a:pt x="27200" y="3764"/>
                      <a:pt x="26279" y="2553"/>
                    </a:cubicBezTo>
                    <a:cubicBezTo>
                      <a:pt x="25745" y="1842"/>
                      <a:pt x="25212" y="1114"/>
                      <a:pt x="24404" y="710"/>
                    </a:cubicBezTo>
                    <a:cubicBezTo>
                      <a:pt x="23304" y="147"/>
                      <a:pt x="22011" y="0"/>
                      <a:pt x="20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214;p35"/>
              <p:cNvSpPr/>
              <p:nvPr/>
            </p:nvSpPr>
            <p:spPr>
              <a:xfrm>
                <a:off x="7087525" y="3291150"/>
                <a:ext cx="2157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8631" extrusionOk="0">
                    <a:moveTo>
                      <a:pt x="4317" y="1"/>
                    </a:moveTo>
                    <a:cubicBezTo>
                      <a:pt x="1940" y="1"/>
                      <a:pt x="1" y="1940"/>
                      <a:pt x="1" y="4316"/>
                    </a:cubicBezTo>
                    <a:cubicBezTo>
                      <a:pt x="1" y="6708"/>
                      <a:pt x="1940" y="8631"/>
                      <a:pt x="4317" y="8631"/>
                    </a:cubicBezTo>
                    <a:cubicBezTo>
                      <a:pt x="6708" y="8631"/>
                      <a:pt x="8631" y="6708"/>
                      <a:pt x="8631" y="4316"/>
                    </a:cubicBezTo>
                    <a:cubicBezTo>
                      <a:pt x="8631" y="1940"/>
                      <a:pt x="6708" y="1"/>
                      <a:pt x="4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215;p35"/>
              <p:cNvSpPr/>
              <p:nvPr/>
            </p:nvSpPr>
            <p:spPr>
              <a:xfrm>
                <a:off x="7130775" y="3334400"/>
                <a:ext cx="1293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173" extrusionOk="0">
                    <a:moveTo>
                      <a:pt x="2587" y="0"/>
                    </a:moveTo>
                    <a:cubicBezTo>
                      <a:pt x="1164" y="0"/>
                      <a:pt x="1" y="1164"/>
                      <a:pt x="1" y="2586"/>
                    </a:cubicBezTo>
                    <a:cubicBezTo>
                      <a:pt x="1" y="4024"/>
                      <a:pt x="1164" y="5172"/>
                      <a:pt x="2587" y="5172"/>
                    </a:cubicBezTo>
                    <a:cubicBezTo>
                      <a:pt x="4024" y="5172"/>
                      <a:pt x="5172" y="4024"/>
                      <a:pt x="5172" y="2586"/>
                    </a:cubicBezTo>
                    <a:cubicBezTo>
                      <a:pt x="5172" y="1164"/>
                      <a:pt x="4024" y="0"/>
                      <a:pt x="2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216;p35"/>
              <p:cNvSpPr/>
              <p:nvPr/>
            </p:nvSpPr>
            <p:spPr>
              <a:xfrm>
                <a:off x="7163100" y="3325500"/>
                <a:ext cx="6467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587" extrusionOk="0">
                    <a:moveTo>
                      <a:pt x="1294" y="1"/>
                    </a:moveTo>
                    <a:cubicBezTo>
                      <a:pt x="582" y="1"/>
                      <a:pt x="1" y="583"/>
                      <a:pt x="1" y="1294"/>
                    </a:cubicBezTo>
                    <a:cubicBezTo>
                      <a:pt x="1" y="2005"/>
                      <a:pt x="582" y="2587"/>
                      <a:pt x="1294" y="2587"/>
                    </a:cubicBezTo>
                    <a:cubicBezTo>
                      <a:pt x="2020" y="2587"/>
                      <a:pt x="2586" y="2005"/>
                      <a:pt x="2586" y="1294"/>
                    </a:cubicBezTo>
                    <a:cubicBezTo>
                      <a:pt x="2586" y="583"/>
                      <a:pt x="2020" y="1"/>
                      <a:pt x="1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217;p35"/>
              <p:cNvSpPr/>
              <p:nvPr/>
            </p:nvSpPr>
            <p:spPr>
              <a:xfrm>
                <a:off x="7083500" y="3287100"/>
                <a:ext cx="202025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4640" extrusionOk="0">
                    <a:moveTo>
                      <a:pt x="4478" y="1"/>
                    </a:moveTo>
                    <a:cubicBezTo>
                      <a:pt x="2021" y="1"/>
                      <a:pt x="0" y="2005"/>
                      <a:pt x="0" y="4478"/>
                    </a:cubicBezTo>
                    <a:cubicBezTo>
                      <a:pt x="0" y="4575"/>
                      <a:pt x="82" y="4640"/>
                      <a:pt x="162" y="4640"/>
                    </a:cubicBezTo>
                    <a:cubicBezTo>
                      <a:pt x="259" y="4640"/>
                      <a:pt x="340" y="4575"/>
                      <a:pt x="340" y="4478"/>
                    </a:cubicBezTo>
                    <a:cubicBezTo>
                      <a:pt x="340" y="2199"/>
                      <a:pt x="2198" y="324"/>
                      <a:pt x="4478" y="324"/>
                    </a:cubicBezTo>
                    <a:cubicBezTo>
                      <a:pt x="5770" y="324"/>
                      <a:pt x="6966" y="923"/>
                      <a:pt x="7758" y="1940"/>
                    </a:cubicBezTo>
                    <a:cubicBezTo>
                      <a:pt x="7794" y="1977"/>
                      <a:pt x="7841" y="1998"/>
                      <a:pt x="7889" y="1998"/>
                    </a:cubicBezTo>
                    <a:cubicBezTo>
                      <a:pt x="7927" y="1998"/>
                      <a:pt x="7965" y="1985"/>
                      <a:pt x="8001" y="1957"/>
                    </a:cubicBezTo>
                    <a:cubicBezTo>
                      <a:pt x="8065" y="1908"/>
                      <a:pt x="8081" y="1811"/>
                      <a:pt x="8016" y="1731"/>
                    </a:cubicBezTo>
                    <a:cubicBezTo>
                      <a:pt x="7160" y="632"/>
                      <a:pt x="5883" y="1"/>
                      <a:pt x="4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218;p35"/>
              <p:cNvSpPr/>
              <p:nvPr/>
            </p:nvSpPr>
            <p:spPr>
              <a:xfrm>
                <a:off x="7429775" y="3273375"/>
                <a:ext cx="200425" cy="200425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8017" extrusionOk="0">
                    <a:moveTo>
                      <a:pt x="4008" y="0"/>
                    </a:moveTo>
                    <a:cubicBezTo>
                      <a:pt x="1793" y="0"/>
                      <a:pt x="0" y="1795"/>
                      <a:pt x="0" y="4008"/>
                    </a:cubicBezTo>
                    <a:cubicBezTo>
                      <a:pt x="0" y="6223"/>
                      <a:pt x="1793" y="8017"/>
                      <a:pt x="4008" y="8017"/>
                    </a:cubicBezTo>
                    <a:cubicBezTo>
                      <a:pt x="6222" y="8017"/>
                      <a:pt x="8016" y="6223"/>
                      <a:pt x="8016" y="4008"/>
                    </a:cubicBezTo>
                    <a:cubicBezTo>
                      <a:pt x="8016" y="1795"/>
                      <a:pt x="6222" y="0"/>
                      <a:pt x="40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219;p35"/>
              <p:cNvSpPr/>
              <p:nvPr/>
            </p:nvSpPr>
            <p:spPr>
              <a:xfrm>
                <a:off x="7470175" y="3313775"/>
                <a:ext cx="12000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785" extrusionOk="0">
                    <a:moveTo>
                      <a:pt x="2392" y="1"/>
                    </a:moveTo>
                    <a:cubicBezTo>
                      <a:pt x="1067" y="1"/>
                      <a:pt x="0" y="1067"/>
                      <a:pt x="0" y="2392"/>
                    </a:cubicBezTo>
                    <a:cubicBezTo>
                      <a:pt x="0" y="3718"/>
                      <a:pt x="1067" y="4784"/>
                      <a:pt x="2392" y="4784"/>
                    </a:cubicBezTo>
                    <a:cubicBezTo>
                      <a:pt x="3717" y="4784"/>
                      <a:pt x="4800" y="3718"/>
                      <a:pt x="4800" y="2392"/>
                    </a:cubicBezTo>
                    <a:cubicBezTo>
                      <a:pt x="4800" y="1067"/>
                      <a:pt x="3717" y="1"/>
                      <a:pt x="2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220;p35"/>
              <p:cNvSpPr/>
              <p:nvPr/>
            </p:nvSpPr>
            <p:spPr>
              <a:xfrm>
                <a:off x="7500075" y="3305300"/>
                <a:ext cx="598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393" extrusionOk="0">
                    <a:moveTo>
                      <a:pt x="1196" y="1"/>
                    </a:moveTo>
                    <a:cubicBezTo>
                      <a:pt x="533" y="1"/>
                      <a:pt x="0" y="534"/>
                      <a:pt x="0" y="1197"/>
                    </a:cubicBezTo>
                    <a:cubicBezTo>
                      <a:pt x="0" y="1859"/>
                      <a:pt x="533" y="2393"/>
                      <a:pt x="1196" y="2393"/>
                    </a:cubicBezTo>
                    <a:cubicBezTo>
                      <a:pt x="1858" y="2393"/>
                      <a:pt x="2392" y="1859"/>
                      <a:pt x="2392" y="1197"/>
                    </a:cubicBezTo>
                    <a:cubicBezTo>
                      <a:pt x="2392" y="534"/>
                      <a:pt x="1858" y="1"/>
                      <a:pt x="1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221;p35"/>
              <p:cNvSpPr/>
              <p:nvPr/>
            </p:nvSpPr>
            <p:spPr>
              <a:xfrm>
                <a:off x="7446325" y="3269325"/>
                <a:ext cx="1879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33" extrusionOk="0">
                    <a:moveTo>
                      <a:pt x="3346" y="1"/>
                    </a:moveTo>
                    <a:cubicBezTo>
                      <a:pt x="2053" y="1"/>
                      <a:pt x="857" y="583"/>
                      <a:pt x="49" y="1617"/>
                    </a:cubicBezTo>
                    <a:cubicBezTo>
                      <a:pt x="0" y="1682"/>
                      <a:pt x="17" y="1795"/>
                      <a:pt x="82" y="1843"/>
                    </a:cubicBezTo>
                    <a:cubicBezTo>
                      <a:pt x="115" y="1870"/>
                      <a:pt x="152" y="1883"/>
                      <a:pt x="188" y="1883"/>
                    </a:cubicBezTo>
                    <a:cubicBezTo>
                      <a:pt x="237" y="1883"/>
                      <a:pt x="286" y="1858"/>
                      <a:pt x="323" y="1811"/>
                    </a:cubicBezTo>
                    <a:cubicBezTo>
                      <a:pt x="1051" y="874"/>
                      <a:pt x="2150" y="341"/>
                      <a:pt x="3346" y="341"/>
                    </a:cubicBezTo>
                    <a:cubicBezTo>
                      <a:pt x="5463" y="341"/>
                      <a:pt x="7193" y="2054"/>
                      <a:pt x="7193" y="4170"/>
                    </a:cubicBezTo>
                    <a:cubicBezTo>
                      <a:pt x="7193" y="4267"/>
                      <a:pt x="7257" y="4332"/>
                      <a:pt x="7354" y="4332"/>
                    </a:cubicBezTo>
                    <a:cubicBezTo>
                      <a:pt x="7451" y="4332"/>
                      <a:pt x="7516" y="4267"/>
                      <a:pt x="7516" y="4170"/>
                    </a:cubicBezTo>
                    <a:cubicBezTo>
                      <a:pt x="7516" y="1876"/>
                      <a:pt x="5641" y="1"/>
                      <a:pt x="3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222;p35"/>
              <p:cNvSpPr/>
              <p:nvPr/>
            </p:nvSpPr>
            <p:spPr>
              <a:xfrm>
                <a:off x="7040675" y="3461275"/>
                <a:ext cx="19475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7790" h="6336" extrusionOk="0">
                    <a:moveTo>
                      <a:pt x="3896" y="0"/>
                    </a:moveTo>
                    <a:cubicBezTo>
                      <a:pt x="1746" y="0"/>
                      <a:pt x="0" y="1422"/>
                      <a:pt x="0" y="3168"/>
                    </a:cubicBezTo>
                    <a:cubicBezTo>
                      <a:pt x="0" y="4913"/>
                      <a:pt x="1746" y="6335"/>
                      <a:pt x="3896" y="6335"/>
                    </a:cubicBezTo>
                    <a:cubicBezTo>
                      <a:pt x="6061" y="6335"/>
                      <a:pt x="7790" y="4913"/>
                      <a:pt x="7790" y="3168"/>
                    </a:cubicBezTo>
                    <a:cubicBezTo>
                      <a:pt x="7790" y="1422"/>
                      <a:pt x="6061" y="0"/>
                      <a:pt x="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223;p35"/>
              <p:cNvSpPr/>
              <p:nvPr/>
            </p:nvSpPr>
            <p:spPr>
              <a:xfrm>
                <a:off x="7524700" y="3453175"/>
                <a:ext cx="15275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4979" extrusionOk="0">
                    <a:moveTo>
                      <a:pt x="3056" y="1"/>
                    </a:moveTo>
                    <a:cubicBezTo>
                      <a:pt x="1358" y="1"/>
                      <a:pt x="0" y="1115"/>
                      <a:pt x="0" y="2490"/>
                    </a:cubicBezTo>
                    <a:cubicBezTo>
                      <a:pt x="0" y="3863"/>
                      <a:pt x="1358" y="4979"/>
                      <a:pt x="3056" y="4979"/>
                    </a:cubicBezTo>
                    <a:cubicBezTo>
                      <a:pt x="4736" y="4979"/>
                      <a:pt x="6109" y="3863"/>
                      <a:pt x="6109" y="2490"/>
                    </a:cubicBezTo>
                    <a:cubicBezTo>
                      <a:pt x="6109" y="1115"/>
                      <a:pt x="4736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224;p35"/>
              <p:cNvSpPr/>
              <p:nvPr/>
            </p:nvSpPr>
            <p:spPr>
              <a:xfrm>
                <a:off x="7306125" y="3420175"/>
                <a:ext cx="193550" cy="18112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7245" extrusionOk="0">
                    <a:moveTo>
                      <a:pt x="4535" y="1"/>
                    </a:moveTo>
                    <a:cubicBezTo>
                      <a:pt x="2859" y="1"/>
                      <a:pt x="1175" y="684"/>
                      <a:pt x="1" y="1886"/>
                    </a:cubicBezTo>
                    <a:cubicBezTo>
                      <a:pt x="1" y="1886"/>
                      <a:pt x="518" y="5167"/>
                      <a:pt x="3216" y="6993"/>
                    </a:cubicBezTo>
                    <a:cubicBezTo>
                      <a:pt x="3481" y="7171"/>
                      <a:pt x="3800" y="7245"/>
                      <a:pt x="4123" y="7245"/>
                    </a:cubicBezTo>
                    <a:cubicBezTo>
                      <a:pt x="4945" y="7245"/>
                      <a:pt x="5787" y="6767"/>
                      <a:pt x="5787" y="6314"/>
                    </a:cubicBezTo>
                    <a:cubicBezTo>
                      <a:pt x="5787" y="6314"/>
                      <a:pt x="6336" y="6476"/>
                      <a:pt x="6562" y="6508"/>
                    </a:cubicBezTo>
                    <a:cubicBezTo>
                      <a:pt x="6605" y="6515"/>
                      <a:pt x="6647" y="6518"/>
                      <a:pt x="6688" y="6518"/>
                    </a:cubicBezTo>
                    <a:cubicBezTo>
                      <a:pt x="6936" y="6518"/>
                      <a:pt x="7137" y="6392"/>
                      <a:pt x="7289" y="6169"/>
                    </a:cubicBezTo>
                    <a:cubicBezTo>
                      <a:pt x="7580" y="5749"/>
                      <a:pt x="7741" y="5991"/>
                      <a:pt x="7564" y="4650"/>
                    </a:cubicBezTo>
                    <a:cubicBezTo>
                      <a:pt x="7095" y="819"/>
                      <a:pt x="6384" y="351"/>
                      <a:pt x="6384" y="351"/>
                    </a:cubicBezTo>
                    <a:cubicBezTo>
                      <a:pt x="6077" y="190"/>
                      <a:pt x="5722" y="108"/>
                      <a:pt x="5382" y="60"/>
                    </a:cubicBezTo>
                    <a:cubicBezTo>
                      <a:pt x="5101" y="21"/>
                      <a:pt x="4818" y="1"/>
                      <a:pt x="4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225;p35"/>
              <p:cNvSpPr/>
              <p:nvPr/>
            </p:nvSpPr>
            <p:spPr>
              <a:xfrm>
                <a:off x="7303275" y="3416000"/>
                <a:ext cx="1984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6854" extrusionOk="0">
                    <a:moveTo>
                      <a:pt x="4826" y="343"/>
                    </a:moveTo>
                    <a:cubicBezTo>
                      <a:pt x="5648" y="343"/>
                      <a:pt x="6422" y="480"/>
                      <a:pt x="6692" y="1100"/>
                    </a:cubicBezTo>
                    <a:cubicBezTo>
                      <a:pt x="7161" y="2150"/>
                      <a:pt x="7420" y="3363"/>
                      <a:pt x="7500" y="4849"/>
                    </a:cubicBezTo>
                    <a:lnTo>
                      <a:pt x="7517" y="4930"/>
                    </a:lnTo>
                    <a:cubicBezTo>
                      <a:pt x="7549" y="5705"/>
                      <a:pt x="7549" y="6320"/>
                      <a:pt x="6935" y="6481"/>
                    </a:cubicBezTo>
                    <a:cubicBezTo>
                      <a:pt x="6846" y="6506"/>
                      <a:pt x="6753" y="6518"/>
                      <a:pt x="6658" y="6518"/>
                    </a:cubicBezTo>
                    <a:cubicBezTo>
                      <a:pt x="6268" y="6518"/>
                      <a:pt x="5843" y="6331"/>
                      <a:pt x="5545" y="6175"/>
                    </a:cubicBezTo>
                    <a:cubicBezTo>
                      <a:pt x="3783" y="5285"/>
                      <a:pt x="2037" y="3912"/>
                      <a:pt x="389" y="2102"/>
                    </a:cubicBezTo>
                    <a:cubicBezTo>
                      <a:pt x="357" y="2085"/>
                      <a:pt x="373" y="2037"/>
                      <a:pt x="389" y="2021"/>
                    </a:cubicBezTo>
                    <a:cubicBezTo>
                      <a:pt x="535" y="1876"/>
                      <a:pt x="697" y="1746"/>
                      <a:pt x="841" y="1633"/>
                    </a:cubicBezTo>
                    <a:cubicBezTo>
                      <a:pt x="1828" y="874"/>
                      <a:pt x="3056" y="421"/>
                      <a:pt x="4332" y="357"/>
                    </a:cubicBezTo>
                    <a:cubicBezTo>
                      <a:pt x="4496" y="348"/>
                      <a:pt x="4662" y="343"/>
                      <a:pt x="4826" y="343"/>
                    </a:cubicBezTo>
                    <a:close/>
                    <a:moveTo>
                      <a:pt x="4857" y="1"/>
                    </a:moveTo>
                    <a:cubicBezTo>
                      <a:pt x="4654" y="1"/>
                      <a:pt x="4469" y="10"/>
                      <a:pt x="4317" y="17"/>
                    </a:cubicBezTo>
                    <a:cubicBezTo>
                      <a:pt x="2975" y="98"/>
                      <a:pt x="1666" y="583"/>
                      <a:pt x="647" y="1374"/>
                    </a:cubicBezTo>
                    <a:cubicBezTo>
                      <a:pt x="486" y="1488"/>
                      <a:pt x="324" y="1633"/>
                      <a:pt x="163" y="1779"/>
                    </a:cubicBezTo>
                    <a:cubicBezTo>
                      <a:pt x="1" y="1924"/>
                      <a:pt x="1" y="2167"/>
                      <a:pt x="147" y="2328"/>
                    </a:cubicBezTo>
                    <a:cubicBezTo>
                      <a:pt x="1828" y="4171"/>
                      <a:pt x="3589" y="5561"/>
                      <a:pt x="5383" y="6466"/>
                    </a:cubicBezTo>
                    <a:cubicBezTo>
                      <a:pt x="5739" y="6643"/>
                      <a:pt x="6207" y="6853"/>
                      <a:pt x="6659" y="6853"/>
                    </a:cubicBezTo>
                    <a:cubicBezTo>
                      <a:pt x="6789" y="6853"/>
                      <a:pt x="6918" y="6837"/>
                      <a:pt x="7032" y="6804"/>
                    </a:cubicBezTo>
                    <a:cubicBezTo>
                      <a:pt x="7937" y="6546"/>
                      <a:pt x="7872" y="5561"/>
                      <a:pt x="7840" y="4897"/>
                    </a:cubicBezTo>
                    <a:lnTo>
                      <a:pt x="7840" y="4833"/>
                    </a:lnTo>
                    <a:cubicBezTo>
                      <a:pt x="7743" y="3314"/>
                      <a:pt x="7468" y="2053"/>
                      <a:pt x="7000" y="971"/>
                    </a:cubicBezTo>
                    <a:cubicBezTo>
                      <a:pt x="6628" y="127"/>
                      <a:pt x="5621" y="1"/>
                      <a:pt x="4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226;p35"/>
              <p:cNvSpPr/>
              <p:nvPr/>
            </p:nvSpPr>
            <p:spPr>
              <a:xfrm>
                <a:off x="7404725" y="3511775"/>
                <a:ext cx="202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54" extrusionOk="0">
                    <a:moveTo>
                      <a:pt x="186" y="0"/>
                    </a:moveTo>
                    <a:cubicBezTo>
                      <a:pt x="141" y="0"/>
                      <a:pt x="97" y="16"/>
                      <a:pt x="65" y="49"/>
                    </a:cubicBezTo>
                    <a:cubicBezTo>
                      <a:pt x="0" y="113"/>
                      <a:pt x="0" y="210"/>
                      <a:pt x="65" y="275"/>
                    </a:cubicBezTo>
                    <a:cubicBezTo>
                      <a:pt x="210" y="420"/>
                      <a:pt x="371" y="549"/>
                      <a:pt x="550" y="631"/>
                    </a:cubicBezTo>
                    <a:cubicBezTo>
                      <a:pt x="583" y="642"/>
                      <a:pt x="609" y="653"/>
                      <a:pt x="639" y="653"/>
                    </a:cubicBezTo>
                    <a:cubicBezTo>
                      <a:pt x="651" y="653"/>
                      <a:pt x="664" y="651"/>
                      <a:pt x="679" y="646"/>
                    </a:cubicBezTo>
                    <a:cubicBezTo>
                      <a:pt x="711" y="631"/>
                      <a:pt x="759" y="614"/>
                      <a:pt x="776" y="566"/>
                    </a:cubicBezTo>
                    <a:cubicBezTo>
                      <a:pt x="791" y="534"/>
                      <a:pt x="808" y="485"/>
                      <a:pt x="791" y="437"/>
                    </a:cubicBezTo>
                    <a:cubicBezTo>
                      <a:pt x="776" y="404"/>
                      <a:pt x="759" y="355"/>
                      <a:pt x="711" y="340"/>
                    </a:cubicBezTo>
                    <a:cubicBezTo>
                      <a:pt x="614" y="291"/>
                      <a:pt x="533" y="243"/>
                      <a:pt x="436" y="178"/>
                    </a:cubicBezTo>
                    <a:cubicBezTo>
                      <a:pt x="453" y="178"/>
                      <a:pt x="468" y="194"/>
                      <a:pt x="468" y="194"/>
                    </a:cubicBezTo>
                    <a:cubicBezTo>
                      <a:pt x="420" y="146"/>
                      <a:pt x="356" y="97"/>
                      <a:pt x="307" y="49"/>
                    </a:cubicBezTo>
                    <a:cubicBezTo>
                      <a:pt x="274" y="16"/>
                      <a:pt x="230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227;p35"/>
              <p:cNvSpPr/>
              <p:nvPr/>
            </p:nvSpPr>
            <p:spPr>
              <a:xfrm>
                <a:off x="7461675" y="3494225"/>
                <a:ext cx="89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923" extrusionOk="0">
                    <a:moveTo>
                      <a:pt x="162" y="0"/>
                    </a:moveTo>
                    <a:cubicBezTo>
                      <a:pt x="150" y="0"/>
                      <a:pt x="139" y="2"/>
                      <a:pt x="130" y="7"/>
                    </a:cubicBezTo>
                    <a:cubicBezTo>
                      <a:pt x="33" y="40"/>
                      <a:pt x="0" y="120"/>
                      <a:pt x="17" y="217"/>
                    </a:cubicBezTo>
                    <a:lnTo>
                      <a:pt x="17" y="234"/>
                    </a:lnTo>
                    <a:cubicBezTo>
                      <a:pt x="33" y="410"/>
                      <a:pt x="33" y="571"/>
                      <a:pt x="17" y="749"/>
                    </a:cubicBezTo>
                    <a:lnTo>
                      <a:pt x="17" y="749"/>
                    </a:lnTo>
                    <a:cubicBezTo>
                      <a:pt x="17" y="739"/>
                      <a:pt x="17" y="729"/>
                      <a:pt x="17" y="718"/>
                    </a:cubicBezTo>
                    <a:lnTo>
                      <a:pt x="17" y="751"/>
                    </a:lnTo>
                    <a:cubicBezTo>
                      <a:pt x="17" y="750"/>
                      <a:pt x="17" y="749"/>
                      <a:pt x="17" y="749"/>
                    </a:cubicBezTo>
                    <a:lnTo>
                      <a:pt x="17" y="749"/>
                    </a:lnTo>
                    <a:cubicBezTo>
                      <a:pt x="18" y="782"/>
                      <a:pt x="21" y="810"/>
                      <a:pt x="33" y="848"/>
                    </a:cubicBezTo>
                    <a:cubicBezTo>
                      <a:pt x="49" y="880"/>
                      <a:pt x="97" y="912"/>
                      <a:pt x="130" y="912"/>
                    </a:cubicBezTo>
                    <a:cubicBezTo>
                      <a:pt x="150" y="919"/>
                      <a:pt x="170" y="923"/>
                      <a:pt x="188" y="923"/>
                    </a:cubicBezTo>
                    <a:cubicBezTo>
                      <a:pt x="215" y="923"/>
                      <a:pt x="240" y="915"/>
                      <a:pt x="259" y="896"/>
                    </a:cubicBezTo>
                    <a:cubicBezTo>
                      <a:pt x="291" y="880"/>
                      <a:pt x="323" y="848"/>
                      <a:pt x="340" y="799"/>
                    </a:cubicBezTo>
                    <a:cubicBezTo>
                      <a:pt x="356" y="686"/>
                      <a:pt x="356" y="572"/>
                      <a:pt x="356" y="460"/>
                    </a:cubicBezTo>
                    <a:cubicBezTo>
                      <a:pt x="356" y="346"/>
                      <a:pt x="340" y="234"/>
                      <a:pt x="323" y="120"/>
                    </a:cubicBezTo>
                    <a:cubicBezTo>
                      <a:pt x="323" y="88"/>
                      <a:pt x="291" y="40"/>
                      <a:pt x="259" y="23"/>
                    </a:cubicBezTo>
                    <a:cubicBezTo>
                      <a:pt x="225" y="12"/>
                      <a:pt x="191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228;p35"/>
              <p:cNvSpPr/>
              <p:nvPr/>
            </p:nvSpPr>
            <p:spPr>
              <a:xfrm>
                <a:off x="6990175" y="3258750"/>
                <a:ext cx="797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1321" extrusionOk="0">
                    <a:moveTo>
                      <a:pt x="346" y="1"/>
                    </a:moveTo>
                    <a:cubicBezTo>
                      <a:pt x="296" y="1"/>
                      <a:pt x="245" y="25"/>
                      <a:pt x="210" y="85"/>
                    </a:cubicBezTo>
                    <a:cubicBezTo>
                      <a:pt x="1" y="456"/>
                      <a:pt x="162" y="990"/>
                      <a:pt x="566" y="1152"/>
                    </a:cubicBezTo>
                    <a:cubicBezTo>
                      <a:pt x="652" y="1187"/>
                      <a:pt x="741" y="1203"/>
                      <a:pt x="829" y="1203"/>
                    </a:cubicBezTo>
                    <a:cubicBezTo>
                      <a:pt x="1069" y="1203"/>
                      <a:pt x="1301" y="1083"/>
                      <a:pt x="1445" y="895"/>
                    </a:cubicBezTo>
                    <a:lnTo>
                      <a:pt x="1445" y="895"/>
                    </a:lnTo>
                    <a:cubicBezTo>
                      <a:pt x="1608" y="1134"/>
                      <a:pt x="1819" y="1320"/>
                      <a:pt x="2113" y="1320"/>
                    </a:cubicBezTo>
                    <a:cubicBezTo>
                      <a:pt x="2146" y="1320"/>
                      <a:pt x="2179" y="1318"/>
                      <a:pt x="2214" y="1313"/>
                    </a:cubicBezTo>
                    <a:cubicBezTo>
                      <a:pt x="2716" y="1232"/>
                      <a:pt x="2957" y="779"/>
                      <a:pt x="3136" y="376"/>
                    </a:cubicBezTo>
                    <a:cubicBezTo>
                      <a:pt x="3190" y="244"/>
                      <a:pt x="3081" y="127"/>
                      <a:pt x="2975" y="127"/>
                    </a:cubicBezTo>
                    <a:cubicBezTo>
                      <a:pt x="2925" y="127"/>
                      <a:pt x="2876" y="153"/>
                      <a:pt x="2845" y="214"/>
                    </a:cubicBezTo>
                    <a:cubicBezTo>
                      <a:pt x="2716" y="505"/>
                      <a:pt x="2570" y="893"/>
                      <a:pt x="2214" y="973"/>
                    </a:cubicBezTo>
                    <a:cubicBezTo>
                      <a:pt x="2180" y="981"/>
                      <a:pt x="2148" y="985"/>
                      <a:pt x="2118" y="985"/>
                    </a:cubicBezTo>
                    <a:cubicBezTo>
                      <a:pt x="1840" y="985"/>
                      <a:pt x="1684" y="674"/>
                      <a:pt x="1568" y="441"/>
                    </a:cubicBezTo>
                    <a:cubicBezTo>
                      <a:pt x="1539" y="391"/>
                      <a:pt x="1483" y="366"/>
                      <a:pt x="1427" y="366"/>
                    </a:cubicBezTo>
                    <a:cubicBezTo>
                      <a:pt x="1354" y="366"/>
                      <a:pt x="1279" y="407"/>
                      <a:pt x="1261" y="488"/>
                    </a:cubicBezTo>
                    <a:cubicBezTo>
                      <a:pt x="1235" y="687"/>
                      <a:pt x="1046" y="874"/>
                      <a:pt x="837" y="874"/>
                    </a:cubicBezTo>
                    <a:cubicBezTo>
                      <a:pt x="790" y="874"/>
                      <a:pt x="742" y="865"/>
                      <a:pt x="695" y="844"/>
                    </a:cubicBezTo>
                    <a:cubicBezTo>
                      <a:pt x="469" y="764"/>
                      <a:pt x="388" y="456"/>
                      <a:pt x="501" y="247"/>
                    </a:cubicBezTo>
                    <a:cubicBezTo>
                      <a:pt x="568" y="123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229;p35"/>
              <p:cNvSpPr/>
              <p:nvPr/>
            </p:nvSpPr>
            <p:spPr>
              <a:xfrm>
                <a:off x="7295025" y="3899100"/>
                <a:ext cx="12627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736" extrusionOk="0">
                    <a:moveTo>
                      <a:pt x="4840" y="1"/>
                    </a:moveTo>
                    <a:cubicBezTo>
                      <a:pt x="4740" y="1"/>
                      <a:pt x="4633" y="83"/>
                      <a:pt x="4662" y="200"/>
                    </a:cubicBezTo>
                    <a:cubicBezTo>
                      <a:pt x="4707" y="418"/>
                      <a:pt x="4711" y="964"/>
                      <a:pt x="4428" y="964"/>
                    </a:cubicBezTo>
                    <a:cubicBezTo>
                      <a:pt x="4396" y="964"/>
                      <a:pt x="4362" y="958"/>
                      <a:pt x="4324" y="943"/>
                    </a:cubicBezTo>
                    <a:cubicBezTo>
                      <a:pt x="4080" y="862"/>
                      <a:pt x="3919" y="571"/>
                      <a:pt x="3709" y="426"/>
                    </a:cubicBezTo>
                    <a:cubicBezTo>
                      <a:pt x="3682" y="403"/>
                      <a:pt x="3652" y="393"/>
                      <a:pt x="3624" y="393"/>
                    </a:cubicBezTo>
                    <a:cubicBezTo>
                      <a:pt x="3554" y="393"/>
                      <a:pt x="3489" y="454"/>
                      <a:pt x="3466" y="523"/>
                    </a:cubicBezTo>
                    <a:cubicBezTo>
                      <a:pt x="3337" y="879"/>
                      <a:pt x="3128" y="1396"/>
                      <a:pt x="2675" y="1411"/>
                    </a:cubicBezTo>
                    <a:cubicBezTo>
                      <a:pt x="2303" y="1411"/>
                      <a:pt x="2126" y="959"/>
                      <a:pt x="2012" y="668"/>
                    </a:cubicBezTo>
                    <a:cubicBezTo>
                      <a:pt x="1982" y="585"/>
                      <a:pt x="1913" y="544"/>
                      <a:pt x="1846" y="544"/>
                    </a:cubicBezTo>
                    <a:cubicBezTo>
                      <a:pt x="1770" y="544"/>
                      <a:pt x="1697" y="597"/>
                      <a:pt x="1689" y="700"/>
                    </a:cubicBezTo>
                    <a:cubicBezTo>
                      <a:pt x="1673" y="1040"/>
                      <a:pt x="1365" y="1364"/>
                      <a:pt x="1027" y="1364"/>
                    </a:cubicBezTo>
                    <a:cubicBezTo>
                      <a:pt x="671" y="1364"/>
                      <a:pt x="363" y="1056"/>
                      <a:pt x="348" y="717"/>
                    </a:cubicBezTo>
                    <a:cubicBezTo>
                      <a:pt x="339" y="612"/>
                      <a:pt x="251" y="559"/>
                      <a:pt x="166" y="559"/>
                    </a:cubicBezTo>
                    <a:cubicBezTo>
                      <a:pt x="81" y="559"/>
                      <a:pt x="0" y="612"/>
                      <a:pt x="8" y="717"/>
                    </a:cubicBezTo>
                    <a:cubicBezTo>
                      <a:pt x="40" y="1226"/>
                      <a:pt x="463" y="1687"/>
                      <a:pt x="1000" y="1687"/>
                    </a:cubicBezTo>
                    <a:cubicBezTo>
                      <a:pt x="1009" y="1687"/>
                      <a:pt x="1018" y="1687"/>
                      <a:pt x="1027" y="1687"/>
                    </a:cubicBezTo>
                    <a:cubicBezTo>
                      <a:pt x="1390" y="1687"/>
                      <a:pt x="1702" y="1476"/>
                      <a:pt x="1873" y="1172"/>
                    </a:cubicBezTo>
                    <a:lnTo>
                      <a:pt x="1873" y="1172"/>
                    </a:lnTo>
                    <a:cubicBezTo>
                      <a:pt x="2040" y="1478"/>
                      <a:pt x="2282" y="1735"/>
                      <a:pt x="2651" y="1735"/>
                    </a:cubicBezTo>
                    <a:cubicBezTo>
                      <a:pt x="2659" y="1735"/>
                      <a:pt x="2667" y="1735"/>
                      <a:pt x="2675" y="1735"/>
                    </a:cubicBezTo>
                    <a:cubicBezTo>
                      <a:pt x="3212" y="1735"/>
                      <a:pt x="3503" y="1277"/>
                      <a:pt x="3697" y="831"/>
                    </a:cubicBezTo>
                    <a:lnTo>
                      <a:pt x="3697" y="831"/>
                    </a:lnTo>
                    <a:cubicBezTo>
                      <a:pt x="3913" y="1041"/>
                      <a:pt x="4120" y="1304"/>
                      <a:pt x="4417" y="1304"/>
                    </a:cubicBezTo>
                    <a:cubicBezTo>
                      <a:pt x="4478" y="1304"/>
                      <a:pt x="4544" y="1292"/>
                      <a:pt x="4614" y="1267"/>
                    </a:cubicBezTo>
                    <a:cubicBezTo>
                      <a:pt x="5035" y="1121"/>
                      <a:pt x="5050" y="491"/>
                      <a:pt x="4985" y="119"/>
                    </a:cubicBezTo>
                    <a:cubicBezTo>
                      <a:pt x="4967" y="36"/>
                      <a:pt x="4905" y="1"/>
                      <a:pt x="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230;p35"/>
              <p:cNvSpPr/>
              <p:nvPr/>
            </p:nvSpPr>
            <p:spPr>
              <a:xfrm>
                <a:off x="7132600" y="3901075"/>
                <a:ext cx="45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951" extrusionOk="0">
                    <a:moveTo>
                      <a:pt x="1644" y="1"/>
                    </a:moveTo>
                    <a:cubicBezTo>
                      <a:pt x="1583" y="1"/>
                      <a:pt x="1517" y="33"/>
                      <a:pt x="1495" y="89"/>
                    </a:cubicBezTo>
                    <a:cubicBezTo>
                      <a:pt x="1382" y="347"/>
                      <a:pt x="1172" y="574"/>
                      <a:pt x="881" y="621"/>
                    </a:cubicBezTo>
                    <a:cubicBezTo>
                      <a:pt x="863" y="624"/>
                      <a:pt x="844" y="626"/>
                      <a:pt x="825" y="626"/>
                    </a:cubicBezTo>
                    <a:cubicBezTo>
                      <a:pt x="738" y="626"/>
                      <a:pt x="640" y="597"/>
                      <a:pt x="574" y="557"/>
                    </a:cubicBezTo>
                    <a:cubicBezTo>
                      <a:pt x="460" y="492"/>
                      <a:pt x="380" y="412"/>
                      <a:pt x="348" y="298"/>
                    </a:cubicBezTo>
                    <a:cubicBezTo>
                      <a:pt x="329" y="216"/>
                      <a:pt x="268" y="181"/>
                      <a:pt x="205" y="181"/>
                    </a:cubicBezTo>
                    <a:cubicBezTo>
                      <a:pt x="106" y="181"/>
                      <a:pt x="1" y="267"/>
                      <a:pt x="40" y="395"/>
                    </a:cubicBezTo>
                    <a:cubicBezTo>
                      <a:pt x="129" y="720"/>
                      <a:pt x="460" y="951"/>
                      <a:pt x="801" y="951"/>
                    </a:cubicBezTo>
                    <a:cubicBezTo>
                      <a:pt x="833" y="951"/>
                      <a:pt x="865" y="949"/>
                      <a:pt x="897" y="945"/>
                    </a:cubicBezTo>
                    <a:cubicBezTo>
                      <a:pt x="1301" y="912"/>
                      <a:pt x="1624" y="606"/>
                      <a:pt x="1786" y="250"/>
                    </a:cubicBezTo>
                    <a:cubicBezTo>
                      <a:pt x="1818" y="169"/>
                      <a:pt x="1802" y="72"/>
                      <a:pt x="1721" y="24"/>
                    </a:cubicBezTo>
                    <a:cubicBezTo>
                      <a:pt x="1700" y="8"/>
                      <a:pt x="1673" y="1"/>
                      <a:pt x="1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231;p35"/>
              <p:cNvSpPr/>
              <p:nvPr/>
            </p:nvSpPr>
            <p:spPr>
              <a:xfrm>
                <a:off x="7498450" y="3201650"/>
                <a:ext cx="7637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83" extrusionOk="0">
                    <a:moveTo>
                      <a:pt x="2642" y="0"/>
                    </a:moveTo>
                    <a:cubicBezTo>
                      <a:pt x="2523" y="0"/>
                      <a:pt x="2409" y="126"/>
                      <a:pt x="2489" y="251"/>
                    </a:cubicBezTo>
                    <a:cubicBezTo>
                      <a:pt x="2667" y="494"/>
                      <a:pt x="2586" y="833"/>
                      <a:pt x="2279" y="930"/>
                    </a:cubicBezTo>
                    <a:cubicBezTo>
                      <a:pt x="2237" y="943"/>
                      <a:pt x="2196" y="949"/>
                      <a:pt x="2157" y="949"/>
                    </a:cubicBezTo>
                    <a:cubicBezTo>
                      <a:pt x="1907" y="949"/>
                      <a:pt x="1703" y="708"/>
                      <a:pt x="1535" y="527"/>
                    </a:cubicBezTo>
                    <a:cubicBezTo>
                      <a:pt x="1508" y="495"/>
                      <a:pt x="1469" y="481"/>
                      <a:pt x="1429" y="481"/>
                    </a:cubicBezTo>
                    <a:cubicBezTo>
                      <a:pt x="1327" y="481"/>
                      <a:pt x="1215" y="572"/>
                      <a:pt x="1261" y="688"/>
                    </a:cubicBezTo>
                    <a:cubicBezTo>
                      <a:pt x="1358" y="915"/>
                      <a:pt x="1212" y="1189"/>
                      <a:pt x="970" y="1238"/>
                    </a:cubicBezTo>
                    <a:cubicBezTo>
                      <a:pt x="936" y="1246"/>
                      <a:pt x="902" y="1250"/>
                      <a:pt x="869" y="1250"/>
                    </a:cubicBezTo>
                    <a:cubicBezTo>
                      <a:pt x="633" y="1250"/>
                      <a:pt x="422" y="1062"/>
                      <a:pt x="324" y="850"/>
                    </a:cubicBezTo>
                    <a:cubicBezTo>
                      <a:pt x="302" y="795"/>
                      <a:pt x="243" y="762"/>
                      <a:pt x="182" y="762"/>
                    </a:cubicBezTo>
                    <a:cubicBezTo>
                      <a:pt x="153" y="762"/>
                      <a:pt x="123" y="769"/>
                      <a:pt x="98" y="785"/>
                    </a:cubicBezTo>
                    <a:cubicBezTo>
                      <a:pt x="16" y="833"/>
                      <a:pt x="1" y="930"/>
                      <a:pt x="48" y="1012"/>
                    </a:cubicBezTo>
                    <a:cubicBezTo>
                      <a:pt x="181" y="1330"/>
                      <a:pt x="509" y="1583"/>
                      <a:pt x="864" y="1583"/>
                    </a:cubicBezTo>
                    <a:cubicBezTo>
                      <a:pt x="942" y="1583"/>
                      <a:pt x="1021" y="1570"/>
                      <a:pt x="1100" y="1544"/>
                    </a:cubicBezTo>
                    <a:cubicBezTo>
                      <a:pt x="1327" y="1475"/>
                      <a:pt x="1518" y="1279"/>
                      <a:pt x="1595" y="1052"/>
                    </a:cubicBezTo>
                    <a:lnTo>
                      <a:pt x="1595" y="1052"/>
                    </a:lnTo>
                    <a:cubicBezTo>
                      <a:pt x="1762" y="1186"/>
                      <a:pt x="1952" y="1281"/>
                      <a:pt x="2158" y="1281"/>
                    </a:cubicBezTo>
                    <a:cubicBezTo>
                      <a:pt x="2259" y="1281"/>
                      <a:pt x="2364" y="1258"/>
                      <a:pt x="2473" y="1205"/>
                    </a:cubicBezTo>
                    <a:cubicBezTo>
                      <a:pt x="2910" y="1012"/>
                      <a:pt x="3054" y="462"/>
                      <a:pt x="2780" y="74"/>
                    </a:cubicBezTo>
                    <a:cubicBezTo>
                      <a:pt x="2742" y="22"/>
                      <a:pt x="2692" y="0"/>
                      <a:pt x="2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232;p35"/>
              <p:cNvSpPr/>
              <p:nvPr/>
            </p:nvSpPr>
            <p:spPr>
              <a:xfrm>
                <a:off x="7348950" y="3287275"/>
                <a:ext cx="380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771" extrusionOk="0">
                    <a:moveTo>
                      <a:pt x="1322" y="1"/>
                    </a:moveTo>
                    <a:cubicBezTo>
                      <a:pt x="1257" y="1"/>
                      <a:pt x="1193" y="47"/>
                      <a:pt x="1180" y="123"/>
                    </a:cubicBezTo>
                    <a:cubicBezTo>
                      <a:pt x="1164" y="140"/>
                      <a:pt x="1164" y="156"/>
                      <a:pt x="1164" y="172"/>
                    </a:cubicBezTo>
                    <a:cubicBezTo>
                      <a:pt x="1148" y="205"/>
                      <a:pt x="1132" y="220"/>
                      <a:pt x="1115" y="253"/>
                    </a:cubicBezTo>
                    <a:cubicBezTo>
                      <a:pt x="1115" y="253"/>
                      <a:pt x="1105" y="274"/>
                      <a:pt x="1101" y="274"/>
                    </a:cubicBezTo>
                    <a:cubicBezTo>
                      <a:pt x="1100" y="274"/>
                      <a:pt x="1100" y="272"/>
                      <a:pt x="1100" y="269"/>
                    </a:cubicBezTo>
                    <a:lnTo>
                      <a:pt x="1083" y="285"/>
                    </a:lnTo>
                    <a:cubicBezTo>
                      <a:pt x="1068" y="317"/>
                      <a:pt x="1035" y="334"/>
                      <a:pt x="1018" y="350"/>
                    </a:cubicBezTo>
                    <a:lnTo>
                      <a:pt x="1003" y="350"/>
                    </a:lnTo>
                    <a:cubicBezTo>
                      <a:pt x="1003" y="366"/>
                      <a:pt x="986" y="382"/>
                      <a:pt x="971" y="382"/>
                    </a:cubicBezTo>
                    <a:cubicBezTo>
                      <a:pt x="954" y="399"/>
                      <a:pt x="938" y="399"/>
                      <a:pt x="938" y="399"/>
                    </a:cubicBezTo>
                    <a:cubicBezTo>
                      <a:pt x="921" y="414"/>
                      <a:pt x="906" y="414"/>
                      <a:pt x="921" y="414"/>
                    </a:cubicBezTo>
                    <a:cubicBezTo>
                      <a:pt x="889" y="414"/>
                      <a:pt x="874" y="431"/>
                      <a:pt x="841" y="431"/>
                    </a:cubicBezTo>
                    <a:cubicBezTo>
                      <a:pt x="824" y="431"/>
                      <a:pt x="809" y="446"/>
                      <a:pt x="792" y="446"/>
                    </a:cubicBezTo>
                    <a:lnTo>
                      <a:pt x="712" y="446"/>
                    </a:lnTo>
                    <a:cubicBezTo>
                      <a:pt x="727" y="446"/>
                      <a:pt x="695" y="431"/>
                      <a:pt x="680" y="431"/>
                    </a:cubicBezTo>
                    <a:lnTo>
                      <a:pt x="647" y="431"/>
                    </a:lnTo>
                    <a:cubicBezTo>
                      <a:pt x="631" y="431"/>
                      <a:pt x="615" y="414"/>
                      <a:pt x="598" y="414"/>
                    </a:cubicBezTo>
                    <a:cubicBezTo>
                      <a:pt x="591" y="411"/>
                      <a:pt x="589" y="410"/>
                      <a:pt x="589" y="410"/>
                    </a:cubicBezTo>
                    <a:lnTo>
                      <a:pt x="589" y="410"/>
                    </a:lnTo>
                    <a:cubicBezTo>
                      <a:pt x="589" y="410"/>
                      <a:pt x="598" y="414"/>
                      <a:pt x="600" y="414"/>
                    </a:cubicBezTo>
                    <a:cubicBezTo>
                      <a:pt x="603" y="414"/>
                      <a:pt x="600" y="411"/>
                      <a:pt x="583" y="399"/>
                    </a:cubicBezTo>
                    <a:cubicBezTo>
                      <a:pt x="550" y="399"/>
                      <a:pt x="534" y="382"/>
                      <a:pt x="518" y="366"/>
                    </a:cubicBezTo>
                    <a:cubicBezTo>
                      <a:pt x="486" y="350"/>
                      <a:pt x="437" y="317"/>
                      <a:pt x="404" y="269"/>
                    </a:cubicBezTo>
                    <a:lnTo>
                      <a:pt x="389" y="253"/>
                    </a:lnTo>
                    <a:cubicBezTo>
                      <a:pt x="389" y="237"/>
                      <a:pt x="372" y="220"/>
                      <a:pt x="372" y="220"/>
                    </a:cubicBezTo>
                    <a:cubicBezTo>
                      <a:pt x="356" y="205"/>
                      <a:pt x="356" y="188"/>
                      <a:pt x="356" y="172"/>
                    </a:cubicBezTo>
                    <a:cubicBezTo>
                      <a:pt x="352" y="163"/>
                      <a:pt x="350" y="161"/>
                      <a:pt x="349" y="161"/>
                    </a:cubicBezTo>
                    <a:cubicBezTo>
                      <a:pt x="347" y="161"/>
                      <a:pt x="349" y="167"/>
                      <a:pt x="347" y="167"/>
                    </a:cubicBezTo>
                    <a:cubicBezTo>
                      <a:pt x="346" y="167"/>
                      <a:pt x="344" y="165"/>
                      <a:pt x="340" y="156"/>
                    </a:cubicBezTo>
                    <a:cubicBezTo>
                      <a:pt x="313" y="90"/>
                      <a:pt x="254" y="35"/>
                      <a:pt x="189" y="35"/>
                    </a:cubicBezTo>
                    <a:cubicBezTo>
                      <a:pt x="175" y="35"/>
                      <a:pt x="160" y="37"/>
                      <a:pt x="146" y="43"/>
                    </a:cubicBezTo>
                    <a:cubicBezTo>
                      <a:pt x="49" y="59"/>
                      <a:pt x="1" y="156"/>
                      <a:pt x="16" y="237"/>
                    </a:cubicBezTo>
                    <a:cubicBezTo>
                      <a:pt x="126" y="549"/>
                      <a:pt x="415" y="771"/>
                      <a:pt x="741" y="771"/>
                    </a:cubicBezTo>
                    <a:cubicBezTo>
                      <a:pt x="753" y="771"/>
                      <a:pt x="765" y="770"/>
                      <a:pt x="777" y="770"/>
                    </a:cubicBezTo>
                    <a:cubicBezTo>
                      <a:pt x="1115" y="754"/>
                      <a:pt x="1406" y="528"/>
                      <a:pt x="1503" y="205"/>
                    </a:cubicBezTo>
                    <a:cubicBezTo>
                      <a:pt x="1520" y="123"/>
                      <a:pt x="1471" y="26"/>
                      <a:pt x="1374" y="11"/>
                    </a:cubicBezTo>
                    <a:cubicBezTo>
                      <a:pt x="1357" y="4"/>
                      <a:pt x="1340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233;p35"/>
              <p:cNvSpPr/>
              <p:nvPr/>
            </p:nvSpPr>
            <p:spPr>
              <a:xfrm>
                <a:off x="7256425" y="3575300"/>
                <a:ext cx="654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10" extrusionOk="0">
                    <a:moveTo>
                      <a:pt x="162" y="0"/>
                    </a:moveTo>
                    <a:cubicBezTo>
                      <a:pt x="81" y="0"/>
                      <a:pt x="0" y="53"/>
                      <a:pt x="0" y="158"/>
                    </a:cubicBezTo>
                    <a:cubicBezTo>
                      <a:pt x="0" y="529"/>
                      <a:pt x="259" y="869"/>
                      <a:pt x="614" y="950"/>
                    </a:cubicBezTo>
                    <a:cubicBezTo>
                      <a:pt x="666" y="959"/>
                      <a:pt x="719" y="964"/>
                      <a:pt x="770" y="964"/>
                    </a:cubicBezTo>
                    <a:cubicBezTo>
                      <a:pt x="987" y="964"/>
                      <a:pt x="1198" y="883"/>
                      <a:pt x="1351" y="737"/>
                    </a:cubicBezTo>
                    <a:lnTo>
                      <a:pt x="1351" y="737"/>
                    </a:lnTo>
                    <a:cubicBezTo>
                      <a:pt x="1498" y="900"/>
                      <a:pt x="1707" y="1010"/>
                      <a:pt x="1931" y="1010"/>
                    </a:cubicBezTo>
                    <a:cubicBezTo>
                      <a:pt x="1971" y="1010"/>
                      <a:pt x="2012" y="1006"/>
                      <a:pt x="2053" y="999"/>
                    </a:cubicBezTo>
                    <a:cubicBezTo>
                      <a:pt x="2377" y="934"/>
                      <a:pt x="2618" y="594"/>
                      <a:pt x="2538" y="271"/>
                    </a:cubicBezTo>
                    <a:cubicBezTo>
                      <a:pt x="2512" y="185"/>
                      <a:pt x="2443" y="148"/>
                      <a:pt x="2374" y="148"/>
                    </a:cubicBezTo>
                    <a:cubicBezTo>
                      <a:pt x="2275" y="148"/>
                      <a:pt x="2177" y="227"/>
                      <a:pt x="2215" y="352"/>
                    </a:cubicBezTo>
                    <a:cubicBezTo>
                      <a:pt x="2263" y="514"/>
                      <a:pt x="2101" y="675"/>
                      <a:pt x="1940" y="675"/>
                    </a:cubicBezTo>
                    <a:cubicBezTo>
                      <a:pt x="1931" y="676"/>
                      <a:pt x="1922" y="676"/>
                      <a:pt x="1914" y="676"/>
                    </a:cubicBezTo>
                    <a:cubicBezTo>
                      <a:pt x="1731" y="676"/>
                      <a:pt x="1580" y="522"/>
                      <a:pt x="1504" y="368"/>
                    </a:cubicBezTo>
                    <a:cubicBezTo>
                      <a:pt x="1472" y="311"/>
                      <a:pt x="1411" y="283"/>
                      <a:pt x="1352" y="283"/>
                    </a:cubicBezTo>
                    <a:cubicBezTo>
                      <a:pt x="1294" y="283"/>
                      <a:pt x="1237" y="311"/>
                      <a:pt x="1213" y="368"/>
                    </a:cubicBezTo>
                    <a:cubicBezTo>
                      <a:pt x="1127" y="526"/>
                      <a:pt x="952" y="632"/>
                      <a:pt x="779" y="632"/>
                    </a:cubicBezTo>
                    <a:cubicBezTo>
                      <a:pt x="756" y="632"/>
                      <a:pt x="734" y="630"/>
                      <a:pt x="711" y="626"/>
                    </a:cubicBezTo>
                    <a:cubicBezTo>
                      <a:pt x="485" y="594"/>
                      <a:pt x="340" y="385"/>
                      <a:pt x="324" y="158"/>
                    </a:cubicBezTo>
                    <a:cubicBezTo>
                      <a:pt x="324" y="53"/>
                      <a:pt x="243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234;p35"/>
              <p:cNvSpPr/>
              <p:nvPr/>
            </p:nvSpPr>
            <p:spPr>
              <a:xfrm>
                <a:off x="7026550" y="3431075"/>
                <a:ext cx="4162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773" extrusionOk="0">
                    <a:moveTo>
                      <a:pt x="184" y="1"/>
                    </a:moveTo>
                    <a:cubicBezTo>
                      <a:pt x="152" y="1"/>
                      <a:pt x="121" y="10"/>
                      <a:pt x="97" y="28"/>
                    </a:cubicBezTo>
                    <a:cubicBezTo>
                      <a:pt x="0" y="77"/>
                      <a:pt x="0" y="174"/>
                      <a:pt x="32" y="254"/>
                    </a:cubicBezTo>
                    <a:cubicBezTo>
                      <a:pt x="162" y="562"/>
                      <a:pt x="485" y="756"/>
                      <a:pt x="808" y="771"/>
                    </a:cubicBezTo>
                    <a:cubicBezTo>
                      <a:pt x="821" y="772"/>
                      <a:pt x="833" y="772"/>
                      <a:pt x="846" y="772"/>
                    </a:cubicBezTo>
                    <a:cubicBezTo>
                      <a:pt x="1171" y="772"/>
                      <a:pt x="1476" y="566"/>
                      <a:pt x="1616" y="286"/>
                    </a:cubicBezTo>
                    <a:cubicBezTo>
                      <a:pt x="1664" y="206"/>
                      <a:pt x="1649" y="109"/>
                      <a:pt x="1567" y="60"/>
                    </a:cubicBezTo>
                    <a:cubicBezTo>
                      <a:pt x="1542" y="50"/>
                      <a:pt x="1513" y="45"/>
                      <a:pt x="1485" y="45"/>
                    </a:cubicBezTo>
                    <a:cubicBezTo>
                      <a:pt x="1423" y="45"/>
                      <a:pt x="1363" y="70"/>
                      <a:pt x="1341" y="125"/>
                    </a:cubicBezTo>
                    <a:cubicBezTo>
                      <a:pt x="1276" y="222"/>
                      <a:pt x="1212" y="303"/>
                      <a:pt x="1115" y="351"/>
                    </a:cubicBezTo>
                    <a:cubicBezTo>
                      <a:pt x="1034" y="405"/>
                      <a:pt x="953" y="436"/>
                      <a:pt x="863" y="436"/>
                    </a:cubicBezTo>
                    <a:cubicBezTo>
                      <a:pt x="845" y="436"/>
                      <a:pt x="827" y="435"/>
                      <a:pt x="808" y="432"/>
                    </a:cubicBezTo>
                    <a:cubicBezTo>
                      <a:pt x="597" y="432"/>
                      <a:pt x="403" y="286"/>
                      <a:pt x="323" y="77"/>
                    </a:cubicBezTo>
                    <a:cubicBezTo>
                      <a:pt x="293" y="26"/>
                      <a:pt x="237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235;p35"/>
              <p:cNvSpPr/>
              <p:nvPr/>
            </p:nvSpPr>
            <p:spPr>
              <a:xfrm>
                <a:off x="7195625" y="3982550"/>
                <a:ext cx="10827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449" extrusionOk="0">
                    <a:moveTo>
                      <a:pt x="166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57" y="611"/>
                      <a:pt x="364" y="1079"/>
                      <a:pt x="865" y="1129"/>
                    </a:cubicBezTo>
                    <a:cubicBezTo>
                      <a:pt x="891" y="1131"/>
                      <a:pt x="916" y="1133"/>
                      <a:pt x="942" y="1133"/>
                    </a:cubicBezTo>
                    <a:cubicBezTo>
                      <a:pt x="1201" y="1133"/>
                      <a:pt x="1461" y="993"/>
                      <a:pt x="1606" y="779"/>
                    </a:cubicBezTo>
                    <a:lnTo>
                      <a:pt x="1606" y="779"/>
                    </a:lnTo>
                    <a:cubicBezTo>
                      <a:pt x="1810" y="1100"/>
                      <a:pt x="2088" y="1364"/>
                      <a:pt x="2481" y="1435"/>
                    </a:cubicBezTo>
                    <a:cubicBezTo>
                      <a:pt x="2534" y="1444"/>
                      <a:pt x="2586" y="1448"/>
                      <a:pt x="2636" y="1448"/>
                    </a:cubicBezTo>
                    <a:cubicBezTo>
                      <a:pt x="2937" y="1448"/>
                      <a:pt x="3204" y="1299"/>
                      <a:pt x="3352" y="1061"/>
                    </a:cubicBezTo>
                    <a:lnTo>
                      <a:pt x="3352" y="1061"/>
                    </a:lnTo>
                    <a:cubicBezTo>
                      <a:pt x="3453" y="1135"/>
                      <a:pt x="3571" y="1171"/>
                      <a:pt x="3691" y="1171"/>
                    </a:cubicBezTo>
                    <a:cubicBezTo>
                      <a:pt x="3937" y="1171"/>
                      <a:pt x="4187" y="1019"/>
                      <a:pt x="4291" y="741"/>
                    </a:cubicBezTo>
                    <a:cubicBezTo>
                      <a:pt x="4330" y="624"/>
                      <a:pt x="4229" y="548"/>
                      <a:pt x="4128" y="548"/>
                    </a:cubicBezTo>
                    <a:cubicBezTo>
                      <a:pt x="4061" y="548"/>
                      <a:pt x="3994" y="582"/>
                      <a:pt x="3968" y="659"/>
                    </a:cubicBezTo>
                    <a:cubicBezTo>
                      <a:pt x="3923" y="780"/>
                      <a:pt x="3828" y="834"/>
                      <a:pt x="3730" y="834"/>
                    </a:cubicBezTo>
                    <a:cubicBezTo>
                      <a:pt x="3618" y="834"/>
                      <a:pt x="3503" y="764"/>
                      <a:pt x="3451" y="644"/>
                    </a:cubicBezTo>
                    <a:cubicBezTo>
                      <a:pt x="3423" y="588"/>
                      <a:pt x="3379" y="564"/>
                      <a:pt x="3332" y="564"/>
                    </a:cubicBezTo>
                    <a:cubicBezTo>
                      <a:pt x="3245" y="564"/>
                      <a:pt x="3149" y="645"/>
                      <a:pt x="3128" y="741"/>
                    </a:cubicBezTo>
                    <a:cubicBezTo>
                      <a:pt x="3095" y="999"/>
                      <a:pt x="2876" y="1107"/>
                      <a:pt x="2648" y="1107"/>
                    </a:cubicBezTo>
                    <a:cubicBezTo>
                      <a:pt x="2533" y="1107"/>
                      <a:pt x="2417" y="1080"/>
                      <a:pt x="2320" y="1032"/>
                    </a:cubicBezTo>
                    <a:cubicBezTo>
                      <a:pt x="2012" y="886"/>
                      <a:pt x="1835" y="562"/>
                      <a:pt x="1689" y="256"/>
                    </a:cubicBezTo>
                    <a:cubicBezTo>
                      <a:pt x="1664" y="199"/>
                      <a:pt x="1610" y="174"/>
                      <a:pt x="1554" y="174"/>
                    </a:cubicBezTo>
                    <a:cubicBezTo>
                      <a:pt x="1465" y="174"/>
                      <a:pt x="1372" y="237"/>
                      <a:pt x="1382" y="336"/>
                    </a:cubicBezTo>
                    <a:cubicBezTo>
                      <a:pt x="1412" y="601"/>
                      <a:pt x="1187" y="812"/>
                      <a:pt x="927" y="812"/>
                    </a:cubicBezTo>
                    <a:cubicBezTo>
                      <a:pt x="901" y="812"/>
                      <a:pt x="875" y="810"/>
                      <a:pt x="848" y="805"/>
                    </a:cubicBezTo>
                    <a:cubicBezTo>
                      <a:pt x="558" y="741"/>
                      <a:pt x="380" y="433"/>
                      <a:pt x="348" y="159"/>
                    </a:cubicBezTo>
                    <a:cubicBezTo>
                      <a:pt x="340" y="54"/>
                      <a:pt x="25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236;p35"/>
              <p:cNvSpPr/>
              <p:nvPr/>
            </p:nvSpPr>
            <p:spPr>
              <a:xfrm>
                <a:off x="7444375" y="3962350"/>
                <a:ext cx="5045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049" extrusionOk="0">
                    <a:moveTo>
                      <a:pt x="227" y="1"/>
                    </a:moveTo>
                    <a:cubicBezTo>
                      <a:pt x="116" y="1"/>
                      <a:pt x="0" y="116"/>
                      <a:pt x="78" y="239"/>
                    </a:cubicBezTo>
                    <a:cubicBezTo>
                      <a:pt x="297" y="614"/>
                      <a:pt x="591" y="1049"/>
                      <a:pt x="1062" y="1049"/>
                    </a:cubicBezTo>
                    <a:cubicBezTo>
                      <a:pt x="1079" y="1049"/>
                      <a:pt x="1095" y="1048"/>
                      <a:pt x="1112" y="1047"/>
                    </a:cubicBezTo>
                    <a:cubicBezTo>
                      <a:pt x="1549" y="1047"/>
                      <a:pt x="1808" y="644"/>
                      <a:pt x="1985" y="288"/>
                    </a:cubicBezTo>
                    <a:cubicBezTo>
                      <a:pt x="2017" y="207"/>
                      <a:pt x="2002" y="110"/>
                      <a:pt x="1921" y="62"/>
                    </a:cubicBezTo>
                    <a:cubicBezTo>
                      <a:pt x="1895" y="46"/>
                      <a:pt x="1865" y="39"/>
                      <a:pt x="1836" y="39"/>
                    </a:cubicBezTo>
                    <a:cubicBezTo>
                      <a:pt x="1776" y="39"/>
                      <a:pt x="1716" y="71"/>
                      <a:pt x="1694" y="127"/>
                    </a:cubicBezTo>
                    <a:cubicBezTo>
                      <a:pt x="1582" y="353"/>
                      <a:pt x="1420" y="708"/>
                      <a:pt x="1112" y="724"/>
                    </a:cubicBezTo>
                    <a:cubicBezTo>
                      <a:pt x="1105" y="724"/>
                      <a:pt x="1097" y="724"/>
                      <a:pt x="1089" y="724"/>
                    </a:cubicBezTo>
                    <a:cubicBezTo>
                      <a:pt x="732" y="724"/>
                      <a:pt x="512" y="347"/>
                      <a:pt x="354" y="77"/>
                    </a:cubicBezTo>
                    <a:cubicBezTo>
                      <a:pt x="324" y="23"/>
                      <a:pt x="276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237;p35"/>
              <p:cNvSpPr/>
              <p:nvPr/>
            </p:nvSpPr>
            <p:spPr>
              <a:xfrm>
                <a:off x="7499650" y="3711775"/>
                <a:ext cx="33375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17693" extrusionOk="0">
                    <a:moveTo>
                      <a:pt x="7419" y="0"/>
                    </a:moveTo>
                    <a:lnTo>
                      <a:pt x="0" y="3927"/>
                    </a:lnTo>
                    <a:cubicBezTo>
                      <a:pt x="567" y="6594"/>
                      <a:pt x="1149" y="9292"/>
                      <a:pt x="2231" y="11749"/>
                    </a:cubicBezTo>
                    <a:cubicBezTo>
                      <a:pt x="3314" y="14190"/>
                      <a:pt x="4978" y="16403"/>
                      <a:pt x="7193" y="17502"/>
                    </a:cubicBezTo>
                    <a:cubicBezTo>
                      <a:pt x="7406" y="17604"/>
                      <a:pt x="7645" y="17693"/>
                      <a:pt x="7869" y="17693"/>
                    </a:cubicBezTo>
                    <a:cubicBezTo>
                      <a:pt x="8001" y="17693"/>
                      <a:pt x="8129" y="17662"/>
                      <a:pt x="8243" y="17584"/>
                    </a:cubicBezTo>
                    <a:cubicBezTo>
                      <a:pt x="8744" y="17211"/>
                      <a:pt x="8550" y="16339"/>
                      <a:pt x="8275" y="15725"/>
                    </a:cubicBezTo>
                    <a:lnTo>
                      <a:pt x="8275" y="15725"/>
                    </a:lnTo>
                    <a:cubicBezTo>
                      <a:pt x="8459" y="16043"/>
                      <a:pt x="8797" y="16217"/>
                      <a:pt x="9129" y="16217"/>
                    </a:cubicBezTo>
                    <a:cubicBezTo>
                      <a:pt x="9354" y="16217"/>
                      <a:pt x="9577" y="16137"/>
                      <a:pt x="9746" y="15968"/>
                    </a:cubicBezTo>
                    <a:cubicBezTo>
                      <a:pt x="10161" y="15583"/>
                      <a:pt x="10210" y="14804"/>
                      <a:pt x="9867" y="14339"/>
                    </a:cubicBezTo>
                    <a:lnTo>
                      <a:pt x="9867" y="14339"/>
                    </a:lnTo>
                    <a:cubicBezTo>
                      <a:pt x="10117" y="14626"/>
                      <a:pt x="10479" y="14788"/>
                      <a:pt x="10832" y="14788"/>
                    </a:cubicBezTo>
                    <a:cubicBezTo>
                      <a:pt x="11068" y="14788"/>
                      <a:pt x="11300" y="14716"/>
                      <a:pt x="11492" y="14561"/>
                    </a:cubicBezTo>
                    <a:cubicBezTo>
                      <a:pt x="12009" y="14141"/>
                      <a:pt x="12074" y="13139"/>
                      <a:pt x="11572" y="12719"/>
                    </a:cubicBezTo>
                    <a:lnTo>
                      <a:pt x="11572" y="12719"/>
                    </a:lnTo>
                    <a:cubicBezTo>
                      <a:pt x="11848" y="12861"/>
                      <a:pt x="12169" y="12998"/>
                      <a:pt x="12465" y="12998"/>
                    </a:cubicBezTo>
                    <a:cubicBezTo>
                      <a:pt x="12638" y="12998"/>
                      <a:pt x="12803" y="12951"/>
                      <a:pt x="12946" y="12832"/>
                    </a:cubicBezTo>
                    <a:cubicBezTo>
                      <a:pt x="13285" y="12557"/>
                      <a:pt x="13350" y="12007"/>
                      <a:pt x="13270" y="11539"/>
                    </a:cubicBezTo>
                    <a:cubicBezTo>
                      <a:pt x="13076" y="10230"/>
                      <a:pt x="12235" y="9212"/>
                      <a:pt x="11492" y="8210"/>
                    </a:cubicBezTo>
                    <a:cubicBezTo>
                      <a:pt x="9697" y="5801"/>
                      <a:pt x="8307" y="2989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238;p35"/>
              <p:cNvSpPr/>
              <p:nvPr/>
            </p:nvSpPr>
            <p:spPr>
              <a:xfrm>
                <a:off x="7431925" y="3717725"/>
                <a:ext cx="25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10194" h="6607" extrusionOk="0">
                    <a:moveTo>
                      <a:pt x="8176" y="0"/>
                    </a:moveTo>
                    <a:cubicBezTo>
                      <a:pt x="8096" y="0"/>
                      <a:pt x="8025" y="36"/>
                      <a:pt x="8010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0"/>
                      <a:pt x="5974" y="1329"/>
                    </a:cubicBezTo>
                    <a:cubicBezTo>
                      <a:pt x="5961" y="1325"/>
                      <a:pt x="5947" y="1323"/>
                      <a:pt x="5934" y="1323"/>
                    </a:cubicBezTo>
                    <a:cubicBezTo>
                      <a:pt x="5845" y="1323"/>
                      <a:pt x="5750" y="1407"/>
                      <a:pt x="5765" y="1491"/>
                    </a:cubicBezTo>
                    <a:cubicBezTo>
                      <a:pt x="5849" y="2066"/>
                      <a:pt x="5920" y="2640"/>
                      <a:pt x="6001" y="3214"/>
                    </a:cubicBezTo>
                    <a:lnTo>
                      <a:pt x="6001" y="3214"/>
                    </a:lnTo>
                    <a:cubicBezTo>
                      <a:pt x="5412" y="2968"/>
                      <a:pt x="4812" y="2737"/>
                      <a:pt x="4213" y="2542"/>
                    </a:cubicBezTo>
                    <a:cubicBezTo>
                      <a:pt x="4198" y="2537"/>
                      <a:pt x="4183" y="2535"/>
                      <a:pt x="4168" y="2535"/>
                    </a:cubicBezTo>
                    <a:cubicBezTo>
                      <a:pt x="4084" y="2535"/>
                      <a:pt x="4002" y="2607"/>
                      <a:pt x="4002" y="2704"/>
                    </a:cubicBezTo>
                    <a:cubicBezTo>
                      <a:pt x="4031" y="3288"/>
                      <a:pt x="4047" y="3873"/>
                      <a:pt x="4073" y="4469"/>
                    </a:cubicBezTo>
                    <a:lnTo>
                      <a:pt x="4073" y="4469"/>
                    </a:lnTo>
                    <a:cubicBezTo>
                      <a:pt x="3449" y="4252"/>
                      <a:pt x="2813" y="4034"/>
                      <a:pt x="2177" y="3803"/>
                    </a:cubicBezTo>
                    <a:cubicBezTo>
                      <a:pt x="2164" y="3798"/>
                      <a:pt x="2150" y="3796"/>
                      <a:pt x="2137" y="3796"/>
                    </a:cubicBezTo>
                    <a:cubicBezTo>
                      <a:pt x="2051" y="3796"/>
                      <a:pt x="1966" y="3880"/>
                      <a:pt x="1966" y="3964"/>
                    </a:cubicBezTo>
                    <a:cubicBezTo>
                      <a:pt x="2041" y="4727"/>
                      <a:pt x="1992" y="5477"/>
                      <a:pt x="1830" y="6213"/>
                    </a:cubicBezTo>
                    <a:lnTo>
                      <a:pt x="1830" y="6213"/>
                    </a:lnTo>
                    <a:cubicBezTo>
                      <a:pt x="1312" y="6008"/>
                      <a:pt x="782" y="5803"/>
                      <a:pt x="253" y="5613"/>
                    </a:cubicBezTo>
                    <a:cubicBezTo>
                      <a:pt x="231" y="5604"/>
                      <a:pt x="211" y="5600"/>
                      <a:pt x="193" y="5600"/>
                    </a:cubicBezTo>
                    <a:cubicBezTo>
                      <a:pt x="45" y="5600"/>
                      <a:pt x="0" y="5862"/>
                      <a:pt x="173" y="5919"/>
                    </a:cubicBezTo>
                    <a:cubicBezTo>
                      <a:pt x="755" y="6145"/>
                      <a:pt x="1320" y="6372"/>
                      <a:pt x="1901" y="6598"/>
                    </a:cubicBezTo>
                    <a:cubicBezTo>
                      <a:pt x="1916" y="6604"/>
                      <a:pt x="1931" y="6606"/>
                      <a:pt x="1946" y="6606"/>
                    </a:cubicBezTo>
                    <a:cubicBezTo>
                      <a:pt x="2016" y="6606"/>
                      <a:pt x="2086" y="6551"/>
                      <a:pt x="2112" y="6485"/>
                    </a:cubicBezTo>
                    <a:cubicBezTo>
                      <a:pt x="2288" y="5739"/>
                      <a:pt x="2357" y="4967"/>
                      <a:pt x="2321" y="4204"/>
                    </a:cubicBezTo>
                    <a:lnTo>
                      <a:pt x="2321" y="4204"/>
                    </a:lnTo>
                    <a:cubicBezTo>
                      <a:pt x="2944" y="4420"/>
                      <a:pt x="3579" y="4637"/>
                      <a:pt x="4213" y="4852"/>
                    </a:cubicBezTo>
                    <a:cubicBezTo>
                      <a:pt x="4231" y="4861"/>
                      <a:pt x="4250" y="4866"/>
                      <a:pt x="4268" y="4866"/>
                    </a:cubicBezTo>
                    <a:cubicBezTo>
                      <a:pt x="4348" y="4866"/>
                      <a:pt x="4423" y="4787"/>
                      <a:pt x="4423" y="4708"/>
                    </a:cubicBezTo>
                    <a:cubicBezTo>
                      <a:pt x="4394" y="4104"/>
                      <a:pt x="4365" y="3512"/>
                      <a:pt x="4336" y="2923"/>
                    </a:cubicBezTo>
                    <a:lnTo>
                      <a:pt x="4336" y="2923"/>
                    </a:lnTo>
                    <a:cubicBezTo>
                      <a:pt x="4938" y="3131"/>
                      <a:pt x="5529" y="3365"/>
                      <a:pt x="6120" y="3624"/>
                    </a:cubicBezTo>
                    <a:cubicBezTo>
                      <a:pt x="6144" y="3636"/>
                      <a:pt x="6173" y="3643"/>
                      <a:pt x="6201" y="3643"/>
                    </a:cubicBezTo>
                    <a:cubicBezTo>
                      <a:pt x="6287" y="3643"/>
                      <a:pt x="6374" y="3588"/>
                      <a:pt x="6362" y="3479"/>
                    </a:cubicBezTo>
                    <a:cubicBezTo>
                      <a:pt x="6292" y="2902"/>
                      <a:pt x="6210" y="2326"/>
                      <a:pt x="6136" y="1750"/>
                    </a:cubicBezTo>
                    <a:lnTo>
                      <a:pt x="6136" y="1750"/>
                    </a:lnTo>
                    <a:cubicBezTo>
                      <a:pt x="6705" y="1979"/>
                      <a:pt x="7285" y="2219"/>
                      <a:pt x="7866" y="2445"/>
                    </a:cubicBezTo>
                    <a:cubicBezTo>
                      <a:pt x="7881" y="2453"/>
                      <a:pt x="7898" y="2456"/>
                      <a:pt x="7914" y="2456"/>
                    </a:cubicBezTo>
                    <a:cubicBezTo>
                      <a:pt x="7996" y="2456"/>
                      <a:pt x="8075" y="2364"/>
                      <a:pt x="8075" y="2283"/>
                    </a:cubicBezTo>
                    <a:cubicBezTo>
                      <a:pt x="8075" y="1638"/>
                      <a:pt x="8145" y="993"/>
                      <a:pt x="8297" y="361"/>
                    </a:cubicBezTo>
                    <a:lnTo>
                      <a:pt x="8297" y="361"/>
                    </a:lnTo>
                    <a:cubicBezTo>
                      <a:pt x="8837" y="466"/>
                      <a:pt x="9378" y="581"/>
                      <a:pt x="9917" y="683"/>
                    </a:cubicBezTo>
                    <a:cubicBezTo>
                      <a:pt x="9932" y="686"/>
                      <a:pt x="9946" y="688"/>
                      <a:pt x="9960" y="688"/>
                    </a:cubicBezTo>
                    <a:cubicBezTo>
                      <a:pt x="10138" y="688"/>
                      <a:pt x="10194" y="405"/>
                      <a:pt x="9999" y="360"/>
                    </a:cubicBezTo>
                    <a:cubicBezTo>
                      <a:pt x="9400" y="247"/>
                      <a:pt x="8818" y="118"/>
                      <a:pt x="8221" y="4"/>
                    </a:cubicBezTo>
                    <a:cubicBezTo>
                      <a:pt x="8206" y="2"/>
                      <a:pt x="8191" y="0"/>
                      <a:pt x="8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239;p35"/>
              <p:cNvSpPr/>
              <p:nvPr/>
            </p:nvSpPr>
            <p:spPr>
              <a:xfrm>
                <a:off x="7501925" y="3789913"/>
                <a:ext cx="220102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6606" extrusionOk="0">
                    <a:moveTo>
                      <a:pt x="8189" y="0"/>
                    </a:moveTo>
                    <a:cubicBezTo>
                      <a:pt x="8115" y="0"/>
                      <a:pt x="8037" y="46"/>
                      <a:pt x="8009" y="117"/>
                    </a:cubicBezTo>
                    <a:cubicBezTo>
                      <a:pt x="7852" y="749"/>
                      <a:pt x="7770" y="1393"/>
                      <a:pt x="7754" y="2051"/>
                    </a:cubicBezTo>
                    <a:lnTo>
                      <a:pt x="7754" y="2051"/>
                    </a:lnTo>
                    <a:cubicBezTo>
                      <a:pt x="7160" y="1808"/>
                      <a:pt x="6569" y="1575"/>
                      <a:pt x="5990" y="1328"/>
                    </a:cubicBezTo>
                    <a:cubicBezTo>
                      <a:pt x="5977" y="1324"/>
                      <a:pt x="5963" y="1322"/>
                      <a:pt x="5949" y="1322"/>
                    </a:cubicBezTo>
                    <a:cubicBezTo>
                      <a:pt x="5861" y="1322"/>
                      <a:pt x="5765" y="1406"/>
                      <a:pt x="5779" y="1490"/>
                    </a:cubicBezTo>
                    <a:cubicBezTo>
                      <a:pt x="5850" y="2069"/>
                      <a:pt x="5933" y="2646"/>
                      <a:pt x="6006" y="3225"/>
                    </a:cubicBezTo>
                    <a:lnTo>
                      <a:pt x="6006" y="3225"/>
                    </a:lnTo>
                    <a:cubicBezTo>
                      <a:pt x="5427" y="2967"/>
                      <a:pt x="4826" y="2736"/>
                      <a:pt x="4212" y="2541"/>
                    </a:cubicBezTo>
                    <a:cubicBezTo>
                      <a:pt x="4197" y="2536"/>
                      <a:pt x="4182" y="2534"/>
                      <a:pt x="4167" y="2534"/>
                    </a:cubicBezTo>
                    <a:cubicBezTo>
                      <a:pt x="4083" y="2534"/>
                      <a:pt x="4001" y="2606"/>
                      <a:pt x="4001" y="2703"/>
                    </a:cubicBezTo>
                    <a:cubicBezTo>
                      <a:pt x="4030" y="3286"/>
                      <a:pt x="4058" y="3882"/>
                      <a:pt x="4087" y="4469"/>
                    </a:cubicBezTo>
                    <a:lnTo>
                      <a:pt x="4087" y="4469"/>
                    </a:lnTo>
                    <a:cubicBezTo>
                      <a:pt x="3450" y="4252"/>
                      <a:pt x="2814" y="4035"/>
                      <a:pt x="2191" y="3817"/>
                    </a:cubicBezTo>
                    <a:cubicBezTo>
                      <a:pt x="2177" y="3812"/>
                      <a:pt x="2161" y="3810"/>
                      <a:pt x="2146" y="3810"/>
                    </a:cubicBezTo>
                    <a:cubicBezTo>
                      <a:pt x="2059" y="3810"/>
                      <a:pt x="1967" y="3883"/>
                      <a:pt x="1982" y="3979"/>
                    </a:cubicBezTo>
                    <a:cubicBezTo>
                      <a:pt x="2041" y="4726"/>
                      <a:pt x="1991" y="5474"/>
                      <a:pt x="1829" y="6209"/>
                    </a:cubicBezTo>
                    <a:lnTo>
                      <a:pt x="1829" y="6209"/>
                    </a:lnTo>
                    <a:cubicBezTo>
                      <a:pt x="1306" y="6007"/>
                      <a:pt x="794" y="5816"/>
                      <a:pt x="269" y="5612"/>
                    </a:cubicBezTo>
                    <a:cubicBezTo>
                      <a:pt x="247" y="5603"/>
                      <a:pt x="227" y="5599"/>
                      <a:pt x="208" y="5599"/>
                    </a:cubicBezTo>
                    <a:cubicBezTo>
                      <a:pt x="57" y="5599"/>
                      <a:pt x="1" y="5863"/>
                      <a:pt x="187" y="5935"/>
                    </a:cubicBezTo>
                    <a:cubicBezTo>
                      <a:pt x="753" y="6144"/>
                      <a:pt x="1335" y="6371"/>
                      <a:pt x="1917" y="6597"/>
                    </a:cubicBezTo>
                    <a:cubicBezTo>
                      <a:pt x="1931" y="6603"/>
                      <a:pt x="1946" y="6606"/>
                      <a:pt x="1961" y="6606"/>
                    </a:cubicBezTo>
                    <a:cubicBezTo>
                      <a:pt x="2030" y="6606"/>
                      <a:pt x="2097" y="6550"/>
                      <a:pt x="2111" y="6485"/>
                    </a:cubicBezTo>
                    <a:cubicBezTo>
                      <a:pt x="2300" y="5738"/>
                      <a:pt x="2371" y="4979"/>
                      <a:pt x="2324" y="4219"/>
                    </a:cubicBezTo>
                    <a:lnTo>
                      <a:pt x="2324" y="4219"/>
                    </a:lnTo>
                    <a:cubicBezTo>
                      <a:pt x="2958" y="4436"/>
                      <a:pt x="3591" y="4651"/>
                      <a:pt x="4212" y="4868"/>
                    </a:cubicBezTo>
                    <a:cubicBezTo>
                      <a:pt x="4225" y="4873"/>
                      <a:pt x="4238" y="4875"/>
                      <a:pt x="4252" y="4875"/>
                    </a:cubicBezTo>
                    <a:cubicBezTo>
                      <a:pt x="4341" y="4875"/>
                      <a:pt x="4436" y="4791"/>
                      <a:pt x="4421" y="4707"/>
                    </a:cubicBezTo>
                    <a:cubicBezTo>
                      <a:pt x="4393" y="4122"/>
                      <a:pt x="4377" y="3526"/>
                      <a:pt x="4352" y="2939"/>
                    </a:cubicBezTo>
                    <a:lnTo>
                      <a:pt x="4352" y="2939"/>
                    </a:lnTo>
                    <a:cubicBezTo>
                      <a:pt x="4954" y="3144"/>
                      <a:pt x="5543" y="3364"/>
                      <a:pt x="6119" y="3623"/>
                    </a:cubicBezTo>
                    <a:cubicBezTo>
                      <a:pt x="6143" y="3636"/>
                      <a:pt x="6173" y="3642"/>
                      <a:pt x="6203" y="3642"/>
                    </a:cubicBezTo>
                    <a:cubicBezTo>
                      <a:pt x="6293" y="3642"/>
                      <a:pt x="6389" y="3587"/>
                      <a:pt x="6378" y="3479"/>
                    </a:cubicBezTo>
                    <a:cubicBezTo>
                      <a:pt x="6293" y="2903"/>
                      <a:pt x="6221" y="2329"/>
                      <a:pt x="6140" y="1754"/>
                    </a:cubicBezTo>
                    <a:lnTo>
                      <a:pt x="6140" y="1754"/>
                    </a:lnTo>
                    <a:cubicBezTo>
                      <a:pt x="6720" y="1991"/>
                      <a:pt x="7300" y="2218"/>
                      <a:pt x="7880" y="2444"/>
                    </a:cubicBezTo>
                    <a:cubicBezTo>
                      <a:pt x="7898" y="2453"/>
                      <a:pt x="7916" y="2457"/>
                      <a:pt x="7934" y="2457"/>
                    </a:cubicBezTo>
                    <a:cubicBezTo>
                      <a:pt x="8014" y="2457"/>
                      <a:pt x="8091" y="2377"/>
                      <a:pt x="8091" y="2298"/>
                    </a:cubicBezTo>
                    <a:cubicBezTo>
                      <a:pt x="8075" y="1637"/>
                      <a:pt x="8144" y="990"/>
                      <a:pt x="8297" y="357"/>
                    </a:cubicBezTo>
                    <a:lnTo>
                      <a:pt x="8297" y="357"/>
                    </a:lnTo>
                    <a:cubicBezTo>
                      <a:pt x="8842" y="463"/>
                      <a:pt x="9386" y="579"/>
                      <a:pt x="9916" y="682"/>
                    </a:cubicBezTo>
                    <a:cubicBezTo>
                      <a:pt x="9931" y="685"/>
                      <a:pt x="9945" y="687"/>
                      <a:pt x="9959" y="687"/>
                    </a:cubicBezTo>
                    <a:cubicBezTo>
                      <a:pt x="10139" y="687"/>
                      <a:pt x="10209" y="406"/>
                      <a:pt x="10013" y="376"/>
                    </a:cubicBezTo>
                    <a:cubicBezTo>
                      <a:pt x="9416" y="246"/>
                      <a:pt x="8817" y="132"/>
                      <a:pt x="8220" y="3"/>
                    </a:cubicBezTo>
                    <a:cubicBezTo>
                      <a:pt x="8210" y="1"/>
                      <a:pt x="8199" y="0"/>
                      <a:pt x="8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240;p35"/>
              <p:cNvSpPr/>
              <p:nvPr/>
            </p:nvSpPr>
            <p:spPr>
              <a:xfrm>
                <a:off x="7536371" y="3842490"/>
                <a:ext cx="219887" cy="14208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6591" extrusionOk="0">
                    <a:moveTo>
                      <a:pt x="8173" y="1"/>
                    </a:moveTo>
                    <a:cubicBezTo>
                      <a:pt x="8094" y="1"/>
                      <a:pt x="8025" y="37"/>
                      <a:pt x="8012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1"/>
                      <a:pt x="5975" y="1330"/>
                    </a:cubicBezTo>
                    <a:cubicBezTo>
                      <a:pt x="5958" y="1321"/>
                      <a:pt x="5939" y="1317"/>
                      <a:pt x="5920" y="1317"/>
                    </a:cubicBezTo>
                    <a:cubicBezTo>
                      <a:pt x="5836" y="1317"/>
                      <a:pt x="5752" y="1399"/>
                      <a:pt x="5765" y="1492"/>
                    </a:cubicBezTo>
                    <a:cubicBezTo>
                      <a:pt x="5849" y="2064"/>
                      <a:pt x="5921" y="2638"/>
                      <a:pt x="6002" y="3210"/>
                    </a:cubicBezTo>
                    <a:lnTo>
                      <a:pt x="6002" y="3210"/>
                    </a:lnTo>
                    <a:cubicBezTo>
                      <a:pt x="5412" y="2956"/>
                      <a:pt x="4813" y="2735"/>
                      <a:pt x="4213" y="2526"/>
                    </a:cubicBezTo>
                    <a:cubicBezTo>
                      <a:pt x="4200" y="2522"/>
                      <a:pt x="4187" y="2520"/>
                      <a:pt x="4174" y="2520"/>
                    </a:cubicBezTo>
                    <a:cubicBezTo>
                      <a:pt x="4088" y="2520"/>
                      <a:pt x="4004" y="2604"/>
                      <a:pt x="4004" y="2688"/>
                    </a:cubicBezTo>
                    <a:cubicBezTo>
                      <a:pt x="4032" y="3285"/>
                      <a:pt x="4048" y="3870"/>
                      <a:pt x="4073" y="4453"/>
                    </a:cubicBezTo>
                    <a:lnTo>
                      <a:pt x="4073" y="4453"/>
                    </a:lnTo>
                    <a:cubicBezTo>
                      <a:pt x="3448" y="4236"/>
                      <a:pt x="2813" y="4020"/>
                      <a:pt x="2177" y="3802"/>
                    </a:cubicBezTo>
                    <a:cubicBezTo>
                      <a:pt x="2164" y="3798"/>
                      <a:pt x="2151" y="3796"/>
                      <a:pt x="2137" y="3796"/>
                    </a:cubicBezTo>
                    <a:cubicBezTo>
                      <a:pt x="2052" y="3796"/>
                      <a:pt x="1967" y="3880"/>
                      <a:pt x="1967" y="3964"/>
                    </a:cubicBezTo>
                    <a:cubicBezTo>
                      <a:pt x="2042" y="4713"/>
                      <a:pt x="1992" y="5477"/>
                      <a:pt x="1829" y="6214"/>
                    </a:cubicBezTo>
                    <a:lnTo>
                      <a:pt x="1829" y="6214"/>
                    </a:lnTo>
                    <a:cubicBezTo>
                      <a:pt x="1313" y="6009"/>
                      <a:pt x="784" y="5803"/>
                      <a:pt x="254" y="5597"/>
                    </a:cubicBezTo>
                    <a:cubicBezTo>
                      <a:pt x="233" y="5588"/>
                      <a:pt x="213" y="5584"/>
                      <a:pt x="194" y="5584"/>
                    </a:cubicBezTo>
                    <a:cubicBezTo>
                      <a:pt x="46" y="5584"/>
                      <a:pt x="0" y="5848"/>
                      <a:pt x="173" y="5920"/>
                    </a:cubicBezTo>
                    <a:cubicBezTo>
                      <a:pt x="755" y="6146"/>
                      <a:pt x="1321" y="6373"/>
                      <a:pt x="1903" y="6582"/>
                    </a:cubicBezTo>
                    <a:cubicBezTo>
                      <a:pt x="1917" y="6588"/>
                      <a:pt x="1932" y="6591"/>
                      <a:pt x="1947" y="6591"/>
                    </a:cubicBezTo>
                    <a:cubicBezTo>
                      <a:pt x="2016" y="6591"/>
                      <a:pt x="2086" y="6535"/>
                      <a:pt x="2112" y="6470"/>
                    </a:cubicBezTo>
                    <a:cubicBezTo>
                      <a:pt x="2288" y="5723"/>
                      <a:pt x="2357" y="4964"/>
                      <a:pt x="2321" y="4204"/>
                    </a:cubicBezTo>
                    <a:lnTo>
                      <a:pt x="2321" y="4204"/>
                    </a:lnTo>
                    <a:cubicBezTo>
                      <a:pt x="2944" y="4421"/>
                      <a:pt x="3579" y="4637"/>
                      <a:pt x="4213" y="4854"/>
                    </a:cubicBezTo>
                    <a:cubicBezTo>
                      <a:pt x="4228" y="4858"/>
                      <a:pt x="4243" y="4861"/>
                      <a:pt x="4258" y="4861"/>
                    </a:cubicBezTo>
                    <a:cubicBezTo>
                      <a:pt x="4342" y="4861"/>
                      <a:pt x="4424" y="4788"/>
                      <a:pt x="4424" y="4692"/>
                    </a:cubicBezTo>
                    <a:cubicBezTo>
                      <a:pt x="4395" y="4106"/>
                      <a:pt x="4367" y="3521"/>
                      <a:pt x="4338" y="2925"/>
                    </a:cubicBezTo>
                    <a:lnTo>
                      <a:pt x="4338" y="2925"/>
                    </a:lnTo>
                    <a:cubicBezTo>
                      <a:pt x="4940" y="3133"/>
                      <a:pt x="5531" y="3366"/>
                      <a:pt x="6120" y="3625"/>
                    </a:cubicBezTo>
                    <a:cubicBezTo>
                      <a:pt x="6140" y="3632"/>
                      <a:pt x="6161" y="3635"/>
                      <a:pt x="6184" y="3635"/>
                    </a:cubicBezTo>
                    <a:cubicBezTo>
                      <a:pt x="6274" y="3635"/>
                      <a:pt x="6376" y="3583"/>
                      <a:pt x="6363" y="3479"/>
                    </a:cubicBezTo>
                    <a:cubicBezTo>
                      <a:pt x="6292" y="2903"/>
                      <a:pt x="6210" y="2327"/>
                      <a:pt x="6137" y="1750"/>
                    </a:cubicBezTo>
                    <a:lnTo>
                      <a:pt x="6137" y="1750"/>
                    </a:lnTo>
                    <a:cubicBezTo>
                      <a:pt x="6706" y="1977"/>
                      <a:pt x="7286" y="2205"/>
                      <a:pt x="7866" y="2445"/>
                    </a:cubicBezTo>
                    <a:cubicBezTo>
                      <a:pt x="7879" y="2449"/>
                      <a:pt x="7892" y="2451"/>
                      <a:pt x="7905" y="2451"/>
                    </a:cubicBezTo>
                    <a:cubicBezTo>
                      <a:pt x="7991" y="2451"/>
                      <a:pt x="8076" y="2367"/>
                      <a:pt x="8076" y="2283"/>
                    </a:cubicBezTo>
                    <a:cubicBezTo>
                      <a:pt x="8076" y="1624"/>
                      <a:pt x="8145" y="980"/>
                      <a:pt x="8297" y="349"/>
                    </a:cubicBezTo>
                    <a:lnTo>
                      <a:pt x="8297" y="349"/>
                    </a:lnTo>
                    <a:cubicBezTo>
                      <a:pt x="8838" y="463"/>
                      <a:pt x="9378" y="567"/>
                      <a:pt x="9919" y="684"/>
                    </a:cubicBezTo>
                    <a:cubicBezTo>
                      <a:pt x="9929" y="685"/>
                      <a:pt x="9938" y="686"/>
                      <a:pt x="9948" y="686"/>
                    </a:cubicBezTo>
                    <a:cubicBezTo>
                      <a:pt x="10135" y="686"/>
                      <a:pt x="10200" y="392"/>
                      <a:pt x="9999" y="361"/>
                    </a:cubicBezTo>
                    <a:cubicBezTo>
                      <a:pt x="9402" y="231"/>
                      <a:pt x="8803" y="118"/>
                      <a:pt x="8221" y="5"/>
                    </a:cubicBezTo>
                    <a:cubicBezTo>
                      <a:pt x="8205" y="2"/>
                      <a:pt x="8189" y="1"/>
                      <a:pt x="8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241;p35"/>
              <p:cNvSpPr/>
              <p:nvPr/>
            </p:nvSpPr>
            <p:spPr>
              <a:xfrm>
                <a:off x="7570494" y="3894765"/>
                <a:ext cx="220145" cy="142430"/>
              </a:xfrm>
              <a:custGeom>
                <a:avLst/>
                <a:gdLst/>
                <a:ahLst/>
                <a:cxnLst/>
                <a:rect l="l" t="t" r="r" b="b"/>
                <a:pathLst>
                  <a:path w="10212" h="6607" extrusionOk="0">
                    <a:moveTo>
                      <a:pt x="8181" y="0"/>
                    </a:moveTo>
                    <a:cubicBezTo>
                      <a:pt x="8111" y="0"/>
                      <a:pt x="8040" y="36"/>
                      <a:pt x="8013" y="117"/>
                    </a:cubicBezTo>
                    <a:cubicBezTo>
                      <a:pt x="7854" y="748"/>
                      <a:pt x="7760" y="1393"/>
                      <a:pt x="7753" y="2038"/>
                    </a:cubicBezTo>
                    <a:lnTo>
                      <a:pt x="7753" y="2038"/>
                    </a:lnTo>
                    <a:cubicBezTo>
                      <a:pt x="7161" y="1807"/>
                      <a:pt x="6570" y="1575"/>
                      <a:pt x="5992" y="1330"/>
                    </a:cubicBezTo>
                    <a:cubicBezTo>
                      <a:pt x="5979" y="1325"/>
                      <a:pt x="5965" y="1323"/>
                      <a:pt x="5952" y="1323"/>
                    </a:cubicBezTo>
                    <a:cubicBezTo>
                      <a:pt x="5863" y="1323"/>
                      <a:pt x="5768" y="1407"/>
                      <a:pt x="5782" y="1491"/>
                    </a:cubicBezTo>
                    <a:cubicBezTo>
                      <a:pt x="5852" y="2065"/>
                      <a:pt x="5934" y="2640"/>
                      <a:pt x="6008" y="3215"/>
                    </a:cubicBezTo>
                    <a:lnTo>
                      <a:pt x="6008" y="3215"/>
                    </a:lnTo>
                    <a:cubicBezTo>
                      <a:pt x="5429" y="2968"/>
                      <a:pt x="4827" y="2736"/>
                      <a:pt x="4214" y="2541"/>
                    </a:cubicBezTo>
                    <a:cubicBezTo>
                      <a:pt x="4199" y="2536"/>
                      <a:pt x="4185" y="2534"/>
                      <a:pt x="4170" y="2534"/>
                    </a:cubicBezTo>
                    <a:cubicBezTo>
                      <a:pt x="4086" y="2534"/>
                      <a:pt x="4005" y="2607"/>
                      <a:pt x="4005" y="2703"/>
                    </a:cubicBezTo>
                    <a:cubicBezTo>
                      <a:pt x="4033" y="3289"/>
                      <a:pt x="4062" y="3874"/>
                      <a:pt x="4090" y="4470"/>
                    </a:cubicBezTo>
                    <a:lnTo>
                      <a:pt x="4090" y="4470"/>
                    </a:lnTo>
                    <a:cubicBezTo>
                      <a:pt x="3453" y="4253"/>
                      <a:pt x="2817" y="4033"/>
                      <a:pt x="2195" y="3802"/>
                    </a:cubicBezTo>
                    <a:cubicBezTo>
                      <a:pt x="2182" y="3797"/>
                      <a:pt x="2168" y="3795"/>
                      <a:pt x="2154" y="3795"/>
                    </a:cubicBezTo>
                    <a:cubicBezTo>
                      <a:pt x="2066" y="3795"/>
                      <a:pt x="1970" y="3879"/>
                      <a:pt x="1984" y="3963"/>
                    </a:cubicBezTo>
                    <a:cubicBezTo>
                      <a:pt x="2044" y="4726"/>
                      <a:pt x="1993" y="5475"/>
                      <a:pt x="1831" y="6209"/>
                    </a:cubicBezTo>
                    <a:lnTo>
                      <a:pt x="1831" y="6209"/>
                    </a:lnTo>
                    <a:cubicBezTo>
                      <a:pt x="1309" y="6005"/>
                      <a:pt x="796" y="5802"/>
                      <a:pt x="271" y="5612"/>
                    </a:cubicBezTo>
                    <a:cubicBezTo>
                      <a:pt x="250" y="5603"/>
                      <a:pt x="229" y="5599"/>
                      <a:pt x="211" y="5599"/>
                    </a:cubicBezTo>
                    <a:cubicBezTo>
                      <a:pt x="59" y="5599"/>
                      <a:pt x="1" y="5862"/>
                      <a:pt x="174" y="5919"/>
                    </a:cubicBezTo>
                    <a:cubicBezTo>
                      <a:pt x="756" y="6146"/>
                      <a:pt x="1337" y="6372"/>
                      <a:pt x="1904" y="6598"/>
                    </a:cubicBezTo>
                    <a:cubicBezTo>
                      <a:pt x="1921" y="6604"/>
                      <a:pt x="1939" y="6607"/>
                      <a:pt x="1956" y="6607"/>
                    </a:cubicBezTo>
                    <a:cubicBezTo>
                      <a:pt x="2033" y="6607"/>
                      <a:pt x="2100" y="6551"/>
                      <a:pt x="2113" y="6484"/>
                    </a:cubicBezTo>
                    <a:cubicBezTo>
                      <a:pt x="2304" y="5739"/>
                      <a:pt x="2375" y="4966"/>
                      <a:pt x="2326" y="4203"/>
                    </a:cubicBezTo>
                    <a:lnTo>
                      <a:pt x="2326" y="4203"/>
                    </a:lnTo>
                    <a:cubicBezTo>
                      <a:pt x="2961" y="4420"/>
                      <a:pt x="3594" y="4636"/>
                      <a:pt x="4214" y="4853"/>
                    </a:cubicBezTo>
                    <a:cubicBezTo>
                      <a:pt x="4232" y="4861"/>
                      <a:pt x="4250" y="4865"/>
                      <a:pt x="4268" y="4865"/>
                    </a:cubicBezTo>
                    <a:cubicBezTo>
                      <a:pt x="4349" y="4865"/>
                      <a:pt x="4425" y="4786"/>
                      <a:pt x="4425" y="4707"/>
                    </a:cubicBezTo>
                    <a:cubicBezTo>
                      <a:pt x="4396" y="4103"/>
                      <a:pt x="4380" y="3513"/>
                      <a:pt x="4354" y="2923"/>
                    </a:cubicBezTo>
                    <a:lnTo>
                      <a:pt x="4354" y="2923"/>
                    </a:lnTo>
                    <a:cubicBezTo>
                      <a:pt x="4956" y="3131"/>
                      <a:pt x="5545" y="3365"/>
                      <a:pt x="6121" y="3625"/>
                    </a:cubicBezTo>
                    <a:cubicBezTo>
                      <a:pt x="6145" y="3636"/>
                      <a:pt x="6174" y="3642"/>
                      <a:pt x="6204" y="3642"/>
                    </a:cubicBezTo>
                    <a:cubicBezTo>
                      <a:pt x="6295" y="3642"/>
                      <a:pt x="6392" y="3588"/>
                      <a:pt x="6380" y="3478"/>
                    </a:cubicBezTo>
                    <a:cubicBezTo>
                      <a:pt x="6295" y="2903"/>
                      <a:pt x="6224" y="2326"/>
                      <a:pt x="6143" y="1750"/>
                    </a:cubicBezTo>
                    <a:lnTo>
                      <a:pt x="6143" y="1750"/>
                    </a:lnTo>
                    <a:cubicBezTo>
                      <a:pt x="6723" y="1979"/>
                      <a:pt x="7301" y="2218"/>
                      <a:pt x="7867" y="2444"/>
                    </a:cubicBezTo>
                    <a:cubicBezTo>
                      <a:pt x="7885" y="2452"/>
                      <a:pt x="7904" y="2456"/>
                      <a:pt x="7922" y="2456"/>
                    </a:cubicBezTo>
                    <a:cubicBezTo>
                      <a:pt x="8014" y="2456"/>
                      <a:pt x="8090" y="2363"/>
                      <a:pt x="8077" y="2282"/>
                    </a:cubicBezTo>
                    <a:cubicBezTo>
                      <a:pt x="8077" y="1637"/>
                      <a:pt x="8147" y="991"/>
                      <a:pt x="8300" y="358"/>
                    </a:cubicBezTo>
                    <a:lnTo>
                      <a:pt x="8300" y="358"/>
                    </a:lnTo>
                    <a:cubicBezTo>
                      <a:pt x="8842" y="463"/>
                      <a:pt x="9374" y="579"/>
                      <a:pt x="9920" y="683"/>
                    </a:cubicBezTo>
                    <a:cubicBezTo>
                      <a:pt x="9934" y="686"/>
                      <a:pt x="9948" y="688"/>
                      <a:pt x="9961" y="688"/>
                    </a:cubicBezTo>
                    <a:cubicBezTo>
                      <a:pt x="10141" y="688"/>
                      <a:pt x="10212" y="404"/>
                      <a:pt x="10017" y="360"/>
                    </a:cubicBezTo>
                    <a:cubicBezTo>
                      <a:pt x="9418" y="246"/>
                      <a:pt x="8821" y="117"/>
                      <a:pt x="8222" y="4"/>
                    </a:cubicBezTo>
                    <a:cubicBezTo>
                      <a:pt x="8209" y="2"/>
                      <a:pt x="8195" y="0"/>
                      <a:pt x="8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242;p35"/>
              <p:cNvSpPr/>
              <p:nvPr/>
            </p:nvSpPr>
            <p:spPr>
              <a:xfrm>
                <a:off x="7605005" y="3947040"/>
                <a:ext cx="219779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6606" extrusionOk="0">
                    <a:moveTo>
                      <a:pt x="8183" y="0"/>
                    </a:moveTo>
                    <a:cubicBezTo>
                      <a:pt x="8101" y="0"/>
                      <a:pt x="8026" y="46"/>
                      <a:pt x="8011" y="116"/>
                    </a:cubicBezTo>
                    <a:cubicBezTo>
                      <a:pt x="7839" y="748"/>
                      <a:pt x="7756" y="1393"/>
                      <a:pt x="7740" y="2050"/>
                    </a:cubicBezTo>
                    <a:lnTo>
                      <a:pt x="7740" y="2050"/>
                    </a:lnTo>
                    <a:cubicBezTo>
                      <a:pt x="7159" y="1806"/>
                      <a:pt x="6567" y="1574"/>
                      <a:pt x="5975" y="1329"/>
                    </a:cubicBezTo>
                    <a:cubicBezTo>
                      <a:pt x="5962" y="1324"/>
                      <a:pt x="5948" y="1322"/>
                      <a:pt x="5934" y="1322"/>
                    </a:cubicBezTo>
                    <a:cubicBezTo>
                      <a:pt x="5846" y="1322"/>
                      <a:pt x="5751" y="1406"/>
                      <a:pt x="5765" y="1490"/>
                    </a:cubicBezTo>
                    <a:cubicBezTo>
                      <a:pt x="5850" y="2066"/>
                      <a:pt x="5921" y="2643"/>
                      <a:pt x="5992" y="3220"/>
                    </a:cubicBezTo>
                    <a:lnTo>
                      <a:pt x="5992" y="3220"/>
                    </a:lnTo>
                    <a:cubicBezTo>
                      <a:pt x="5406" y="2965"/>
                      <a:pt x="4809" y="2734"/>
                      <a:pt x="4214" y="2540"/>
                    </a:cubicBezTo>
                    <a:cubicBezTo>
                      <a:pt x="4199" y="2535"/>
                      <a:pt x="4184" y="2533"/>
                      <a:pt x="4169" y="2533"/>
                    </a:cubicBezTo>
                    <a:cubicBezTo>
                      <a:pt x="4085" y="2533"/>
                      <a:pt x="4003" y="2606"/>
                      <a:pt x="4003" y="2702"/>
                    </a:cubicBezTo>
                    <a:cubicBezTo>
                      <a:pt x="4031" y="3286"/>
                      <a:pt x="4048" y="3883"/>
                      <a:pt x="4073" y="4469"/>
                    </a:cubicBezTo>
                    <a:lnTo>
                      <a:pt x="4073" y="4469"/>
                    </a:lnTo>
                    <a:cubicBezTo>
                      <a:pt x="3439" y="4252"/>
                      <a:pt x="2815" y="4034"/>
                      <a:pt x="2177" y="3818"/>
                    </a:cubicBezTo>
                    <a:cubicBezTo>
                      <a:pt x="2163" y="3813"/>
                      <a:pt x="2148" y="3810"/>
                      <a:pt x="2132" y="3810"/>
                    </a:cubicBezTo>
                    <a:cubicBezTo>
                      <a:pt x="2048" y="3810"/>
                      <a:pt x="1967" y="3883"/>
                      <a:pt x="1967" y="3979"/>
                    </a:cubicBezTo>
                    <a:cubicBezTo>
                      <a:pt x="2042" y="4728"/>
                      <a:pt x="1992" y="5478"/>
                      <a:pt x="1830" y="6213"/>
                    </a:cubicBezTo>
                    <a:lnTo>
                      <a:pt x="1830" y="6213"/>
                    </a:lnTo>
                    <a:cubicBezTo>
                      <a:pt x="1312" y="6010"/>
                      <a:pt x="783" y="5817"/>
                      <a:pt x="253" y="5611"/>
                    </a:cubicBezTo>
                    <a:cubicBezTo>
                      <a:pt x="232" y="5602"/>
                      <a:pt x="213" y="5598"/>
                      <a:pt x="194" y="5598"/>
                    </a:cubicBezTo>
                    <a:cubicBezTo>
                      <a:pt x="45" y="5598"/>
                      <a:pt x="0" y="5863"/>
                      <a:pt x="173" y="5934"/>
                    </a:cubicBezTo>
                    <a:cubicBezTo>
                      <a:pt x="755" y="6145"/>
                      <a:pt x="1320" y="6371"/>
                      <a:pt x="1902" y="6597"/>
                    </a:cubicBezTo>
                    <a:cubicBezTo>
                      <a:pt x="1917" y="6603"/>
                      <a:pt x="1932" y="6606"/>
                      <a:pt x="1947" y="6606"/>
                    </a:cubicBezTo>
                    <a:cubicBezTo>
                      <a:pt x="2016" y="6606"/>
                      <a:pt x="2086" y="6550"/>
                      <a:pt x="2113" y="6484"/>
                    </a:cubicBezTo>
                    <a:cubicBezTo>
                      <a:pt x="2288" y="5738"/>
                      <a:pt x="2358" y="4979"/>
                      <a:pt x="2322" y="4219"/>
                    </a:cubicBezTo>
                    <a:lnTo>
                      <a:pt x="2322" y="4219"/>
                    </a:lnTo>
                    <a:cubicBezTo>
                      <a:pt x="2945" y="4435"/>
                      <a:pt x="3579" y="4652"/>
                      <a:pt x="4214" y="4868"/>
                    </a:cubicBezTo>
                    <a:cubicBezTo>
                      <a:pt x="4227" y="4872"/>
                      <a:pt x="4240" y="4874"/>
                      <a:pt x="4253" y="4874"/>
                    </a:cubicBezTo>
                    <a:cubicBezTo>
                      <a:pt x="4339" y="4874"/>
                      <a:pt x="4423" y="4790"/>
                      <a:pt x="4423" y="4706"/>
                    </a:cubicBezTo>
                    <a:cubicBezTo>
                      <a:pt x="4395" y="4122"/>
                      <a:pt x="4366" y="3526"/>
                      <a:pt x="4338" y="2938"/>
                    </a:cubicBezTo>
                    <a:lnTo>
                      <a:pt x="4338" y="2938"/>
                    </a:lnTo>
                    <a:cubicBezTo>
                      <a:pt x="4940" y="3143"/>
                      <a:pt x="5530" y="3364"/>
                      <a:pt x="6121" y="3624"/>
                    </a:cubicBezTo>
                    <a:cubicBezTo>
                      <a:pt x="6145" y="3636"/>
                      <a:pt x="6173" y="3642"/>
                      <a:pt x="6201" y="3642"/>
                    </a:cubicBezTo>
                    <a:cubicBezTo>
                      <a:pt x="6287" y="3642"/>
                      <a:pt x="6375" y="3587"/>
                      <a:pt x="6362" y="3478"/>
                    </a:cubicBezTo>
                    <a:cubicBezTo>
                      <a:pt x="6293" y="2903"/>
                      <a:pt x="6211" y="2328"/>
                      <a:pt x="6137" y="1754"/>
                    </a:cubicBezTo>
                    <a:lnTo>
                      <a:pt x="6137" y="1754"/>
                    </a:lnTo>
                    <a:cubicBezTo>
                      <a:pt x="6706" y="1991"/>
                      <a:pt x="7286" y="2217"/>
                      <a:pt x="7866" y="2443"/>
                    </a:cubicBezTo>
                    <a:cubicBezTo>
                      <a:pt x="7884" y="2452"/>
                      <a:pt x="7903" y="2456"/>
                      <a:pt x="7921" y="2456"/>
                    </a:cubicBezTo>
                    <a:cubicBezTo>
                      <a:pt x="8001" y="2456"/>
                      <a:pt x="8076" y="2377"/>
                      <a:pt x="8076" y="2298"/>
                    </a:cubicBezTo>
                    <a:cubicBezTo>
                      <a:pt x="8061" y="1639"/>
                      <a:pt x="8144" y="992"/>
                      <a:pt x="8297" y="360"/>
                    </a:cubicBezTo>
                    <a:lnTo>
                      <a:pt x="8297" y="360"/>
                    </a:lnTo>
                    <a:cubicBezTo>
                      <a:pt x="8837" y="464"/>
                      <a:pt x="9378" y="580"/>
                      <a:pt x="9918" y="682"/>
                    </a:cubicBezTo>
                    <a:cubicBezTo>
                      <a:pt x="9932" y="686"/>
                      <a:pt x="9946" y="687"/>
                      <a:pt x="9960" y="687"/>
                    </a:cubicBezTo>
                    <a:cubicBezTo>
                      <a:pt x="10138" y="687"/>
                      <a:pt x="10195" y="405"/>
                      <a:pt x="9999" y="375"/>
                    </a:cubicBezTo>
                    <a:cubicBezTo>
                      <a:pt x="9401" y="245"/>
                      <a:pt x="8803" y="133"/>
                      <a:pt x="8222" y="4"/>
                    </a:cubicBezTo>
                    <a:cubicBezTo>
                      <a:pt x="8209" y="1"/>
                      <a:pt x="8196" y="0"/>
                      <a:pt x="8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243;p35"/>
              <p:cNvSpPr/>
              <p:nvPr/>
            </p:nvSpPr>
            <p:spPr>
              <a:xfrm>
                <a:off x="6884700" y="3611300"/>
                <a:ext cx="894975" cy="236150"/>
              </a:xfrm>
              <a:custGeom>
                <a:avLst/>
                <a:gdLst/>
                <a:ahLst/>
                <a:cxnLst/>
                <a:rect l="l" t="t" r="r" b="b"/>
                <a:pathLst>
                  <a:path w="35799" h="9446" extrusionOk="0">
                    <a:moveTo>
                      <a:pt x="32820" y="0"/>
                    </a:moveTo>
                    <a:cubicBezTo>
                      <a:pt x="31867" y="0"/>
                      <a:pt x="30894" y="256"/>
                      <a:pt x="29964" y="496"/>
                    </a:cubicBezTo>
                    <a:cubicBezTo>
                      <a:pt x="24684" y="1804"/>
                      <a:pt x="19248" y="2461"/>
                      <a:pt x="13811" y="2461"/>
                    </a:cubicBezTo>
                    <a:cubicBezTo>
                      <a:pt x="10178" y="2461"/>
                      <a:pt x="6545" y="2167"/>
                      <a:pt x="2959" y="1578"/>
                    </a:cubicBezTo>
                    <a:cubicBezTo>
                      <a:pt x="2959" y="1578"/>
                      <a:pt x="2686" y="1492"/>
                      <a:pt x="2313" y="1492"/>
                    </a:cubicBezTo>
                    <a:cubicBezTo>
                      <a:pt x="1567" y="1492"/>
                      <a:pt x="421" y="1837"/>
                      <a:pt x="259" y="3905"/>
                    </a:cubicBezTo>
                    <a:cubicBezTo>
                      <a:pt x="1" y="7008"/>
                      <a:pt x="3265" y="7752"/>
                      <a:pt x="3265" y="7752"/>
                    </a:cubicBezTo>
                    <a:cubicBezTo>
                      <a:pt x="7752" y="8978"/>
                      <a:pt x="12010" y="9446"/>
                      <a:pt x="15857" y="9446"/>
                    </a:cubicBezTo>
                    <a:cubicBezTo>
                      <a:pt x="26103" y="9446"/>
                      <a:pt x="33433" y="6128"/>
                      <a:pt x="34409" y="4989"/>
                    </a:cubicBezTo>
                    <a:cubicBezTo>
                      <a:pt x="34926" y="4375"/>
                      <a:pt x="35411" y="3711"/>
                      <a:pt x="35605" y="2920"/>
                    </a:cubicBezTo>
                    <a:cubicBezTo>
                      <a:pt x="35799" y="2144"/>
                      <a:pt x="35653" y="1239"/>
                      <a:pt x="35055" y="690"/>
                    </a:cubicBezTo>
                    <a:cubicBezTo>
                      <a:pt x="34812" y="464"/>
                      <a:pt x="34489" y="302"/>
                      <a:pt x="34166" y="205"/>
                    </a:cubicBezTo>
                    <a:cubicBezTo>
                      <a:pt x="33727" y="59"/>
                      <a:pt x="33276" y="0"/>
                      <a:pt x="32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244;p35"/>
              <p:cNvSpPr/>
              <p:nvPr/>
            </p:nvSpPr>
            <p:spPr>
              <a:xfrm>
                <a:off x="6883900" y="3607025"/>
                <a:ext cx="89902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35961" h="9779" extrusionOk="0">
                    <a:moveTo>
                      <a:pt x="32867" y="340"/>
                    </a:moveTo>
                    <a:cubicBezTo>
                      <a:pt x="33014" y="340"/>
                      <a:pt x="33162" y="346"/>
                      <a:pt x="33310" y="359"/>
                    </a:cubicBezTo>
                    <a:cubicBezTo>
                      <a:pt x="34101" y="424"/>
                      <a:pt x="34958" y="715"/>
                      <a:pt x="35329" y="1475"/>
                    </a:cubicBezTo>
                    <a:cubicBezTo>
                      <a:pt x="35685" y="2154"/>
                      <a:pt x="35588" y="2962"/>
                      <a:pt x="35265" y="3641"/>
                    </a:cubicBezTo>
                    <a:cubicBezTo>
                      <a:pt x="35023" y="4173"/>
                      <a:pt x="34667" y="4723"/>
                      <a:pt x="34247" y="5128"/>
                    </a:cubicBezTo>
                    <a:cubicBezTo>
                      <a:pt x="34118" y="5257"/>
                      <a:pt x="34021" y="5321"/>
                      <a:pt x="33875" y="5418"/>
                    </a:cubicBezTo>
                    <a:cubicBezTo>
                      <a:pt x="32808" y="6145"/>
                      <a:pt x="31564" y="6647"/>
                      <a:pt x="30368" y="7082"/>
                    </a:cubicBezTo>
                    <a:cubicBezTo>
                      <a:pt x="28348" y="7810"/>
                      <a:pt x="26263" y="8327"/>
                      <a:pt x="24162" y="8715"/>
                    </a:cubicBezTo>
                    <a:cubicBezTo>
                      <a:pt x="21504" y="9200"/>
                      <a:pt x="18799" y="9443"/>
                      <a:pt x="16094" y="9443"/>
                    </a:cubicBezTo>
                    <a:cubicBezTo>
                      <a:pt x="16004" y="9443"/>
                      <a:pt x="15914" y="9443"/>
                      <a:pt x="15823" y="9442"/>
                    </a:cubicBezTo>
                    <a:cubicBezTo>
                      <a:pt x="12494" y="9442"/>
                      <a:pt x="9180" y="9086"/>
                      <a:pt x="5932" y="8392"/>
                    </a:cubicBezTo>
                    <a:cubicBezTo>
                      <a:pt x="5061" y="8198"/>
                      <a:pt x="4205" y="7988"/>
                      <a:pt x="3350" y="7762"/>
                    </a:cubicBezTo>
                    <a:lnTo>
                      <a:pt x="3350" y="7762"/>
                    </a:lnTo>
                    <a:cubicBezTo>
                      <a:pt x="3349" y="7762"/>
                      <a:pt x="3348" y="7762"/>
                      <a:pt x="3347" y="7761"/>
                    </a:cubicBezTo>
                    <a:lnTo>
                      <a:pt x="3347" y="7761"/>
                    </a:lnTo>
                    <a:cubicBezTo>
                      <a:pt x="3347" y="7761"/>
                      <a:pt x="3347" y="7761"/>
                      <a:pt x="3347" y="7761"/>
                    </a:cubicBezTo>
                    <a:cubicBezTo>
                      <a:pt x="3337" y="7758"/>
                      <a:pt x="3328" y="7756"/>
                      <a:pt x="3319" y="7755"/>
                    </a:cubicBezTo>
                    <a:lnTo>
                      <a:pt x="3319" y="7755"/>
                    </a:lnTo>
                    <a:cubicBezTo>
                      <a:pt x="2051" y="7456"/>
                      <a:pt x="839" y="6491"/>
                      <a:pt x="518" y="5208"/>
                    </a:cubicBezTo>
                    <a:cubicBezTo>
                      <a:pt x="373" y="4594"/>
                      <a:pt x="421" y="3947"/>
                      <a:pt x="567" y="3350"/>
                    </a:cubicBezTo>
                    <a:cubicBezTo>
                      <a:pt x="679" y="2913"/>
                      <a:pt x="890" y="2477"/>
                      <a:pt x="1261" y="2186"/>
                    </a:cubicBezTo>
                    <a:cubicBezTo>
                      <a:pt x="1568" y="1927"/>
                      <a:pt x="1977" y="1822"/>
                      <a:pt x="2371" y="1822"/>
                    </a:cubicBezTo>
                    <a:cubicBezTo>
                      <a:pt x="2517" y="1822"/>
                      <a:pt x="2661" y="1837"/>
                      <a:pt x="2797" y="1863"/>
                    </a:cubicBezTo>
                    <a:cubicBezTo>
                      <a:pt x="4041" y="2105"/>
                      <a:pt x="5301" y="2266"/>
                      <a:pt x="6562" y="2396"/>
                    </a:cubicBezTo>
                    <a:cubicBezTo>
                      <a:pt x="8357" y="2590"/>
                      <a:pt x="10150" y="2719"/>
                      <a:pt x="11960" y="2768"/>
                    </a:cubicBezTo>
                    <a:cubicBezTo>
                      <a:pt x="12591" y="2785"/>
                      <a:pt x="13222" y="2793"/>
                      <a:pt x="13852" y="2793"/>
                    </a:cubicBezTo>
                    <a:cubicBezTo>
                      <a:pt x="16836" y="2793"/>
                      <a:pt x="19810" y="2602"/>
                      <a:pt x="22773" y="2202"/>
                    </a:cubicBezTo>
                    <a:cubicBezTo>
                      <a:pt x="24550" y="1960"/>
                      <a:pt x="26328" y="1652"/>
                      <a:pt x="28073" y="1281"/>
                    </a:cubicBezTo>
                    <a:cubicBezTo>
                      <a:pt x="28962" y="1087"/>
                      <a:pt x="29834" y="861"/>
                      <a:pt x="30707" y="650"/>
                    </a:cubicBezTo>
                    <a:cubicBezTo>
                      <a:pt x="31419" y="489"/>
                      <a:pt x="32142" y="340"/>
                      <a:pt x="32867" y="340"/>
                    </a:cubicBezTo>
                    <a:close/>
                    <a:moveTo>
                      <a:pt x="32862" y="0"/>
                    </a:moveTo>
                    <a:cubicBezTo>
                      <a:pt x="32135" y="0"/>
                      <a:pt x="31402" y="151"/>
                      <a:pt x="30692" y="311"/>
                    </a:cubicBezTo>
                    <a:cubicBezTo>
                      <a:pt x="28882" y="747"/>
                      <a:pt x="27071" y="1167"/>
                      <a:pt x="25229" y="1491"/>
                    </a:cubicBezTo>
                    <a:cubicBezTo>
                      <a:pt x="21544" y="2137"/>
                      <a:pt x="17795" y="2460"/>
                      <a:pt x="14061" y="2460"/>
                    </a:cubicBezTo>
                    <a:cubicBezTo>
                      <a:pt x="13898" y="2462"/>
                      <a:pt x="13735" y="2462"/>
                      <a:pt x="13572" y="2462"/>
                    </a:cubicBezTo>
                    <a:cubicBezTo>
                      <a:pt x="11861" y="2462"/>
                      <a:pt x="10150" y="2383"/>
                      <a:pt x="8454" y="2251"/>
                    </a:cubicBezTo>
                    <a:cubicBezTo>
                      <a:pt x="7516" y="2169"/>
                      <a:pt x="6579" y="2072"/>
                      <a:pt x="5657" y="1960"/>
                    </a:cubicBezTo>
                    <a:cubicBezTo>
                      <a:pt x="5189" y="1911"/>
                      <a:pt x="4720" y="1846"/>
                      <a:pt x="4252" y="1766"/>
                    </a:cubicBezTo>
                    <a:cubicBezTo>
                      <a:pt x="3847" y="1717"/>
                      <a:pt x="3427" y="1669"/>
                      <a:pt x="3039" y="1588"/>
                    </a:cubicBezTo>
                    <a:cubicBezTo>
                      <a:pt x="2797" y="1534"/>
                      <a:pt x="2550" y="1500"/>
                      <a:pt x="2303" y="1500"/>
                    </a:cubicBezTo>
                    <a:cubicBezTo>
                      <a:pt x="2105" y="1500"/>
                      <a:pt x="1908" y="1521"/>
                      <a:pt x="1714" y="1572"/>
                    </a:cubicBezTo>
                    <a:cubicBezTo>
                      <a:pt x="776" y="1846"/>
                      <a:pt x="308" y="2751"/>
                      <a:pt x="162" y="3673"/>
                    </a:cubicBezTo>
                    <a:cubicBezTo>
                      <a:pt x="0" y="4788"/>
                      <a:pt x="211" y="5903"/>
                      <a:pt x="987" y="6759"/>
                    </a:cubicBezTo>
                    <a:cubicBezTo>
                      <a:pt x="1504" y="7309"/>
                      <a:pt x="2183" y="7713"/>
                      <a:pt x="2877" y="7955"/>
                    </a:cubicBezTo>
                    <a:cubicBezTo>
                      <a:pt x="3007" y="8004"/>
                      <a:pt x="3120" y="8052"/>
                      <a:pt x="3250" y="8069"/>
                    </a:cubicBezTo>
                    <a:cubicBezTo>
                      <a:pt x="6691" y="9006"/>
                      <a:pt x="10214" y="9571"/>
                      <a:pt x="13770" y="9733"/>
                    </a:cubicBezTo>
                    <a:cubicBezTo>
                      <a:pt x="14470" y="9763"/>
                      <a:pt x="15171" y="9778"/>
                      <a:pt x="15872" y="9778"/>
                    </a:cubicBezTo>
                    <a:cubicBezTo>
                      <a:pt x="18166" y="9778"/>
                      <a:pt x="20462" y="9615"/>
                      <a:pt x="22740" y="9280"/>
                    </a:cubicBezTo>
                    <a:cubicBezTo>
                      <a:pt x="25051" y="8942"/>
                      <a:pt x="27362" y="8424"/>
                      <a:pt x="29593" y="7697"/>
                    </a:cubicBezTo>
                    <a:cubicBezTo>
                      <a:pt x="30998" y="7229"/>
                      <a:pt x="32437" y="6695"/>
                      <a:pt x="33713" y="5919"/>
                    </a:cubicBezTo>
                    <a:cubicBezTo>
                      <a:pt x="34101" y="5693"/>
                      <a:pt x="34441" y="5434"/>
                      <a:pt x="34715" y="5095"/>
                    </a:cubicBezTo>
                    <a:cubicBezTo>
                      <a:pt x="35217" y="4464"/>
                      <a:pt x="35685" y="3770"/>
                      <a:pt x="35831" y="2962"/>
                    </a:cubicBezTo>
                    <a:cubicBezTo>
                      <a:pt x="35960" y="2283"/>
                      <a:pt x="35846" y="1540"/>
                      <a:pt x="35426" y="990"/>
                    </a:cubicBezTo>
                    <a:cubicBezTo>
                      <a:pt x="34926" y="344"/>
                      <a:pt x="34085" y="101"/>
                      <a:pt x="33310" y="21"/>
                    </a:cubicBezTo>
                    <a:cubicBezTo>
                      <a:pt x="33161" y="7"/>
                      <a:pt x="33012" y="0"/>
                      <a:pt x="32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245;p35"/>
              <p:cNvSpPr/>
              <p:nvPr/>
            </p:nvSpPr>
            <p:spPr>
              <a:xfrm>
                <a:off x="7147975" y="3678563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70" y="0"/>
                    </a:moveTo>
                    <a:cubicBezTo>
                      <a:pt x="1431" y="0"/>
                      <a:pt x="1392" y="16"/>
                      <a:pt x="1358" y="54"/>
                    </a:cubicBezTo>
                    <a:cubicBezTo>
                      <a:pt x="954" y="506"/>
                      <a:pt x="534" y="942"/>
                      <a:pt x="129" y="1394"/>
                    </a:cubicBezTo>
                    <a:cubicBezTo>
                      <a:pt x="65" y="1459"/>
                      <a:pt x="65" y="1556"/>
                      <a:pt x="129" y="1621"/>
                    </a:cubicBezTo>
                    <a:cubicBezTo>
                      <a:pt x="574" y="2094"/>
                      <a:pt x="1081" y="2503"/>
                      <a:pt x="1629" y="2848"/>
                    </a:cubicBezTo>
                    <a:lnTo>
                      <a:pt x="1629" y="2848"/>
                    </a:lnTo>
                    <a:cubicBezTo>
                      <a:pt x="1122" y="3228"/>
                      <a:pt x="626" y="3596"/>
                      <a:pt x="129" y="3965"/>
                    </a:cubicBezTo>
                    <a:cubicBezTo>
                      <a:pt x="32" y="4029"/>
                      <a:pt x="0" y="4207"/>
                      <a:pt x="129" y="4256"/>
                    </a:cubicBezTo>
                    <a:cubicBezTo>
                      <a:pt x="658" y="4492"/>
                      <a:pt x="1187" y="4716"/>
                      <a:pt x="1707" y="4950"/>
                    </a:cubicBezTo>
                    <a:lnTo>
                      <a:pt x="1707" y="4950"/>
                    </a:lnTo>
                    <a:cubicBezTo>
                      <a:pt x="1192" y="5320"/>
                      <a:pt x="684" y="5713"/>
                      <a:pt x="211" y="6130"/>
                    </a:cubicBezTo>
                    <a:cubicBezTo>
                      <a:pt x="129" y="6195"/>
                      <a:pt x="146" y="6340"/>
                      <a:pt x="243" y="6389"/>
                    </a:cubicBezTo>
                    <a:lnTo>
                      <a:pt x="1782" y="7244"/>
                    </a:lnTo>
                    <a:lnTo>
                      <a:pt x="1782" y="7244"/>
                    </a:lnTo>
                    <a:cubicBezTo>
                      <a:pt x="1271" y="7667"/>
                      <a:pt x="749" y="8101"/>
                      <a:pt x="226" y="8522"/>
                    </a:cubicBezTo>
                    <a:cubicBezTo>
                      <a:pt x="146" y="8587"/>
                      <a:pt x="179" y="8749"/>
                      <a:pt x="259" y="8781"/>
                    </a:cubicBezTo>
                    <a:cubicBezTo>
                      <a:pt x="947" y="9125"/>
                      <a:pt x="1567" y="9552"/>
                      <a:pt x="2103" y="10076"/>
                    </a:cubicBezTo>
                    <a:lnTo>
                      <a:pt x="2103" y="10076"/>
                    </a:lnTo>
                    <a:cubicBezTo>
                      <a:pt x="1664" y="10406"/>
                      <a:pt x="1234" y="10747"/>
                      <a:pt x="793" y="11076"/>
                    </a:cubicBezTo>
                    <a:cubicBezTo>
                      <a:pt x="659" y="11182"/>
                      <a:pt x="746" y="11399"/>
                      <a:pt x="880" y="11399"/>
                    </a:cubicBezTo>
                    <a:cubicBezTo>
                      <a:pt x="908" y="11399"/>
                      <a:pt x="939" y="11389"/>
                      <a:pt x="970" y="11367"/>
                    </a:cubicBezTo>
                    <a:cubicBezTo>
                      <a:pt x="1455" y="10979"/>
                      <a:pt x="1956" y="10606"/>
                      <a:pt x="2441" y="10235"/>
                    </a:cubicBezTo>
                    <a:cubicBezTo>
                      <a:pt x="2521" y="10171"/>
                      <a:pt x="2554" y="10057"/>
                      <a:pt x="2473" y="9977"/>
                    </a:cubicBezTo>
                    <a:cubicBezTo>
                      <a:pt x="1931" y="9434"/>
                      <a:pt x="1322" y="8972"/>
                      <a:pt x="647" y="8613"/>
                    </a:cubicBezTo>
                    <a:lnTo>
                      <a:pt x="647" y="8613"/>
                    </a:lnTo>
                    <a:cubicBezTo>
                      <a:pt x="1156" y="8181"/>
                      <a:pt x="1677" y="7761"/>
                      <a:pt x="2198" y="7326"/>
                    </a:cubicBezTo>
                    <a:cubicBezTo>
                      <a:pt x="2279" y="7262"/>
                      <a:pt x="2247" y="7116"/>
                      <a:pt x="2166" y="7068"/>
                    </a:cubicBezTo>
                    <a:cubicBezTo>
                      <a:pt x="1642" y="6784"/>
                      <a:pt x="1130" y="6501"/>
                      <a:pt x="620" y="6218"/>
                    </a:cubicBezTo>
                    <a:lnTo>
                      <a:pt x="620" y="6218"/>
                    </a:lnTo>
                    <a:cubicBezTo>
                      <a:pt x="1109" y="5808"/>
                      <a:pt x="1602" y="5422"/>
                      <a:pt x="2133" y="5064"/>
                    </a:cubicBezTo>
                    <a:cubicBezTo>
                      <a:pt x="2215" y="4999"/>
                      <a:pt x="2247" y="4838"/>
                      <a:pt x="2133" y="4773"/>
                    </a:cubicBezTo>
                    <a:cubicBezTo>
                      <a:pt x="1601" y="4549"/>
                      <a:pt x="1068" y="4312"/>
                      <a:pt x="536" y="4074"/>
                    </a:cubicBezTo>
                    <a:lnTo>
                      <a:pt x="536" y="4074"/>
                    </a:lnTo>
                    <a:cubicBezTo>
                      <a:pt x="1024" y="3710"/>
                      <a:pt x="1520" y="3338"/>
                      <a:pt x="2004" y="2978"/>
                    </a:cubicBezTo>
                    <a:cubicBezTo>
                      <a:pt x="2101" y="2914"/>
                      <a:pt x="2118" y="2769"/>
                      <a:pt x="2004" y="2687"/>
                    </a:cubicBezTo>
                    <a:cubicBezTo>
                      <a:pt x="1436" y="2358"/>
                      <a:pt x="923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1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246;p35"/>
              <p:cNvSpPr/>
              <p:nvPr/>
            </p:nvSpPr>
            <p:spPr>
              <a:xfrm>
                <a:off x="7218639" y="3674100"/>
                <a:ext cx="4571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393" extrusionOk="0">
                    <a:moveTo>
                      <a:pt x="1480" y="1"/>
                    </a:moveTo>
                    <a:cubicBezTo>
                      <a:pt x="1444" y="1"/>
                      <a:pt x="1408" y="14"/>
                      <a:pt x="1375" y="47"/>
                    </a:cubicBezTo>
                    <a:cubicBezTo>
                      <a:pt x="955" y="500"/>
                      <a:pt x="550" y="952"/>
                      <a:pt x="130" y="1389"/>
                    </a:cubicBezTo>
                    <a:cubicBezTo>
                      <a:pt x="65" y="1469"/>
                      <a:pt x="65" y="1566"/>
                      <a:pt x="130" y="1631"/>
                    </a:cubicBezTo>
                    <a:cubicBezTo>
                      <a:pt x="588" y="2089"/>
                      <a:pt x="1085" y="2509"/>
                      <a:pt x="1629" y="2857"/>
                    </a:cubicBezTo>
                    <a:lnTo>
                      <a:pt x="1629" y="2857"/>
                    </a:lnTo>
                    <a:cubicBezTo>
                      <a:pt x="1135" y="3228"/>
                      <a:pt x="639" y="3608"/>
                      <a:pt x="130" y="3975"/>
                    </a:cubicBezTo>
                    <a:cubicBezTo>
                      <a:pt x="50" y="4040"/>
                      <a:pt x="1" y="4201"/>
                      <a:pt x="130" y="4266"/>
                    </a:cubicBezTo>
                    <a:cubicBezTo>
                      <a:pt x="659" y="4489"/>
                      <a:pt x="1189" y="4723"/>
                      <a:pt x="1718" y="4960"/>
                    </a:cubicBezTo>
                    <a:lnTo>
                      <a:pt x="1718" y="4960"/>
                    </a:lnTo>
                    <a:cubicBezTo>
                      <a:pt x="1197" y="5330"/>
                      <a:pt x="698" y="5723"/>
                      <a:pt x="212" y="6141"/>
                    </a:cubicBezTo>
                    <a:cubicBezTo>
                      <a:pt x="130" y="6205"/>
                      <a:pt x="162" y="6350"/>
                      <a:pt x="244" y="6399"/>
                    </a:cubicBezTo>
                    <a:cubicBezTo>
                      <a:pt x="756" y="6684"/>
                      <a:pt x="1280" y="6968"/>
                      <a:pt x="1796" y="7253"/>
                    </a:cubicBezTo>
                    <a:lnTo>
                      <a:pt x="1796" y="7253"/>
                    </a:lnTo>
                    <a:cubicBezTo>
                      <a:pt x="1276" y="7674"/>
                      <a:pt x="767" y="8097"/>
                      <a:pt x="244" y="8532"/>
                    </a:cubicBezTo>
                    <a:cubicBezTo>
                      <a:pt x="162" y="8597"/>
                      <a:pt x="179" y="8742"/>
                      <a:pt x="276" y="8791"/>
                    </a:cubicBezTo>
                    <a:cubicBezTo>
                      <a:pt x="947" y="9119"/>
                      <a:pt x="1565" y="9558"/>
                      <a:pt x="2113" y="10082"/>
                    </a:cubicBezTo>
                    <a:lnTo>
                      <a:pt x="2113" y="10082"/>
                    </a:lnTo>
                    <a:cubicBezTo>
                      <a:pt x="1681" y="10411"/>
                      <a:pt x="1238" y="10740"/>
                      <a:pt x="809" y="11069"/>
                    </a:cubicBezTo>
                    <a:cubicBezTo>
                      <a:pt x="676" y="11176"/>
                      <a:pt x="762" y="11392"/>
                      <a:pt x="887" y="11392"/>
                    </a:cubicBezTo>
                    <a:cubicBezTo>
                      <a:pt x="914" y="11392"/>
                      <a:pt x="942" y="11383"/>
                      <a:pt x="970" y="11360"/>
                    </a:cubicBezTo>
                    <a:cubicBezTo>
                      <a:pt x="1472" y="10989"/>
                      <a:pt x="1957" y="10617"/>
                      <a:pt x="2442" y="10229"/>
                    </a:cubicBezTo>
                    <a:cubicBezTo>
                      <a:pt x="2539" y="10164"/>
                      <a:pt x="2571" y="10052"/>
                      <a:pt x="2490" y="9970"/>
                    </a:cubicBezTo>
                    <a:cubicBezTo>
                      <a:pt x="1949" y="9430"/>
                      <a:pt x="1329" y="8968"/>
                      <a:pt x="654" y="8610"/>
                    </a:cubicBezTo>
                    <a:lnTo>
                      <a:pt x="654" y="8610"/>
                    </a:lnTo>
                    <a:cubicBezTo>
                      <a:pt x="1174" y="8188"/>
                      <a:pt x="1693" y="7755"/>
                      <a:pt x="2199" y="7336"/>
                    </a:cubicBezTo>
                    <a:cubicBezTo>
                      <a:pt x="2280" y="7272"/>
                      <a:pt x="2263" y="7126"/>
                      <a:pt x="2166" y="7078"/>
                    </a:cubicBezTo>
                    <a:lnTo>
                      <a:pt x="623" y="6220"/>
                    </a:lnTo>
                    <a:lnTo>
                      <a:pt x="623" y="6220"/>
                    </a:lnTo>
                    <a:cubicBezTo>
                      <a:pt x="1106" y="5809"/>
                      <a:pt x="1613" y="5435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600" y="4544"/>
                      <a:pt x="1079" y="4317"/>
                      <a:pt x="548" y="4081"/>
                    </a:cubicBezTo>
                    <a:lnTo>
                      <a:pt x="548" y="4081"/>
                    </a:lnTo>
                    <a:cubicBezTo>
                      <a:pt x="1034" y="3710"/>
                      <a:pt x="1520" y="3349"/>
                      <a:pt x="2005" y="2988"/>
                    </a:cubicBezTo>
                    <a:cubicBezTo>
                      <a:pt x="2102" y="2908"/>
                      <a:pt x="2134" y="2762"/>
                      <a:pt x="2005" y="2698"/>
                    </a:cubicBezTo>
                    <a:cubicBezTo>
                      <a:pt x="1453" y="2369"/>
                      <a:pt x="942" y="1972"/>
                      <a:pt x="485" y="1506"/>
                    </a:cubicBezTo>
                    <a:lnTo>
                      <a:pt x="485" y="1506"/>
                    </a:lnTo>
                    <a:cubicBezTo>
                      <a:pt x="854" y="1098"/>
                      <a:pt x="1234" y="701"/>
                      <a:pt x="1601" y="290"/>
                    </a:cubicBezTo>
                    <a:cubicBezTo>
                      <a:pt x="1714" y="165"/>
                      <a:pt x="1603" y="1"/>
                      <a:pt x="1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247;p35"/>
              <p:cNvSpPr/>
              <p:nvPr/>
            </p:nvSpPr>
            <p:spPr>
              <a:xfrm>
                <a:off x="7289623" y="3669681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68" y="1"/>
                    </a:moveTo>
                    <a:cubicBezTo>
                      <a:pt x="1430" y="1"/>
                      <a:pt x="1391" y="17"/>
                      <a:pt x="1358" y="54"/>
                    </a:cubicBezTo>
                    <a:cubicBezTo>
                      <a:pt x="953" y="507"/>
                      <a:pt x="533" y="944"/>
                      <a:pt x="130" y="1396"/>
                    </a:cubicBezTo>
                    <a:cubicBezTo>
                      <a:pt x="65" y="1461"/>
                      <a:pt x="65" y="1558"/>
                      <a:pt x="130" y="1638"/>
                    </a:cubicBezTo>
                    <a:cubicBezTo>
                      <a:pt x="575" y="2098"/>
                      <a:pt x="1085" y="2507"/>
                      <a:pt x="1636" y="2854"/>
                    </a:cubicBezTo>
                    <a:lnTo>
                      <a:pt x="1636" y="2854"/>
                    </a:lnTo>
                    <a:cubicBezTo>
                      <a:pt x="1127" y="3225"/>
                      <a:pt x="628" y="3595"/>
                      <a:pt x="130" y="3965"/>
                    </a:cubicBezTo>
                    <a:cubicBezTo>
                      <a:pt x="33" y="4030"/>
                      <a:pt x="0" y="4208"/>
                      <a:pt x="130" y="4256"/>
                    </a:cubicBezTo>
                    <a:cubicBezTo>
                      <a:pt x="660" y="4494"/>
                      <a:pt x="1191" y="4731"/>
                      <a:pt x="1722" y="4958"/>
                    </a:cubicBezTo>
                    <a:lnTo>
                      <a:pt x="1722" y="4958"/>
                    </a:lnTo>
                    <a:cubicBezTo>
                      <a:pt x="1195" y="5318"/>
                      <a:pt x="684" y="5712"/>
                      <a:pt x="210" y="6131"/>
                    </a:cubicBezTo>
                    <a:cubicBezTo>
                      <a:pt x="130" y="6195"/>
                      <a:pt x="145" y="6342"/>
                      <a:pt x="242" y="6389"/>
                    </a:cubicBezTo>
                    <a:lnTo>
                      <a:pt x="1784" y="7246"/>
                    </a:lnTo>
                    <a:lnTo>
                      <a:pt x="1784" y="7246"/>
                    </a:lnTo>
                    <a:cubicBezTo>
                      <a:pt x="1273" y="7680"/>
                      <a:pt x="751" y="8102"/>
                      <a:pt x="242" y="8523"/>
                    </a:cubicBezTo>
                    <a:cubicBezTo>
                      <a:pt x="162" y="8587"/>
                      <a:pt x="177" y="8749"/>
                      <a:pt x="274" y="8798"/>
                    </a:cubicBezTo>
                    <a:cubicBezTo>
                      <a:pt x="947" y="9127"/>
                      <a:pt x="1564" y="9551"/>
                      <a:pt x="2113" y="10073"/>
                    </a:cubicBezTo>
                    <a:lnTo>
                      <a:pt x="2113" y="10073"/>
                    </a:lnTo>
                    <a:cubicBezTo>
                      <a:pt x="1671" y="10415"/>
                      <a:pt x="1239" y="10746"/>
                      <a:pt x="808" y="11076"/>
                    </a:cubicBezTo>
                    <a:cubicBezTo>
                      <a:pt x="661" y="11183"/>
                      <a:pt x="745" y="11399"/>
                      <a:pt x="880" y="11399"/>
                    </a:cubicBezTo>
                    <a:cubicBezTo>
                      <a:pt x="908" y="11399"/>
                      <a:pt x="939" y="11390"/>
                      <a:pt x="970" y="11367"/>
                    </a:cubicBezTo>
                    <a:cubicBezTo>
                      <a:pt x="1455" y="10979"/>
                      <a:pt x="1955" y="10608"/>
                      <a:pt x="2440" y="10236"/>
                    </a:cubicBezTo>
                    <a:cubicBezTo>
                      <a:pt x="2521" y="10171"/>
                      <a:pt x="2554" y="10059"/>
                      <a:pt x="2472" y="9977"/>
                    </a:cubicBezTo>
                    <a:cubicBezTo>
                      <a:pt x="1931" y="9436"/>
                      <a:pt x="1323" y="8974"/>
                      <a:pt x="649" y="8616"/>
                    </a:cubicBezTo>
                    <a:lnTo>
                      <a:pt x="649" y="8616"/>
                    </a:lnTo>
                    <a:cubicBezTo>
                      <a:pt x="1168" y="8184"/>
                      <a:pt x="1677" y="7763"/>
                      <a:pt x="2198" y="7344"/>
                    </a:cubicBezTo>
                    <a:cubicBezTo>
                      <a:pt x="2278" y="7262"/>
                      <a:pt x="2246" y="7117"/>
                      <a:pt x="2166" y="7068"/>
                    </a:cubicBezTo>
                    <a:cubicBezTo>
                      <a:pt x="1652" y="6798"/>
                      <a:pt x="1125" y="6514"/>
                      <a:pt x="608" y="6228"/>
                    </a:cubicBezTo>
                    <a:lnTo>
                      <a:pt x="608" y="6228"/>
                    </a:lnTo>
                    <a:cubicBezTo>
                      <a:pt x="1104" y="5814"/>
                      <a:pt x="1612" y="5427"/>
                      <a:pt x="2134" y="5064"/>
                    </a:cubicBezTo>
                    <a:cubicBezTo>
                      <a:pt x="2231" y="5000"/>
                      <a:pt x="2263" y="4838"/>
                      <a:pt x="2134" y="4790"/>
                    </a:cubicBezTo>
                    <a:lnTo>
                      <a:pt x="539" y="4076"/>
                    </a:lnTo>
                    <a:lnTo>
                      <a:pt x="539" y="4076"/>
                    </a:lnTo>
                    <a:cubicBezTo>
                      <a:pt x="1034" y="3716"/>
                      <a:pt x="1519" y="3354"/>
                      <a:pt x="2004" y="2980"/>
                    </a:cubicBezTo>
                    <a:cubicBezTo>
                      <a:pt x="2101" y="2915"/>
                      <a:pt x="2117" y="2769"/>
                      <a:pt x="2004" y="2705"/>
                    </a:cubicBezTo>
                    <a:cubicBezTo>
                      <a:pt x="1452" y="2362"/>
                      <a:pt x="942" y="1964"/>
                      <a:pt x="473" y="1511"/>
                    </a:cubicBezTo>
                    <a:lnTo>
                      <a:pt x="473" y="1511"/>
                    </a:lnTo>
                    <a:cubicBezTo>
                      <a:pt x="851" y="1101"/>
                      <a:pt x="1219" y="692"/>
                      <a:pt x="1600" y="297"/>
                    </a:cubicBezTo>
                    <a:cubicBezTo>
                      <a:pt x="1712" y="173"/>
                      <a:pt x="1594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248;p35"/>
              <p:cNvSpPr/>
              <p:nvPr/>
            </p:nvSpPr>
            <p:spPr>
              <a:xfrm>
                <a:off x="7360572" y="3665336"/>
                <a:ext cx="45397" cy="16885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88" extrusionOk="0">
                    <a:moveTo>
                      <a:pt x="1472" y="1"/>
                    </a:moveTo>
                    <a:cubicBezTo>
                      <a:pt x="1434" y="1"/>
                      <a:pt x="1394" y="17"/>
                      <a:pt x="1358" y="56"/>
                    </a:cubicBezTo>
                    <a:cubicBezTo>
                      <a:pt x="938" y="493"/>
                      <a:pt x="534" y="946"/>
                      <a:pt x="114" y="1398"/>
                    </a:cubicBezTo>
                    <a:cubicBezTo>
                      <a:pt x="65" y="1463"/>
                      <a:pt x="50" y="1560"/>
                      <a:pt x="114" y="1625"/>
                    </a:cubicBezTo>
                    <a:cubicBezTo>
                      <a:pt x="572" y="2096"/>
                      <a:pt x="1068" y="2505"/>
                      <a:pt x="1613" y="2851"/>
                    </a:cubicBezTo>
                    <a:lnTo>
                      <a:pt x="1613" y="2851"/>
                    </a:lnTo>
                    <a:cubicBezTo>
                      <a:pt x="1118" y="3221"/>
                      <a:pt x="623" y="3600"/>
                      <a:pt x="114" y="3967"/>
                    </a:cubicBezTo>
                    <a:cubicBezTo>
                      <a:pt x="33" y="4032"/>
                      <a:pt x="1" y="4194"/>
                      <a:pt x="114" y="4258"/>
                    </a:cubicBezTo>
                    <a:cubicBezTo>
                      <a:pt x="644" y="4481"/>
                      <a:pt x="1173" y="4716"/>
                      <a:pt x="1702" y="4953"/>
                    </a:cubicBezTo>
                    <a:lnTo>
                      <a:pt x="1702" y="4953"/>
                    </a:lnTo>
                    <a:cubicBezTo>
                      <a:pt x="1181" y="5322"/>
                      <a:pt x="682" y="5716"/>
                      <a:pt x="194" y="6133"/>
                    </a:cubicBezTo>
                    <a:cubicBezTo>
                      <a:pt x="114" y="6198"/>
                      <a:pt x="147" y="6344"/>
                      <a:pt x="227" y="6391"/>
                    </a:cubicBezTo>
                    <a:cubicBezTo>
                      <a:pt x="754" y="6676"/>
                      <a:pt x="1268" y="6961"/>
                      <a:pt x="1781" y="7245"/>
                    </a:cubicBezTo>
                    <a:lnTo>
                      <a:pt x="1781" y="7245"/>
                    </a:lnTo>
                    <a:cubicBezTo>
                      <a:pt x="1260" y="7670"/>
                      <a:pt x="750" y="8104"/>
                      <a:pt x="227" y="8525"/>
                    </a:cubicBezTo>
                    <a:cubicBezTo>
                      <a:pt x="147" y="8589"/>
                      <a:pt x="179" y="8736"/>
                      <a:pt x="259" y="8783"/>
                    </a:cubicBezTo>
                    <a:cubicBezTo>
                      <a:pt x="945" y="9127"/>
                      <a:pt x="1563" y="9552"/>
                      <a:pt x="2099" y="10073"/>
                    </a:cubicBezTo>
                    <a:lnTo>
                      <a:pt x="2099" y="10073"/>
                    </a:lnTo>
                    <a:cubicBezTo>
                      <a:pt x="1668" y="10403"/>
                      <a:pt x="1237" y="10734"/>
                      <a:pt x="793" y="11078"/>
                    </a:cubicBezTo>
                    <a:cubicBezTo>
                      <a:pt x="661" y="11184"/>
                      <a:pt x="745" y="11387"/>
                      <a:pt x="877" y="11387"/>
                    </a:cubicBezTo>
                    <a:cubicBezTo>
                      <a:pt x="906" y="11387"/>
                      <a:pt x="938" y="11377"/>
                      <a:pt x="970" y="11354"/>
                    </a:cubicBezTo>
                    <a:cubicBezTo>
                      <a:pt x="1455" y="10981"/>
                      <a:pt x="1940" y="10610"/>
                      <a:pt x="2442" y="10238"/>
                    </a:cubicBezTo>
                    <a:cubicBezTo>
                      <a:pt x="2522" y="10173"/>
                      <a:pt x="2554" y="10061"/>
                      <a:pt x="2474" y="9964"/>
                    </a:cubicBezTo>
                    <a:cubicBezTo>
                      <a:pt x="1934" y="9424"/>
                      <a:pt x="1317" y="8977"/>
                      <a:pt x="655" y="8610"/>
                    </a:cubicBezTo>
                    <a:lnTo>
                      <a:pt x="655" y="8610"/>
                    </a:lnTo>
                    <a:cubicBezTo>
                      <a:pt x="1162" y="8180"/>
                      <a:pt x="1678" y="7761"/>
                      <a:pt x="2183" y="7329"/>
                    </a:cubicBezTo>
                    <a:cubicBezTo>
                      <a:pt x="2263" y="7264"/>
                      <a:pt x="2248" y="7119"/>
                      <a:pt x="2151" y="7070"/>
                    </a:cubicBezTo>
                    <a:lnTo>
                      <a:pt x="610" y="6214"/>
                    </a:lnTo>
                    <a:lnTo>
                      <a:pt x="610" y="6214"/>
                    </a:lnTo>
                    <a:cubicBezTo>
                      <a:pt x="1092" y="5814"/>
                      <a:pt x="1600" y="5428"/>
                      <a:pt x="2134" y="5066"/>
                    </a:cubicBezTo>
                    <a:cubicBezTo>
                      <a:pt x="2215" y="5002"/>
                      <a:pt x="2248" y="4824"/>
                      <a:pt x="2134" y="4775"/>
                    </a:cubicBezTo>
                    <a:cubicBezTo>
                      <a:pt x="1600" y="4537"/>
                      <a:pt x="1066" y="4310"/>
                      <a:pt x="532" y="4074"/>
                    </a:cubicBezTo>
                    <a:lnTo>
                      <a:pt x="532" y="4074"/>
                    </a:lnTo>
                    <a:cubicBezTo>
                      <a:pt x="1018" y="3704"/>
                      <a:pt x="1505" y="3343"/>
                      <a:pt x="2005" y="2982"/>
                    </a:cubicBezTo>
                    <a:cubicBezTo>
                      <a:pt x="2101" y="2901"/>
                      <a:pt x="2118" y="2756"/>
                      <a:pt x="2005" y="2691"/>
                    </a:cubicBezTo>
                    <a:cubicBezTo>
                      <a:pt x="1435" y="2361"/>
                      <a:pt x="921" y="1962"/>
                      <a:pt x="463" y="1506"/>
                    </a:cubicBezTo>
                    <a:lnTo>
                      <a:pt x="463" y="1506"/>
                    </a:lnTo>
                    <a:cubicBezTo>
                      <a:pt x="834" y="1095"/>
                      <a:pt x="1218" y="695"/>
                      <a:pt x="1601" y="282"/>
                    </a:cubicBezTo>
                    <a:cubicBezTo>
                      <a:pt x="1699" y="160"/>
                      <a:pt x="1593" y="1"/>
                      <a:pt x="1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249;p35"/>
              <p:cNvSpPr/>
              <p:nvPr/>
            </p:nvSpPr>
            <p:spPr>
              <a:xfrm>
                <a:off x="7431254" y="3660828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83" y="0"/>
                    </a:moveTo>
                    <a:cubicBezTo>
                      <a:pt x="1446" y="0"/>
                      <a:pt x="1408" y="16"/>
                      <a:pt x="1375" y="54"/>
                    </a:cubicBezTo>
                    <a:cubicBezTo>
                      <a:pt x="954" y="506"/>
                      <a:pt x="534" y="959"/>
                      <a:pt x="129" y="1395"/>
                    </a:cubicBezTo>
                    <a:cubicBezTo>
                      <a:pt x="65" y="1459"/>
                      <a:pt x="65" y="1573"/>
                      <a:pt x="129" y="1638"/>
                    </a:cubicBezTo>
                    <a:cubicBezTo>
                      <a:pt x="577" y="2099"/>
                      <a:pt x="1088" y="2508"/>
                      <a:pt x="1640" y="2855"/>
                    </a:cubicBezTo>
                    <a:lnTo>
                      <a:pt x="1640" y="2855"/>
                    </a:lnTo>
                    <a:cubicBezTo>
                      <a:pt x="1139" y="3225"/>
                      <a:pt x="628" y="3597"/>
                      <a:pt x="129" y="3980"/>
                    </a:cubicBezTo>
                    <a:cubicBezTo>
                      <a:pt x="49" y="4045"/>
                      <a:pt x="0" y="4207"/>
                      <a:pt x="129" y="4256"/>
                    </a:cubicBezTo>
                    <a:cubicBezTo>
                      <a:pt x="662" y="4493"/>
                      <a:pt x="1194" y="4732"/>
                      <a:pt x="1726" y="4959"/>
                    </a:cubicBezTo>
                    <a:lnTo>
                      <a:pt x="1726" y="4959"/>
                    </a:lnTo>
                    <a:cubicBezTo>
                      <a:pt x="1202" y="5331"/>
                      <a:pt x="700" y="5724"/>
                      <a:pt x="211" y="6130"/>
                    </a:cubicBezTo>
                    <a:cubicBezTo>
                      <a:pt x="129" y="6211"/>
                      <a:pt x="146" y="6340"/>
                      <a:pt x="243" y="6389"/>
                    </a:cubicBezTo>
                    <a:cubicBezTo>
                      <a:pt x="755" y="6673"/>
                      <a:pt x="1267" y="6958"/>
                      <a:pt x="1790" y="7242"/>
                    </a:cubicBezTo>
                    <a:lnTo>
                      <a:pt x="1790" y="7242"/>
                    </a:lnTo>
                    <a:cubicBezTo>
                      <a:pt x="1276" y="7677"/>
                      <a:pt x="753" y="8101"/>
                      <a:pt x="243" y="8538"/>
                    </a:cubicBezTo>
                    <a:cubicBezTo>
                      <a:pt x="162" y="8603"/>
                      <a:pt x="179" y="8749"/>
                      <a:pt x="276" y="8796"/>
                    </a:cubicBezTo>
                    <a:cubicBezTo>
                      <a:pt x="944" y="9123"/>
                      <a:pt x="1558" y="9559"/>
                      <a:pt x="2105" y="10080"/>
                    </a:cubicBezTo>
                    <a:lnTo>
                      <a:pt x="2105" y="10080"/>
                    </a:lnTo>
                    <a:cubicBezTo>
                      <a:pt x="1665" y="10419"/>
                      <a:pt x="1237" y="10747"/>
                      <a:pt x="808" y="11076"/>
                    </a:cubicBezTo>
                    <a:cubicBezTo>
                      <a:pt x="662" y="11183"/>
                      <a:pt x="757" y="11399"/>
                      <a:pt x="886" y="11399"/>
                    </a:cubicBezTo>
                    <a:cubicBezTo>
                      <a:pt x="913" y="11399"/>
                      <a:pt x="942" y="11389"/>
                      <a:pt x="970" y="11367"/>
                    </a:cubicBezTo>
                    <a:cubicBezTo>
                      <a:pt x="1455" y="10994"/>
                      <a:pt x="1956" y="10607"/>
                      <a:pt x="2441" y="10235"/>
                    </a:cubicBezTo>
                    <a:cubicBezTo>
                      <a:pt x="2521" y="10171"/>
                      <a:pt x="2554" y="10057"/>
                      <a:pt x="2474" y="9977"/>
                    </a:cubicBezTo>
                    <a:cubicBezTo>
                      <a:pt x="1932" y="9436"/>
                      <a:pt x="1325" y="8974"/>
                      <a:pt x="653" y="8616"/>
                    </a:cubicBezTo>
                    <a:lnTo>
                      <a:pt x="653" y="8616"/>
                    </a:lnTo>
                    <a:cubicBezTo>
                      <a:pt x="1170" y="8194"/>
                      <a:pt x="1678" y="7762"/>
                      <a:pt x="2198" y="7342"/>
                    </a:cubicBezTo>
                    <a:cubicBezTo>
                      <a:pt x="2280" y="7277"/>
                      <a:pt x="2247" y="7132"/>
                      <a:pt x="2166" y="7083"/>
                    </a:cubicBezTo>
                    <a:cubicBezTo>
                      <a:pt x="1652" y="6798"/>
                      <a:pt x="1126" y="6512"/>
                      <a:pt x="609" y="6227"/>
                    </a:cubicBezTo>
                    <a:lnTo>
                      <a:pt x="609" y="6227"/>
                    </a:lnTo>
                    <a:cubicBezTo>
                      <a:pt x="1105" y="5814"/>
                      <a:pt x="1612" y="5425"/>
                      <a:pt x="2134" y="5064"/>
                    </a:cubicBezTo>
                    <a:cubicBezTo>
                      <a:pt x="2230" y="5015"/>
                      <a:pt x="2263" y="4838"/>
                      <a:pt x="2134" y="4788"/>
                    </a:cubicBezTo>
                    <a:cubicBezTo>
                      <a:pt x="1599" y="4550"/>
                      <a:pt x="1065" y="4311"/>
                      <a:pt x="531" y="4082"/>
                    </a:cubicBezTo>
                    <a:lnTo>
                      <a:pt x="531" y="4082"/>
                    </a:lnTo>
                    <a:cubicBezTo>
                      <a:pt x="1029" y="3719"/>
                      <a:pt x="1517" y="3355"/>
                      <a:pt x="2004" y="2978"/>
                    </a:cubicBezTo>
                    <a:cubicBezTo>
                      <a:pt x="2101" y="2914"/>
                      <a:pt x="2118" y="2769"/>
                      <a:pt x="2004" y="2704"/>
                    </a:cubicBezTo>
                    <a:cubicBezTo>
                      <a:pt x="1453" y="2361"/>
                      <a:pt x="942" y="1976"/>
                      <a:pt x="472" y="1512"/>
                    </a:cubicBezTo>
                    <a:lnTo>
                      <a:pt x="472" y="1512"/>
                    </a:lnTo>
                    <a:cubicBezTo>
                      <a:pt x="854" y="1102"/>
                      <a:pt x="1234" y="692"/>
                      <a:pt x="1601" y="296"/>
                    </a:cubicBezTo>
                    <a:cubicBezTo>
                      <a:pt x="1712" y="172"/>
                      <a:pt x="1605" y="0"/>
                      <a:pt x="1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250;p35"/>
              <p:cNvSpPr/>
              <p:nvPr/>
            </p:nvSpPr>
            <p:spPr>
              <a:xfrm>
                <a:off x="7502220" y="3656513"/>
                <a:ext cx="4541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1391" extrusionOk="0">
                    <a:moveTo>
                      <a:pt x="1470" y="0"/>
                    </a:moveTo>
                    <a:cubicBezTo>
                      <a:pt x="1432" y="0"/>
                      <a:pt x="1392" y="16"/>
                      <a:pt x="1358" y="54"/>
                    </a:cubicBezTo>
                    <a:cubicBezTo>
                      <a:pt x="954" y="490"/>
                      <a:pt x="533" y="942"/>
                      <a:pt x="113" y="1395"/>
                    </a:cubicBezTo>
                    <a:cubicBezTo>
                      <a:pt x="65" y="1459"/>
                      <a:pt x="65" y="1556"/>
                      <a:pt x="113" y="1621"/>
                    </a:cubicBezTo>
                    <a:cubicBezTo>
                      <a:pt x="572" y="2095"/>
                      <a:pt x="1069" y="2504"/>
                      <a:pt x="1616" y="2850"/>
                    </a:cubicBezTo>
                    <a:lnTo>
                      <a:pt x="1616" y="2850"/>
                    </a:lnTo>
                    <a:cubicBezTo>
                      <a:pt x="1121" y="3229"/>
                      <a:pt x="625" y="3597"/>
                      <a:pt x="130" y="3965"/>
                    </a:cubicBezTo>
                    <a:cubicBezTo>
                      <a:pt x="33" y="4030"/>
                      <a:pt x="1" y="4191"/>
                      <a:pt x="130" y="4256"/>
                    </a:cubicBezTo>
                    <a:cubicBezTo>
                      <a:pt x="660" y="4492"/>
                      <a:pt x="1178" y="4717"/>
                      <a:pt x="1704" y="4952"/>
                    </a:cubicBezTo>
                    <a:lnTo>
                      <a:pt x="1704" y="4952"/>
                    </a:lnTo>
                    <a:cubicBezTo>
                      <a:pt x="1191" y="5321"/>
                      <a:pt x="680" y="5714"/>
                      <a:pt x="195" y="6131"/>
                    </a:cubicBezTo>
                    <a:cubicBezTo>
                      <a:pt x="113" y="6195"/>
                      <a:pt x="146" y="6340"/>
                      <a:pt x="227" y="6389"/>
                    </a:cubicBezTo>
                    <a:cubicBezTo>
                      <a:pt x="753" y="6674"/>
                      <a:pt x="1267" y="6958"/>
                      <a:pt x="1779" y="7243"/>
                    </a:cubicBezTo>
                    <a:lnTo>
                      <a:pt x="1779" y="7243"/>
                    </a:lnTo>
                    <a:cubicBezTo>
                      <a:pt x="1259" y="7666"/>
                      <a:pt x="750" y="8101"/>
                      <a:pt x="227" y="8522"/>
                    </a:cubicBezTo>
                    <a:cubicBezTo>
                      <a:pt x="146" y="8587"/>
                      <a:pt x="178" y="8749"/>
                      <a:pt x="259" y="8781"/>
                    </a:cubicBezTo>
                    <a:cubicBezTo>
                      <a:pt x="945" y="9124"/>
                      <a:pt x="1562" y="9550"/>
                      <a:pt x="2098" y="10071"/>
                    </a:cubicBezTo>
                    <a:lnTo>
                      <a:pt x="2098" y="10071"/>
                    </a:lnTo>
                    <a:cubicBezTo>
                      <a:pt x="1668" y="10400"/>
                      <a:pt x="1237" y="10732"/>
                      <a:pt x="792" y="11076"/>
                    </a:cubicBezTo>
                    <a:cubicBezTo>
                      <a:pt x="661" y="11180"/>
                      <a:pt x="742" y="11390"/>
                      <a:pt x="871" y="11390"/>
                    </a:cubicBezTo>
                    <a:cubicBezTo>
                      <a:pt x="902" y="11390"/>
                      <a:pt x="936" y="11378"/>
                      <a:pt x="970" y="11350"/>
                    </a:cubicBezTo>
                    <a:cubicBezTo>
                      <a:pt x="1455" y="10979"/>
                      <a:pt x="1940" y="10607"/>
                      <a:pt x="2440" y="10236"/>
                    </a:cubicBezTo>
                    <a:cubicBezTo>
                      <a:pt x="2522" y="10171"/>
                      <a:pt x="2554" y="10057"/>
                      <a:pt x="2473" y="9977"/>
                    </a:cubicBezTo>
                    <a:cubicBezTo>
                      <a:pt x="1931" y="9420"/>
                      <a:pt x="1322" y="8969"/>
                      <a:pt x="647" y="8613"/>
                    </a:cubicBezTo>
                    <a:lnTo>
                      <a:pt x="647" y="8613"/>
                    </a:lnTo>
                    <a:cubicBezTo>
                      <a:pt x="1157" y="8181"/>
                      <a:pt x="1678" y="7761"/>
                      <a:pt x="2199" y="7327"/>
                    </a:cubicBezTo>
                    <a:cubicBezTo>
                      <a:pt x="2279" y="7262"/>
                      <a:pt x="2246" y="7116"/>
                      <a:pt x="2150" y="7068"/>
                    </a:cubicBezTo>
                    <a:lnTo>
                      <a:pt x="609" y="6212"/>
                    </a:lnTo>
                    <a:lnTo>
                      <a:pt x="609" y="6212"/>
                    </a:lnTo>
                    <a:cubicBezTo>
                      <a:pt x="1092" y="5811"/>
                      <a:pt x="1599" y="5424"/>
                      <a:pt x="2134" y="5064"/>
                    </a:cubicBezTo>
                    <a:cubicBezTo>
                      <a:pt x="2214" y="4999"/>
                      <a:pt x="2246" y="4838"/>
                      <a:pt x="2134" y="4773"/>
                    </a:cubicBezTo>
                    <a:cubicBezTo>
                      <a:pt x="1601" y="4549"/>
                      <a:pt x="1068" y="4312"/>
                      <a:pt x="535" y="4074"/>
                    </a:cubicBezTo>
                    <a:lnTo>
                      <a:pt x="535" y="4074"/>
                    </a:lnTo>
                    <a:cubicBezTo>
                      <a:pt x="1020" y="3710"/>
                      <a:pt x="1507" y="3338"/>
                      <a:pt x="2005" y="2978"/>
                    </a:cubicBezTo>
                    <a:cubicBezTo>
                      <a:pt x="2102" y="2914"/>
                      <a:pt x="2117" y="2769"/>
                      <a:pt x="2005" y="2688"/>
                    </a:cubicBezTo>
                    <a:cubicBezTo>
                      <a:pt x="1437" y="2359"/>
                      <a:pt x="924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0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251;p35"/>
              <p:cNvSpPr/>
              <p:nvPr/>
            </p:nvSpPr>
            <p:spPr>
              <a:xfrm>
                <a:off x="7572902" y="3652050"/>
                <a:ext cx="4539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93" extrusionOk="0">
                    <a:moveTo>
                      <a:pt x="1479" y="1"/>
                    </a:moveTo>
                    <a:cubicBezTo>
                      <a:pt x="1443" y="1"/>
                      <a:pt x="1406" y="15"/>
                      <a:pt x="1373" y="47"/>
                    </a:cubicBezTo>
                    <a:cubicBezTo>
                      <a:pt x="953" y="500"/>
                      <a:pt x="550" y="952"/>
                      <a:pt x="130" y="1389"/>
                    </a:cubicBezTo>
                    <a:cubicBezTo>
                      <a:pt x="65" y="1454"/>
                      <a:pt x="65" y="1566"/>
                      <a:pt x="130" y="1631"/>
                    </a:cubicBezTo>
                    <a:cubicBezTo>
                      <a:pt x="588" y="2090"/>
                      <a:pt x="1085" y="2497"/>
                      <a:pt x="1631" y="2854"/>
                    </a:cubicBezTo>
                    <a:lnTo>
                      <a:pt x="1631" y="2854"/>
                    </a:lnTo>
                    <a:cubicBezTo>
                      <a:pt x="1132" y="3223"/>
                      <a:pt x="624" y="3592"/>
                      <a:pt x="130" y="3975"/>
                    </a:cubicBezTo>
                    <a:cubicBezTo>
                      <a:pt x="48" y="4040"/>
                      <a:pt x="0" y="4201"/>
                      <a:pt x="130" y="4249"/>
                    </a:cubicBezTo>
                    <a:lnTo>
                      <a:pt x="1718" y="4960"/>
                    </a:lnTo>
                    <a:lnTo>
                      <a:pt x="1718" y="4960"/>
                    </a:lnTo>
                    <a:cubicBezTo>
                      <a:pt x="1197" y="5329"/>
                      <a:pt x="697" y="5721"/>
                      <a:pt x="210" y="6124"/>
                    </a:cubicBezTo>
                    <a:cubicBezTo>
                      <a:pt x="130" y="6205"/>
                      <a:pt x="162" y="6350"/>
                      <a:pt x="242" y="6399"/>
                    </a:cubicBezTo>
                    <a:cubicBezTo>
                      <a:pt x="752" y="6683"/>
                      <a:pt x="1263" y="6966"/>
                      <a:pt x="1784" y="7250"/>
                    </a:cubicBezTo>
                    <a:lnTo>
                      <a:pt x="1784" y="7250"/>
                    </a:lnTo>
                    <a:cubicBezTo>
                      <a:pt x="1265" y="7680"/>
                      <a:pt x="748" y="8100"/>
                      <a:pt x="242" y="8533"/>
                    </a:cubicBezTo>
                    <a:cubicBezTo>
                      <a:pt x="162" y="8597"/>
                      <a:pt x="178" y="8742"/>
                      <a:pt x="275" y="8791"/>
                    </a:cubicBezTo>
                    <a:cubicBezTo>
                      <a:pt x="947" y="9120"/>
                      <a:pt x="1563" y="9558"/>
                      <a:pt x="2112" y="10082"/>
                    </a:cubicBezTo>
                    <a:lnTo>
                      <a:pt x="2112" y="10082"/>
                    </a:lnTo>
                    <a:cubicBezTo>
                      <a:pt x="1680" y="10411"/>
                      <a:pt x="1238" y="10741"/>
                      <a:pt x="808" y="11069"/>
                    </a:cubicBezTo>
                    <a:cubicBezTo>
                      <a:pt x="675" y="11176"/>
                      <a:pt x="762" y="11393"/>
                      <a:pt x="887" y="11393"/>
                    </a:cubicBezTo>
                    <a:cubicBezTo>
                      <a:pt x="914" y="11393"/>
                      <a:pt x="942" y="11383"/>
                      <a:pt x="970" y="11360"/>
                    </a:cubicBezTo>
                    <a:cubicBezTo>
                      <a:pt x="1470" y="10989"/>
                      <a:pt x="1955" y="10617"/>
                      <a:pt x="2440" y="10229"/>
                    </a:cubicBezTo>
                    <a:cubicBezTo>
                      <a:pt x="2522" y="10164"/>
                      <a:pt x="2554" y="10052"/>
                      <a:pt x="2472" y="9970"/>
                    </a:cubicBezTo>
                    <a:cubicBezTo>
                      <a:pt x="1946" y="9430"/>
                      <a:pt x="1328" y="8968"/>
                      <a:pt x="652" y="8610"/>
                    </a:cubicBezTo>
                    <a:lnTo>
                      <a:pt x="652" y="8610"/>
                    </a:lnTo>
                    <a:cubicBezTo>
                      <a:pt x="1173" y="8188"/>
                      <a:pt x="1692" y="7755"/>
                      <a:pt x="2198" y="7337"/>
                    </a:cubicBezTo>
                    <a:cubicBezTo>
                      <a:pt x="2279" y="7272"/>
                      <a:pt x="2246" y="7126"/>
                      <a:pt x="2166" y="7078"/>
                    </a:cubicBezTo>
                    <a:cubicBezTo>
                      <a:pt x="1651" y="6792"/>
                      <a:pt x="1136" y="6506"/>
                      <a:pt x="610" y="6220"/>
                    </a:cubicBezTo>
                    <a:lnTo>
                      <a:pt x="610" y="6220"/>
                    </a:lnTo>
                    <a:cubicBezTo>
                      <a:pt x="1105" y="5807"/>
                      <a:pt x="1613" y="5421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599" y="4543"/>
                      <a:pt x="1064" y="4305"/>
                      <a:pt x="540" y="4076"/>
                    </a:cubicBezTo>
                    <a:lnTo>
                      <a:pt x="540" y="4076"/>
                    </a:lnTo>
                    <a:lnTo>
                      <a:pt x="2004" y="2989"/>
                    </a:lnTo>
                    <a:cubicBezTo>
                      <a:pt x="2101" y="2908"/>
                      <a:pt x="2117" y="2762"/>
                      <a:pt x="2004" y="2698"/>
                    </a:cubicBezTo>
                    <a:cubicBezTo>
                      <a:pt x="1451" y="2369"/>
                      <a:pt x="940" y="1972"/>
                      <a:pt x="484" y="1506"/>
                    </a:cubicBezTo>
                    <a:lnTo>
                      <a:pt x="484" y="1506"/>
                    </a:lnTo>
                    <a:cubicBezTo>
                      <a:pt x="853" y="1095"/>
                      <a:pt x="1233" y="686"/>
                      <a:pt x="1600" y="290"/>
                    </a:cubicBezTo>
                    <a:cubicBezTo>
                      <a:pt x="1713" y="165"/>
                      <a:pt x="1602" y="1"/>
                      <a:pt x="1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252;p35"/>
              <p:cNvSpPr/>
              <p:nvPr/>
            </p:nvSpPr>
            <p:spPr>
              <a:xfrm>
                <a:off x="6729825" y="3413750"/>
                <a:ext cx="367850" cy="702700"/>
              </a:xfrm>
              <a:custGeom>
                <a:avLst/>
                <a:gdLst/>
                <a:ahLst/>
                <a:cxnLst/>
                <a:rect l="l" t="t" r="r" b="b"/>
                <a:pathLst>
                  <a:path w="14714" h="28108" extrusionOk="0">
                    <a:moveTo>
                      <a:pt x="8443" y="0"/>
                    </a:moveTo>
                    <a:cubicBezTo>
                      <a:pt x="8181" y="0"/>
                      <a:pt x="7919" y="121"/>
                      <a:pt x="7667" y="414"/>
                    </a:cubicBezTo>
                    <a:cubicBezTo>
                      <a:pt x="7004" y="1206"/>
                      <a:pt x="6536" y="2418"/>
                      <a:pt x="6051" y="3339"/>
                    </a:cubicBezTo>
                    <a:cubicBezTo>
                      <a:pt x="5469" y="4422"/>
                      <a:pt x="4903" y="5504"/>
                      <a:pt x="4370" y="6620"/>
                    </a:cubicBezTo>
                    <a:cubicBezTo>
                      <a:pt x="3319" y="8786"/>
                      <a:pt x="2382" y="11016"/>
                      <a:pt x="1590" y="13279"/>
                    </a:cubicBezTo>
                    <a:cubicBezTo>
                      <a:pt x="1073" y="14798"/>
                      <a:pt x="604" y="16317"/>
                      <a:pt x="378" y="17901"/>
                    </a:cubicBezTo>
                    <a:cubicBezTo>
                      <a:pt x="330" y="18240"/>
                      <a:pt x="281" y="18595"/>
                      <a:pt x="233" y="18935"/>
                    </a:cubicBezTo>
                    <a:cubicBezTo>
                      <a:pt x="130" y="19816"/>
                      <a:pt x="1" y="23733"/>
                      <a:pt x="1441" y="23733"/>
                    </a:cubicBezTo>
                    <a:cubicBezTo>
                      <a:pt x="1587" y="23733"/>
                      <a:pt x="1749" y="23693"/>
                      <a:pt x="1929" y="23605"/>
                    </a:cubicBezTo>
                    <a:cubicBezTo>
                      <a:pt x="2673" y="23250"/>
                      <a:pt x="3254" y="22167"/>
                      <a:pt x="3659" y="21504"/>
                    </a:cubicBezTo>
                    <a:lnTo>
                      <a:pt x="3659" y="21504"/>
                    </a:lnTo>
                    <a:cubicBezTo>
                      <a:pt x="3304" y="22280"/>
                      <a:pt x="3110" y="23137"/>
                      <a:pt x="3077" y="23993"/>
                    </a:cubicBezTo>
                    <a:cubicBezTo>
                      <a:pt x="3060" y="24559"/>
                      <a:pt x="3157" y="25206"/>
                      <a:pt x="3627" y="25529"/>
                    </a:cubicBezTo>
                    <a:cubicBezTo>
                      <a:pt x="3821" y="25665"/>
                      <a:pt x="4047" y="25720"/>
                      <a:pt x="4281" y="25720"/>
                    </a:cubicBezTo>
                    <a:cubicBezTo>
                      <a:pt x="4632" y="25720"/>
                      <a:pt x="5004" y="25596"/>
                      <a:pt x="5323" y="25432"/>
                    </a:cubicBezTo>
                    <a:cubicBezTo>
                      <a:pt x="6180" y="24980"/>
                      <a:pt x="6907" y="24301"/>
                      <a:pt x="7392" y="23476"/>
                    </a:cubicBezTo>
                    <a:lnTo>
                      <a:pt x="7392" y="23476"/>
                    </a:lnTo>
                    <a:cubicBezTo>
                      <a:pt x="7101" y="24413"/>
                      <a:pt x="6810" y="25383"/>
                      <a:pt x="7004" y="26353"/>
                    </a:cubicBezTo>
                    <a:cubicBezTo>
                      <a:pt x="7187" y="27252"/>
                      <a:pt x="7959" y="28108"/>
                      <a:pt x="8859" y="28108"/>
                    </a:cubicBezTo>
                    <a:cubicBezTo>
                      <a:pt x="8914" y="28108"/>
                      <a:pt x="8969" y="28105"/>
                      <a:pt x="9025" y="28098"/>
                    </a:cubicBezTo>
                    <a:cubicBezTo>
                      <a:pt x="11255" y="27856"/>
                      <a:pt x="12337" y="23493"/>
                      <a:pt x="12951" y="21795"/>
                    </a:cubicBezTo>
                    <a:cubicBezTo>
                      <a:pt x="13970" y="18951"/>
                      <a:pt x="14714" y="15945"/>
                      <a:pt x="14567" y="12923"/>
                    </a:cubicBezTo>
                    <a:cubicBezTo>
                      <a:pt x="14567" y="12794"/>
                      <a:pt x="14567" y="12680"/>
                      <a:pt x="14552" y="12568"/>
                    </a:cubicBezTo>
                    <a:cubicBezTo>
                      <a:pt x="14326" y="8866"/>
                      <a:pt x="13016" y="5263"/>
                      <a:pt x="10835" y="2257"/>
                    </a:cubicBezTo>
                    <a:cubicBezTo>
                      <a:pt x="10353" y="1585"/>
                      <a:pt x="9395" y="0"/>
                      <a:pt x="8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253;p35"/>
              <p:cNvSpPr/>
              <p:nvPr/>
            </p:nvSpPr>
            <p:spPr>
              <a:xfrm>
                <a:off x="6725525" y="3409925"/>
                <a:ext cx="375775" cy="710825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28433" extrusionOk="0">
                    <a:moveTo>
                      <a:pt x="8631" y="318"/>
                    </a:moveTo>
                    <a:cubicBezTo>
                      <a:pt x="9093" y="318"/>
                      <a:pt x="9507" y="734"/>
                      <a:pt x="9779" y="1052"/>
                    </a:cubicBezTo>
                    <a:cubicBezTo>
                      <a:pt x="10150" y="1456"/>
                      <a:pt x="10457" y="1908"/>
                      <a:pt x="10764" y="2361"/>
                    </a:cubicBezTo>
                    <a:cubicBezTo>
                      <a:pt x="11718" y="3703"/>
                      <a:pt x="12541" y="5092"/>
                      <a:pt x="13156" y="6612"/>
                    </a:cubicBezTo>
                    <a:cubicBezTo>
                      <a:pt x="13787" y="8179"/>
                      <a:pt x="14239" y="9812"/>
                      <a:pt x="14448" y="11476"/>
                    </a:cubicBezTo>
                    <a:cubicBezTo>
                      <a:pt x="14498" y="11880"/>
                      <a:pt x="14530" y="12300"/>
                      <a:pt x="14562" y="12721"/>
                    </a:cubicBezTo>
                    <a:cubicBezTo>
                      <a:pt x="14675" y="14628"/>
                      <a:pt x="14465" y="16518"/>
                      <a:pt x="14028" y="18377"/>
                    </a:cubicBezTo>
                    <a:cubicBezTo>
                      <a:pt x="13673" y="19879"/>
                      <a:pt x="13140" y="21334"/>
                      <a:pt x="12671" y="22789"/>
                    </a:cubicBezTo>
                    <a:cubicBezTo>
                      <a:pt x="12300" y="23904"/>
                      <a:pt x="11927" y="25019"/>
                      <a:pt x="11395" y="26053"/>
                    </a:cubicBezTo>
                    <a:cubicBezTo>
                      <a:pt x="10942" y="26894"/>
                      <a:pt x="10263" y="27945"/>
                      <a:pt x="9229" y="28089"/>
                    </a:cubicBezTo>
                    <a:cubicBezTo>
                      <a:pt x="9169" y="28098"/>
                      <a:pt x="9110" y="28101"/>
                      <a:pt x="9051" y="28101"/>
                    </a:cubicBezTo>
                    <a:cubicBezTo>
                      <a:pt x="8289" y="28101"/>
                      <a:pt x="7659" y="27439"/>
                      <a:pt x="7419" y="26749"/>
                    </a:cubicBezTo>
                    <a:cubicBezTo>
                      <a:pt x="7079" y="25730"/>
                      <a:pt x="7434" y="24631"/>
                      <a:pt x="7725" y="23661"/>
                    </a:cubicBezTo>
                    <a:cubicBezTo>
                      <a:pt x="7758" y="23544"/>
                      <a:pt x="7655" y="23462"/>
                      <a:pt x="7554" y="23462"/>
                    </a:cubicBezTo>
                    <a:cubicBezTo>
                      <a:pt x="7503" y="23462"/>
                      <a:pt x="7452" y="23483"/>
                      <a:pt x="7419" y="23532"/>
                    </a:cubicBezTo>
                    <a:cubicBezTo>
                      <a:pt x="7063" y="24131"/>
                      <a:pt x="6594" y="24663"/>
                      <a:pt x="6029" y="25068"/>
                    </a:cubicBezTo>
                    <a:cubicBezTo>
                      <a:pt x="5597" y="25365"/>
                      <a:pt x="5029" y="25708"/>
                      <a:pt x="4476" y="25708"/>
                    </a:cubicBezTo>
                    <a:cubicBezTo>
                      <a:pt x="4368" y="25708"/>
                      <a:pt x="4260" y="25694"/>
                      <a:pt x="4154" y="25665"/>
                    </a:cubicBezTo>
                    <a:cubicBezTo>
                      <a:pt x="3476" y="25471"/>
                      <a:pt x="3394" y="24663"/>
                      <a:pt x="3426" y="24081"/>
                    </a:cubicBezTo>
                    <a:cubicBezTo>
                      <a:pt x="3459" y="23273"/>
                      <a:pt x="3653" y="22465"/>
                      <a:pt x="3976" y="21739"/>
                    </a:cubicBezTo>
                    <a:cubicBezTo>
                      <a:pt x="4042" y="21607"/>
                      <a:pt x="3943" y="21490"/>
                      <a:pt x="3838" y="21490"/>
                    </a:cubicBezTo>
                    <a:cubicBezTo>
                      <a:pt x="3788" y="21490"/>
                      <a:pt x="3738" y="21515"/>
                      <a:pt x="3702" y="21577"/>
                    </a:cubicBezTo>
                    <a:cubicBezTo>
                      <a:pt x="3702" y="21577"/>
                      <a:pt x="3702" y="21577"/>
                      <a:pt x="3702" y="21577"/>
                    </a:cubicBezTo>
                    <a:lnTo>
                      <a:pt x="3702" y="21577"/>
                    </a:lnTo>
                    <a:cubicBezTo>
                      <a:pt x="3329" y="22159"/>
                      <a:pt x="2991" y="22789"/>
                      <a:pt x="2489" y="23273"/>
                    </a:cubicBezTo>
                    <a:cubicBezTo>
                      <a:pt x="2280" y="23482"/>
                      <a:pt x="1945" y="23723"/>
                      <a:pt x="1620" y="23723"/>
                    </a:cubicBezTo>
                    <a:cubicBezTo>
                      <a:pt x="1542" y="23723"/>
                      <a:pt x="1465" y="23709"/>
                      <a:pt x="1390" y="23678"/>
                    </a:cubicBezTo>
                    <a:cubicBezTo>
                      <a:pt x="1099" y="23549"/>
                      <a:pt x="954" y="23209"/>
                      <a:pt x="857" y="22950"/>
                    </a:cubicBezTo>
                    <a:cubicBezTo>
                      <a:pt x="696" y="22530"/>
                      <a:pt x="631" y="22094"/>
                      <a:pt x="582" y="21657"/>
                    </a:cubicBezTo>
                    <a:cubicBezTo>
                      <a:pt x="308" y="19153"/>
                      <a:pt x="890" y="16632"/>
                      <a:pt x="1665" y="14255"/>
                    </a:cubicBezTo>
                    <a:cubicBezTo>
                      <a:pt x="2829" y="10684"/>
                      <a:pt x="4413" y="7241"/>
                      <a:pt x="6174" y="3929"/>
                    </a:cubicBezTo>
                    <a:cubicBezTo>
                      <a:pt x="6562" y="3218"/>
                      <a:pt x="6885" y="2474"/>
                      <a:pt x="7273" y="1763"/>
                    </a:cubicBezTo>
                    <a:cubicBezTo>
                      <a:pt x="7451" y="1423"/>
                      <a:pt x="7645" y="1084"/>
                      <a:pt x="7887" y="777"/>
                    </a:cubicBezTo>
                    <a:cubicBezTo>
                      <a:pt x="8049" y="567"/>
                      <a:pt x="8259" y="357"/>
                      <a:pt x="8533" y="324"/>
                    </a:cubicBezTo>
                    <a:cubicBezTo>
                      <a:pt x="8566" y="320"/>
                      <a:pt x="8599" y="318"/>
                      <a:pt x="8631" y="318"/>
                    </a:cubicBezTo>
                    <a:close/>
                    <a:moveTo>
                      <a:pt x="8639" y="0"/>
                    </a:moveTo>
                    <a:cubicBezTo>
                      <a:pt x="8313" y="0"/>
                      <a:pt x="8004" y="144"/>
                      <a:pt x="7758" y="421"/>
                    </a:cubicBezTo>
                    <a:cubicBezTo>
                      <a:pt x="7208" y="1020"/>
                      <a:pt x="6869" y="1811"/>
                      <a:pt x="6514" y="2539"/>
                    </a:cubicBezTo>
                    <a:cubicBezTo>
                      <a:pt x="6109" y="3363"/>
                      <a:pt x="5674" y="4155"/>
                      <a:pt x="5253" y="4963"/>
                    </a:cubicBezTo>
                    <a:cubicBezTo>
                      <a:pt x="4801" y="5868"/>
                      <a:pt x="4348" y="6773"/>
                      <a:pt x="3928" y="7694"/>
                    </a:cubicBezTo>
                    <a:cubicBezTo>
                      <a:pt x="3088" y="9488"/>
                      <a:pt x="2344" y="11314"/>
                      <a:pt x="1681" y="13173"/>
                    </a:cubicBezTo>
                    <a:cubicBezTo>
                      <a:pt x="760" y="15791"/>
                      <a:pt x="0" y="18571"/>
                      <a:pt x="226" y="21383"/>
                    </a:cubicBezTo>
                    <a:cubicBezTo>
                      <a:pt x="259" y="21868"/>
                      <a:pt x="323" y="22353"/>
                      <a:pt x="453" y="22821"/>
                    </a:cubicBezTo>
                    <a:cubicBezTo>
                      <a:pt x="567" y="23176"/>
                      <a:pt x="711" y="23564"/>
                      <a:pt x="1002" y="23807"/>
                    </a:cubicBezTo>
                    <a:cubicBezTo>
                      <a:pt x="1204" y="23988"/>
                      <a:pt x="1414" y="24062"/>
                      <a:pt x="1623" y="24062"/>
                    </a:cubicBezTo>
                    <a:cubicBezTo>
                      <a:pt x="2252" y="24062"/>
                      <a:pt x="2875" y="23388"/>
                      <a:pt x="3260" y="22864"/>
                    </a:cubicBezTo>
                    <a:lnTo>
                      <a:pt x="3260" y="22864"/>
                    </a:lnTo>
                    <a:cubicBezTo>
                      <a:pt x="3206" y="23100"/>
                      <a:pt x="3164" y="23340"/>
                      <a:pt x="3136" y="23581"/>
                    </a:cubicBezTo>
                    <a:cubicBezTo>
                      <a:pt x="3055" y="24163"/>
                      <a:pt x="3039" y="24793"/>
                      <a:pt x="3297" y="25327"/>
                    </a:cubicBezTo>
                    <a:cubicBezTo>
                      <a:pt x="3545" y="25842"/>
                      <a:pt x="3955" y="26031"/>
                      <a:pt x="4409" y="26031"/>
                    </a:cubicBezTo>
                    <a:cubicBezTo>
                      <a:pt x="5078" y="26031"/>
                      <a:pt x="5845" y="25621"/>
                      <a:pt x="6335" y="25245"/>
                    </a:cubicBezTo>
                    <a:cubicBezTo>
                      <a:pt x="6633" y="25017"/>
                      <a:pt x="6907" y="24762"/>
                      <a:pt x="7152" y="24480"/>
                    </a:cubicBezTo>
                    <a:lnTo>
                      <a:pt x="7152" y="24480"/>
                    </a:lnTo>
                    <a:cubicBezTo>
                      <a:pt x="6991" y="25133"/>
                      <a:pt x="6893" y="25800"/>
                      <a:pt x="7014" y="26473"/>
                    </a:cubicBezTo>
                    <a:cubicBezTo>
                      <a:pt x="7128" y="27201"/>
                      <a:pt x="7613" y="27928"/>
                      <a:pt x="8275" y="28251"/>
                    </a:cubicBezTo>
                    <a:cubicBezTo>
                      <a:pt x="8534" y="28377"/>
                      <a:pt x="8789" y="28433"/>
                      <a:pt x="9035" y="28433"/>
                    </a:cubicBezTo>
                    <a:cubicBezTo>
                      <a:pt x="9893" y="28433"/>
                      <a:pt x="10649" y="27758"/>
                      <a:pt x="11152" y="27055"/>
                    </a:cubicBezTo>
                    <a:cubicBezTo>
                      <a:pt x="11895" y="26038"/>
                      <a:pt x="12332" y="24825"/>
                      <a:pt x="12735" y="23629"/>
                    </a:cubicBezTo>
                    <a:cubicBezTo>
                      <a:pt x="13205" y="22256"/>
                      <a:pt x="13705" y="20866"/>
                      <a:pt x="14093" y="19459"/>
                    </a:cubicBezTo>
                    <a:cubicBezTo>
                      <a:pt x="14692" y="17261"/>
                      <a:pt x="15030" y="14999"/>
                      <a:pt x="14901" y="12721"/>
                    </a:cubicBezTo>
                    <a:cubicBezTo>
                      <a:pt x="14659" y="9165"/>
                      <a:pt x="13479" y="5707"/>
                      <a:pt x="11459" y="2765"/>
                    </a:cubicBezTo>
                    <a:cubicBezTo>
                      <a:pt x="11119" y="2264"/>
                      <a:pt x="10781" y="1763"/>
                      <a:pt x="10408" y="1294"/>
                    </a:cubicBezTo>
                    <a:cubicBezTo>
                      <a:pt x="10069" y="841"/>
                      <a:pt x="9665" y="357"/>
                      <a:pt x="9148" y="115"/>
                    </a:cubicBezTo>
                    <a:cubicBezTo>
                      <a:pt x="8978" y="38"/>
                      <a:pt x="8806" y="0"/>
                      <a:pt x="8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254;p35"/>
              <p:cNvSpPr/>
              <p:nvPr/>
            </p:nvSpPr>
            <p:spPr>
              <a:xfrm>
                <a:off x="6747325" y="3462525"/>
                <a:ext cx="238890" cy="52454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27564" extrusionOk="0">
                    <a:moveTo>
                      <a:pt x="10131" y="0"/>
                    </a:moveTo>
                    <a:cubicBezTo>
                      <a:pt x="10082" y="0"/>
                      <a:pt x="10035" y="23"/>
                      <a:pt x="10005" y="77"/>
                    </a:cubicBezTo>
                    <a:cubicBezTo>
                      <a:pt x="8146" y="3568"/>
                      <a:pt x="6369" y="7107"/>
                      <a:pt x="4720" y="10712"/>
                    </a:cubicBezTo>
                    <a:cubicBezTo>
                      <a:pt x="3169" y="14105"/>
                      <a:pt x="1746" y="17596"/>
                      <a:pt x="874" y="21232"/>
                    </a:cubicBezTo>
                    <a:cubicBezTo>
                      <a:pt x="389" y="23253"/>
                      <a:pt x="82" y="25321"/>
                      <a:pt x="1" y="27406"/>
                    </a:cubicBezTo>
                    <a:cubicBezTo>
                      <a:pt x="1" y="27511"/>
                      <a:pt x="82" y="27564"/>
                      <a:pt x="165" y="27564"/>
                    </a:cubicBezTo>
                    <a:cubicBezTo>
                      <a:pt x="248" y="27564"/>
                      <a:pt x="333" y="27511"/>
                      <a:pt x="341" y="27406"/>
                    </a:cubicBezTo>
                    <a:cubicBezTo>
                      <a:pt x="470" y="23688"/>
                      <a:pt x="1375" y="20053"/>
                      <a:pt x="2636" y="16577"/>
                    </a:cubicBezTo>
                    <a:cubicBezTo>
                      <a:pt x="3929" y="13022"/>
                      <a:pt x="5560" y="9596"/>
                      <a:pt x="7226" y="6219"/>
                    </a:cubicBezTo>
                    <a:cubicBezTo>
                      <a:pt x="8228" y="4215"/>
                      <a:pt x="9245" y="2226"/>
                      <a:pt x="10296" y="254"/>
                    </a:cubicBezTo>
                    <a:cubicBezTo>
                      <a:pt x="10364" y="120"/>
                      <a:pt x="10244" y="0"/>
                      <a:pt x="10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255;p35"/>
              <p:cNvSpPr/>
              <p:nvPr/>
            </p:nvSpPr>
            <p:spPr>
              <a:xfrm>
                <a:off x="6780309" y="3527094"/>
                <a:ext cx="226858" cy="469204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4656" extrusionOk="0">
                    <a:moveTo>
                      <a:pt x="9644" y="0"/>
                    </a:moveTo>
                    <a:cubicBezTo>
                      <a:pt x="9578" y="0"/>
                      <a:pt x="9511" y="34"/>
                      <a:pt x="9480" y="111"/>
                    </a:cubicBezTo>
                    <a:cubicBezTo>
                      <a:pt x="8219" y="3375"/>
                      <a:pt x="6651" y="6494"/>
                      <a:pt x="5148" y="9629"/>
                    </a:cubicBezTo>
                    <a:cubicBezTo>
                      <a:pt x="3677" y="12684"/>
                      <a:pt x="2255" y="15770"/>
                      <a:pt x="1253" y="19019"/>
                    </a:cubicBezTo>
                    <a:cubicBezTo>
                      <a:pt x="688" y="20797"/>
                      <a:pt x="251" y="22639"/>
                      <a:pt x="9" y="24497"/>
                    </a:cubicBezTo>
                    <a:cubicBezTo>
                      <a:pt x="1" y="24603"/>
                      <a:pt x="77" y="24655"/>
                      <a:pt x="160" y="24655"/>
                    </a:cubicBezTo>
                    <a:cubicBezTo>
                      <a:pt x="243" y="24655"/>
                      <a:pt x="332" y="24603"/>
                      <a:pt x="348" y="24497"/>
                    </a:cubicBezTo>
                    <a:cubicBezTo>
                      <a:pt x="785" y="21168"/>
                      <a:pt x="1835" y="17953"/>
                      <a:pt x="3127" y="14850"/>
                    </a:cubicBezTo>
                    <a:cubicBezTo>
                      <a:pt x="4453" y="11682"/>
                      <a:pt x="6021" y="8627"/>
                      <a:pt x="7476" y="5524"/>
                    </a:cubicBezTo>
                    <a:cubicBezTo>
                      <a:pt x="8299" y="3779"/>
                      <a:pt x="9092" y="2001"/>
                      <a:pt x="9803" y="208"/>
                    </a:cubicBezTo>
                    <a:cubicBezTo>
                      <a:pt x="9842" y="80"/>
                      <a:pt x="9745" y="0"/>
                      <a:pt x="9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256;p35"/>
              <p:cNvSpPr/>
              <p:nvPr/>
            </p:nvSpPr>
            <p:spPr>
              <a:xfrm>
                <a:off x="6848513" y="3577980"/>
                <a:ext cx="182856" cy="408422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1462" extrusionOk="0">
                    <a:moveTo>
                      <a:pt x="7729" y="1"/>
                    </a:moveTo>
                    <a:cubicBezTo>
                      <a:pt x="7662" y="1"/>
                      <a:pt x="7596" y="36"/>
                      <a:pt x="7570" y="119"/>
                    </a:cubicBezTo>
                    <a:cubicBezTo>
                      <a:pt x="6747" y="2931"/>
                      <a:pt x="5728" y="5662"/>
                      <a:pt x="4661" y="8394"/>
                    </a:cubicBezTo>
                    <a:cubicBezTo>
                      <a:pt x="3611" y="11109"/>
                      <a:pt x="2512" y="13807"/>
                      <a:pt x="1543" y="16555"/>
                    </a:cubicBezTo>
                    <a:cubicBezTo>
                      <a:pt x="993" y="18106"/>
                      <a:pt x="476" y="19675"/>
                      <a:pt x="39" y="21258"/>
                    </a:cubicBezTo>
                    <a:cubicBezTo>
                      <a:pt x="1" y="21383"/>
                      <a:pt x="99" y="21462"/>
                      <a:pt x="195" y="21462"/>
                    </a:cubicBezTo>
                    <a:cubicBezTo>
                      <a:pt x="261" y="21462"/>
                      <a:pt x="327" y="21424"/>
                      <a:pt x="347" y="21339"/>
                    </a:cubicBezTo>
                    <a:cubicBezTo>
                      <a:pt x="1138" y="18526"/>
                      <a:pt x="2140" y="15779"/>
                      <a:pt x="3191" y="13048"/>
                    </a:cubicBezTo>
                    <a:cubicBezTo>
                      <a:pt x="4241" y="10333"/>
                      <a:pt x="5340" y="7618"/>
                      <a:pt x="6342" y="4886"/>
                    </a:cubicBezTo>
                    <a:cubicBezTo>
                      <a:pt x="6908" y="3335"/>
                      <a:pt x="7426" y="1783"/>
                      <a:pt x="7894" y="199"/>
                    </a:cubicBezTo>
                    <a:cubicBezTo>
                      <a:pt x="7933" y="82"/>
                      <a:pt x="7830" y="1"/>
                      <a:pt x="7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257;p35"/>
              <p:cNvSpPr/>
              <p:nvPr/>
            </p:nvSpPr>
            <p:spPr>
              <a:xfrm>
                <a:off x="6896917" y="3617886"/>
                <a:ext cx="164761" cy="420563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22100" extrusionOk="0">
                    <a:moveTo>
                      <a:pt x="6948" y="0"/>
                    </a:moveTo>
                    <a:cubicBezTo>
                      <a:pt x="6881" y="0"/>
                      <a:pt x="6816" y="37"/>
                      <a:pt x="6796" y="123"/>
                    </a:cubicBezTo>
                    <a:cubicBezTo>
                      <a:pt x="6246" y="3032"/>
                      <a:pt x="5390" y="5877"/>
                      <a:pt x="4436" y="8689"/>
                    </a:cubicBezTo>
                    <a:cubicBezTo>
                      <a:pt x="3483" y="11501"/>
                      <a:pt x="2449" y="14264"/>
                      <a:pt x="1511" y="17076"/>
                    </a:cubicBezTo>
                    <a:cubicBezTo>
                      <a:pt x="977" y="18677"/>
                      <a:pt x="477" y="20276"/>
                      <a:pt x="40" y="21892"/>
                    </a:cubicBezTo>
                    <a:cubicBezTo>
                      <a:pt x="1" y="22020"/>
                      <a:pt x="104" y="22099"/>
                      <a:pt x="206" y="22099"/>
                    </a:cubicBezTo>
                    <a:cubicBezTo>
                      <a:pt x="272" y="22099"/>
                      <a:pt x="338" y="22065"/>
                      <a:pt x="363" y="21989"/>
                    </a:cubicBezTo>
                    <a:cubicBezTo>
                      <a:pt x="1124" y="19112"/>
                      <a:pt x="2109" y="16300"/>
                      <a:pt x="3095" y="13505"/>
                    </a:cubicBezTo>
                    <a:cubicBezTo>
                      <a:pt x="4097" y="10708"/>
                      <a:pt x="5099" y="7929"/>
                      <a:pt x="5923" y="5084"/>
                    </a:cubicBezTo>
                    <a:cubicBezTo>
                      <a:pt x="6392" y="3485"/>
                      <a:pt x="6812" y="1852"/>
                      <a:pt x="7119" y="203"/>
                    </a:cubicBezTo>
                    <a:cubicBezTo>
                      <a:pt x="7148" y="79"/>
                      <a:pt x="7046" y="0"/>
                      <a:pt x="6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258;p35"/>
              <p:cNvSpPr/>
              <p:nvPr/>
            </p:nvSpPr>
            <p:spPr>
              <a:xfrm>
                <a:off x="7784100" y="3290775"/>
                <a:ext cx="314350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7099" extrusionOk="0">
                    <a:moveTo>
                      <a:pt x="0" y="0"/>
                    </a:moveTo>
                    <a:lnTo>
                      <a:pt x="1568" y="15903"/>
                    </a:lnTo>
                    <a:cubicBezTo>
                      <a:pt x="1633" y="16582"/>
                      <a:pt x="2215" y="17099"/>
                      <a:pt x="2894" y="17099"/>
                    </a:cubicBezTo>
                    <a:lnTo>
                      <a:pt x="9697" y="17099"/>
                    </a:lnTo>
                    <a:cubicBezTo>
                      <a:pt x="10376" y="17099"/>
                      <a:pt x="10957" y="16582"/>
                      <a:pt x="11022" y="15903"/>
                    </a:cubicBezTo>
                    <a:lnTo>
                      <a:pt x="1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259;p35"/>
              <p:cNvSpPr/>
              <p:nvPr/>
            </p:nvSpPr>
            <p:spPr>
              <a:xfrm>
                <a:off x="7780050" y="3286725"/>
                <a:ext cx="322875" cy="435750"/>
              </a:xfrm>
              <a:custGeom>
                <a:avLst/>
                <a:gdLst/>
                <a:ahLst/>
                <a:cxnLst/>
                <a:rect l="l" t="t" r="r" b="b"/>
                <a:pathLst>
                  <a:path w="12915" h="17430" extrusionOk="0">
                    <a:moveTo>
                      <a:pt x="12559" y="324"/>
                    </a:moveTo>
                    <a:lnTo>
                      <a:pt x="12559" y="324"/>
                    </a:lnTo>
                    <a:cubicBezTo>
                      <a:pt x="12516" y="800"/>
                      <a:pt x="12472" y="1266"/>
                      <a:pt x="12429" y="1746"/>
                    </a:cubicBezTo>
                    <a:cubicBezTo>
                      <a:pt x="12300" y="3006"/>
                      <a:pt x="12171" y="4283"/>
                      <a:pt x="12041" y="5543"/>
                    </a:cubicBezTo>
                    <a:cubicBezTo>
                      <a:pt x="11895" y="7079"/>
                      <a:pt x="11750" y="8598"/>
                      <a:pt x="11604" y="10133"/>
                    </a:cubicBezTo>
                    <a:cubicBezTo>
                      <a:pt x="11459" y="11458"/>
                      <a:pt x="11330" y="12783"/>
                      <a:pt x="11201" y="14109"/>
                    </a:cubicBezTo>
                    <a:cubicBezTo>
                      <a:pt x="11169" y="14546"/>
                      <a:pt x="11119" y="14981"/>
                      <a:pt x="11072" y="15418"/>
                    </a:cubicBezTo>
                    <a:cubicBezTo>
                      <a:pt x="11056" y="15617"/>
                      <a:pt x="11012" y="15818"/>
                      <a:pt x="11021" y="16017"/>
                    </a:cubicBezTo>
                    <a:lnTo>
                      <a:pt x="11021" y="16017"/>
                    </a:lnTo>
                    <a:cubicBezTo>
                      <a:pt x="11014" y="16031"/>
                      <a:pt x="11010" y="16047"/>
                      <a:pt x="11007" y="16065"/>
                    </a:cubicBezTo>
                    <a:cubicBezTo>
                      <a:pt x="10942" y="16694"/>
                      <a:pt x="10408" y="17099"/>
                      <a:pt x="9794" y="17099"/>
                    </a:cubicBezTo>
                    <a:lnTo>
                      <a:pt x="3136" y="17099"/>
                    </a:lnTo>
                    <a:cubicBezTo>
                      <a:pt x="2586" y="17099"/>
                      <a:pt x="2086" y="16808"/>
                      <a:pt x="1940" y="16242"/>
                    </a:cubicBezTo>
                    <a:cubicBezTo>
                      <a:pt x="1907" y="16113"/>
                      <a:pt x="1892" y="15983"/>
                      <a:pt x="1875" y="15854"/>
                    </a:cubicBezTo>
                    <a:cubicBezTo>
                      <a:pt x="1730" y="14303"/>
                      <a:pt x="1569" y="12751"/>
                      <a:pt x="1423" y="11200"/>
                    </a:cubicBezTo>
                    <a:cubicBezTo>
                      <a:pt x="1196" y="8905"/>
                      <a:pt x="970" y="6610"/>
                      <a:pt x="744" y="4332"/>
                    </a:cubicBezTo>
                    <a:cubicBezTo>
                      <a:pt x="664" y="3427"/>
                      <a:pt x="567" y="2505"/>
                      <a:pt x="485" y="1600"/>
                    </a:cubicBezTo>
                    <a:cubicBezTo>
                      <a:pt x="453" y="1309"/>
                      <a:pt x="421" y="1002"/>
                      <a:pt x="388" y="712"/>
                    </a:cubicBezTo>
                    <a:cubicBezTo>
                      <a:pt x="376" y="584"/>
                      <a:pt x="373" y="447"/>
                      <a:pt x="357" y="324"/>
                    </a:cubicBezTo>
                    <a:close/>
                    <a:moveTo>
                      <a:pt x="162" y="0"/>
                    </a:moveTo>
                    <a:cubicBezTo>
                      <a:pt x="82" y="0"/>
                      <a:pt x="0" y="81"/>
                      <a:pt x="0" y="162"/>
                    </a:cubicBezTo>
                    <a:cubicBezTo>
                      <a:pt x="114" y="1358"/>
                      <a:pt x="243" y="2537"/>
                      <a:pt x="356" y="3733"/>
                    </a:cubicBezTo>
                    <a:cubicBezTo>
                      <a:pt x="582" y="6077"/>
                      <a:pt x="825" y="8420"/>
                      <a:pt x="1052" y="10764"/>
                    </a:cubicBezTo>
                    <a:cubicBezTo>
                      <a:pt x="1213" y="12445"/>
                      <a:pt x="1375" y="14109"/>
                      <a:pt x="1536" y="15774"/>
                    </a:cubicBezTo>
                    <a:cubicBezTo>
                      <a:pt x="1552" y="15871"/>
                      <a:pt x="1552" y="15968"/>
                      <a:pt x="1569" y="16065"/>
                    </a:cubicBezTo>
                    <a:cubicBezTo>
                      <a:pt x="1649" y="16841"/>
                      <a:pt x="2280" y="17406"/>
                      <a:pt x="3056" y="17422"/>
                    </a:cubicBezTo>
                    <a:cubicBezTo>
                      <a:pt x="3276" y="17428"/>
                      <a:pt x="3499" y="17429"/>
                      <a:pt x="3722" y="17429"/>
                    </a:cubicBezTo>
                    <a:cubicBezTo>
                      <a:pt x="4168" y="17429"/>
                      <a:pt x="4617" y="17422"/>
                      <a:pt x="5060" y="17422"/>
                    </a:cubicBezTo>
                    <a:lnTo>
                      <a:pt x="9665" y="17422"/>
                    </a:lnTo>
                    <a:cubicBezTo>
                      <a:pt x="10085" y="17422"/>
                      <a:pt x="10473" y="17358"/>
                      <a:pt x="10813" y="17082"/>
                    </a:cubicBezTo>
                    <a:cubicBezTo>
                      <a:pt x="11115" y="16828"/>
                      <a:pt x="11292" y="16479"/>
                      <a:pt x="11343" y="16083"/>
                    </a:cubicBezTo>
                    <a:lnTo>
                      <a:pt x="11343" y="16083"/>
                    </a:lnTo>
                    <a:cubicBezTo>
                      <a:pt x="11344" y="16077"/>
                      <a:pt x="11345" y="16071"/>
                      <a:pt x="11346" y="16065"/>
                    </a:cubicBezTo>
                    <a:lnTo>
                      <a:pt x="11346" y="16065"/>
                    </a:lnTo>
                    <a:cubicBezTo>
                      <a:pt x="11346" y="16065"/>
                      <a:pt x="11346" y="16065"/>
                      <a:pt x="11346" y="16065"/>
                    </a:cubicBezTo>
                    <a:cubicBezTo>
                      <a:pt x="11395" y="15548"/>
                      <a:pt x="11443" y="15014"/>
                      <a:pt x="11507" y="14481"/>
                    </a:cubicBezTo>
                    <a:cubicBezTo>
                      <a:pt x="11621" y="13220"/>
                      <a:pt x="11750" y="11960"/>
                      <a:pt x="11880" y="10699"/>
                    </a:cubicBezTo>
                    <a:cubicBezTo>
                      <a:pt x="12024" y="9163"/>
                      <a:pt x="12171" y="7629"/>
                      <a:pt x="12332" y="6093"/>
                    </a:cubicBezTo>
                    <a:lnTo>
                      <a:pt x="12720" y="2117"/>
                    </a:lnTo>
                    <a:cubicBezTo>
                      <a:pt x="12752" y="1681"/>
                      <a:pt x="12800" y="1244"/>
                      <a:pt x="12849" y="809"/>
                    </a:cubicBezTo>
                    <a:cubicBezTo>
                      <a:pt x="12865" y="615"/>
                      <a:pt x="12914" y="404"/>
                      <a:pt x="12914" y="194"/>
                    </a:cubicBezTo>
                    <a:lnTo>
                      <a:pt x="12914" y="162"/>
                    </a:lnTo>
                    <a:cubicBezTo>
                      <a:pt x="12914" y="81"/>
                      <a:pt x="12833" y="0"/>
                      <a:pt x="12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260;p35"/>
              <p:cNvSpPr/>
              <p:nvPr/>
            </p:nvSpPr>
            <p:spPr>
              <a:xfrm>
                <a:off x="7850350" y="3374800"/>
                <a:ext cx="191950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11637" extrusionOk="0">
                    <a:moveTo>
                      <a:pt x="3831" y="1"/>
                    </a:moveTo>
                    <a:cubicBezTo>
                      <a:pt x="1714" y="1"/>
                      <a:pt x="1" y="2619"/>
                      <a:pt x="1" y="5819"/>
                    </a:cubicBezTo>
                    <a:cubicBezTo>
                      <a:pt x="1" y="9034"/>
                      <a:pt x="1714" y="11637"/>
                      <a:pt x="3831" y="11637"/>
                    </a:cubicBezTo>
                    <a:cubicBezTo>
                      <a:pt x="5965" y="11637"/>
                      <a:pt x="7678" y="9034"/>
                      <a:pt x="7678" y="5819"/>
                    </a:cubicBezTo>
                    <a:cubicBezTo>
                      <a:pt x="7678" y="2619"/>
                      <a:pt x="5965" y="1"/>
                      <a:pt x="3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261;p35"/>
              <p:cNvSpPr/>
              <p:nvPr/>
            </p:nvSpPr>
            <p:spPr>
              <a:xfrm>
                <a:off x="7784100" y="3228550"/>
                <a:ext cx="3034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2731" extrusionOk="0">
                    <a:moveTo>
                      <a:pt x="1374" y="0"/>
                    </a:moveTo>
                    <a:cubicBezTo>
                      <a:pt x="614" y="0"/>
                      <a:pt x="0" y="614"/>
                      <a:pt x="0" y="1358"/>
                    </a:cubicBezTo>
                    <a:cubicBezTo>
                      <a:pt x="0" y="2117"/>
                      <a:pt x="614" y="2731"/>
                      <a:pt x="1374" y="2731"/>
                    </a:cubicBezTo>
                    <a:lnTo>
                      <a:pt x="10764" y="2731"/>
                    </a:lnTo>
                    <a:cubicBezTo>
                      <a:pt x="11524" y="2731"/>
                      <a:pt x="12138" y="2117"/>
                      <a:pt x="12138" y="1358"/>
                    </a:cubicBezTo>
                    <a:cubicBezTo>
                      <a:pt x="12138" y="614"/>
                      <a:pt x="11524" y="0"/>
                      <a:pt x="10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262;p35"/>
              <p:cNvSpPr/>
              <p:nvPr/>
            </p:nvSpPr>
            <p:spPr>
              <a:xfrm>
                <a:off x="7780050" y="3224075"/>
                <a:ext cx="31195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3089" extrusionOk="0">
                    <a:moveTo>
                      <a:pt x="10926" y="341"/>
                    </a:moveTo>
                    <a:cubicBezTo>
                      <a:pt x="11604" y="341"/>
                      <a:pt x="12138" y="873"/>
                      <a:pt x="12138" y="1537"/>
                    </a:cubicBezTo>
                    <a:cubicBezTo>
                      <a:pt x="12138" y="2216"/>
                      <a:pt x="11604" y="2748"/>
                      <a:pt x="10926" y="2748"/>
                    </a:cubicBezTo>
                    <a:lnTo>
                      <a:pt x="1536" y="2748"/>
                    </a:lnTo>
                    <a:cubicBezTo>
                      <a:pt x="873" y="2748"/>
                      <a:pt x="340" y="2216"/>
                      <a:pt x="340" y="1537"/>
                    </a:cubicBezTo>
                    <a:cubicBezTo>
                      <a:pt x="340" y="873"/>
                      <a:pt x="873" y="341"/>
                      <a:pt x="1536" y="341"/>
                    </a:cubicBezTo>
                    <a:close/>
                    <a:moveTo>
                      <a:pt x="1536" y="1"/>
                    </a:moveTo>
                    <a:cubicBezTo>
                      <a:pt x="696" y="1"/>
                      <a:pt x="0" y="696"/>
                      <a:pt x="0" y="1537"/>
                    </a:cubicBezTo>
                    <a:cubicBezTo>
                      <a:pt x="0" y="2393"/>
                      <a:pt x="696" y="3088"/>
                      <a:pt x="1536" y="3088"/>
                    </a:cubicBezTo>
                    <a:lnTo>
                      <a:pt x="10926" y="3088"/>
                    </a:lnTo>
                    <a:cubicBezTo>
                      <a:pt x="11783" y="3088"/>
                      <a:pt x="12477" y="2393"/>
                      <a:pt x="12477" y="1537"/>
                    </a:cubicBezTo>
                    <a:cubicBezTo>
                      <a:pt x="12477" y="696"/>
                      <a:pt x="11783" y="1"/>
                      <a:pt x="10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263;p35"/>
              <p:cNvSpPr/>
              <p:nvPr/>
            </p:nvSpPr>
            <p:spPr>
              <a:xfrm>
                <a:off x="7746100" y="3262475"/>
                <a:ext cx="396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5840" h="2749" extrusionOk="0">
                    <a:moveTo>
                      <a:pt x="1375" y="1"/>
                    </a:moveTo>
                    <a:cubicBezTo>
                      <a:pt x="615" y="1"/>
                      <a:pt x="1" y="615"/>
                      <a:pt x="1" y="1374"/>
                    </a:cubicBezTo>
                    <a:cubicBezTo>
                      <a:pt x="1" y="2134"/>
                      <a:pt x="615" y="2748"/>
                      <a:pt x="1375" y="2748"/>
                    </a:cubicBezTo>
                    <a:lnTo>
                      <a:pt x="14466" y="2748"/>
                    </a:lnTo>
                    <a:cubicBezTo>
                      <a:pt x="15225" y="2748"/>
                      <a:pt x="15839" y="2134"/>
                      <a:pt x="15839" y="1374"/>
                    </a:cubicBezTo>
                    <a:cubicBezTo>
                      <a:pt x="15839" y="615"/>
                      <a:pt x="15225" y="1"/>
                      <a:pt x="14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264;p35"/>
              <p:cNvSpPr/>
              <p:nvPr/>
            </p:nvSpPr>
            <p:spPr>
              <a:xfrm>
                <a:off x="77699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265;p35"/>
              <p:cNvSpPr/>
              <p:nvPr/>
            </p:nvSpPr>
            <p:spPr>
              <a:xfrm>
                <a:off x="78176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266;p35"/>
              <p:cNvSpPr/>
              <p:nvPr/>
            </p:nvSpPr>
            <p:spPr>
              <a:xfrm>
                <a:off x="78653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267;p35"/>
              <p:cNvSpPr/>
              <p:nvPr/>
            </p:nvSpPr>
            <p:spPr>
              <a:xfrm>
                <a:off x="79130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268;p35"/>
              <p:cNvSpPr/>
              <p:nvPr/>
            </p:nvSpPr>
            <p:spPr>
              <a:xfrm>
                <a:off x="79606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269;p35"/>
              <p:cNvSpPr/>
              <p:nvPr/>
            </p:nvSpPr>
            <p:spPr>
              <a:xfrm>
                <a:off x="80083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270;p35"/>
              <p:cNvSpPr/>
              <p:nvPr/>
            </p:nvSpPr>
            <p:spPr>
              <a:xfrm>
                <a:off x="80560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271;p35"/>
              <p:cNvSpPr/>
              <p:nvPr/>
            </p:nvSpPr>
            <p:spPr>
              <a:xfrm>
                <a:off x="81037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272;p35"/>
              <p:cNvSpPr/>
              <p:nvPr/>
            </p:nvSpPr>
            <p:spPr>
              <a:xfrm>
                <a:off x="7870975" y="3377825"/>
                <a:ext cx="341825" cy="35850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14340" extrusionOk="0">
                    <a:moveTo>
                      <a:pt x="7765" y="1"/>
                    </a:moveTo>
                    <a:cubicBezTo>
                      <a:pt x="5361" y="1"/>
                      <a:pt x="2863" y="1192"/>
                      <a:pt x="1083" y="2595"/>
                    </a:cubicBezTo>
                    <a:cubicBezTo>
                      <a:pt x="727" y="2869"/>
                      <a:pt x="388" y="3177"/>
                      <a:pt x="194" y="3580"/>
                    </a:cubicBezTo>
                    <a:cubicBezTo>
                      <a:pt x="0" y="3985"/>
                      <a:pt x="0" y="4517"/>
                      <a:pt x="307" y="4841"/>
                    </a:cubicBezTo>
                    <a:cubicBezTo>
                      <a:pt x="501" y="5051"/>
                      <a:pt x="792" y="5148"/>
                      <a:pt x="1067" y="5228"/>
                    </a:cubicBezTo>
                    <a:cubicBezTo>
                      <a:pt x="1502" y="5345"/>
                      <a:pt x="1953" y="5402"/>
                      <a:pt x="2404" y="5402"/>
                    </a:cubicBezTo>
                    <a:cubicBezTo>
                      <a:pt x="3075" y="5402"/>
                      <a:pt x="3746" y="5276"/>
                      <a:pt x="4364" y="5034"/>
                    </a:cubicBezTo>
                    <a:lnTo>
                      <a:pt x="4364" y="5034"/>
                    </a:lnTo>
                    <a:cubicBezTo>
                      <a:pt x="2909" y="5633"/>
                      <a:pt x="1406" y="6521"/>
                      <a:pt x="808" y="7976"/>
                    </a:cubicBezTo>
                    <a:cubicBezTo>
                      <a:pt x="647" y="8396"/>
                      <a:pt x="582" y="8913"/>
                      <a:pt x="856" y="9253"/>
                    </a:cubicBezTo>
                    <a:cubicBezTo>
                      <a:pt x="1035" y="9463"/>
                      <a:pt x="1309" y="9576"/>
                      <a:pt x="1567" y="9641"/>
                    </a:cubicBezTo>
                    <a:cubicBezTo>
                      <a:pt x="1900" y="9727"/>
                      <a:pt x="2244" y="9769"/>
                      <a:pt x="2589" y="9769"/>
                    </a:cubicBezTo>
                    <a:cubicBezTo>
                      <a:pt x="3404" y="9769"/>
                      <a:pt x="4222" y="9533"/>
                      <a:pt x="4901" y="9078"/>
                    </a:cubicBezTo>
                    <a:lnTo>
                      <a:pt x="4901" y="9078"/>
                    </a:lnTo>
                    <a:cubicBezTo>
                      <a:pt x="4121" y="9608"/>
                      <a:pt x="3438" y="10281"/>
                      <a:pt x="3119" y="11160"/>
                    </a:cubicBezTo>
                    <a:cubicBezTo>
                      <a:pt x="2796" y="12048"/>
                      <a:pt x="2925" y="13132"/>
                      <a:pt x="3636" y="13762"/>
                    </a:cubicBezTo>
                    <a:cubicBezTo>
                      <a:pt x="4103" y="14186"/>
                      <a:pt x="4724" y="14339"/>
                      <a:pt x="5360" y="14339"/>
                    </a:cubicBezTo>
                    <a:cubicBezTo>
                      <a:pt x="5693" y="14339"/>
                      <a:pt x="6030" y="14297"/>
                      <a:pt x="6351" y="14231"/>
                    </a:cubicBezTo>
                    <a:cubicBezTo>
                      <a:pt x="8937" y="13729"/>
                      <a:pt x="11103" y="11871"/>
                      <a:pt x="12251" y="9560"/>
                    </a:cubicBezTo>
                    <a:cubicBezTo>
                      <a:pt x="12363" y="9333"/>
                      <a:pt x="12460" y="9092"/>
                      <a:pt x="12557" y="8865"/>
                    </a:cubicBezTo>
                    <a:cubicBezTo>
                      <a:pt x="13673" y="5939"/>
                      <a:pt x="13350" y="1690"/>
                      <a:pt x="10053" y="412"/>
                    </a:cubicBezTo>
                    <a:cubicBezTo>
                      <a:pt x="9319" y="127"/>
                      <a:pt x="8547" y="1"/>
                      <a:pt x="7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273;p35"/>
              <p:cNvSpPr/>
              <p:nvPr/>
            </p:nvSpPr>
            <p:spPr>
              <a:xfrm>
                <a:off x="7868125" y="3373700"/>
                <a:ext cx="338600" cy="36685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4674" extrusionOk="0">
                    <a:moveTo>
                      <a:pt x="7911" y="334"/>
                    </a:moveTo>
                    <a:cubicBezTo>
                      <a:pt x="8996" y="334"/>
                      <a:pt x="10073" y="578"/>
                      <a:pt x="10975" y="1191"/>
                    </a:cubicBezTo>
                    <a:cubicBezTo>
                      <a:pt x="12154" y="1984"/>
                      <a:pt x="12785" y="3325"/>
                      <a:pt x="12994" y="4699"/>
                    </a:cubicBezTo>
                    <a:cubicBezTo>
                      <a:pt x="13253" y="6363"/>
                      <a:pt x="12962" y="8141"/>
                      <a:pt x="12219" y="9628"/>
                    </a:cubicBezTo>
                    <a:cubicBezTo>
                      <a:pt x="11314" y="11438"/>
                      <a:pt x="9827" y="12941"/>
                      <a:pt x="7984" y="13765"/>
                    </a:cubicBezTo>
                    <a:cubicBezTo>
                      <a:pt x="7241" y="14084"/>
                      <a:pt x="6378" y="14337"/>
                      <a:pt x="5547" y="14337"/>
                    </a:cubicBezTo>
                    <a:cubicBezTo>
                      <a:pt x="5366" y="14337"/>
                      <a:pt x="5187" y="14325"/>
                      <a:pt x="5011" y="14299"/>
                    </a:cubicBezTo>
                    <a:cubicBezTo>
                      <a:pt x="4510" y="14234"/>
                      <a:pt x="4025" y="14024"/>
                      <a:pt x="3702" y="13636"/>
                    </a:cubicBezTo>
                    <a:cubicBezTo>
                      <a:pt x="3379" y="13265"/>
                      <a:pt x="3233" y="12763"/>
                      <a:pt x="3233" y="12278"/>
                    </a:cubicBezTo>
                    <a:cubicBezTo>
                      <a:pt x="3217" y="11018"/>
                      <a:pt x="4138" y="10032"/>
                      <a:pt x="5124" y="9369"/>
                    </a:cubicBezTo>
                    <a:cubicBezTo>
                      <a:pt x="5274" y="9274"/>
                      <a:pt x="5171" y="9053"/>
                      <a:pt x="5029" y="9053"/>
                    </a:cubicBezTo>
                    <a:cubicBezTo>
                      <a:pt x="5002" y="9053"/>
                      <a:pt x="4974" y="9060"/>
                      <a:pt x="4946" y="9078"/>
                    </a:cubicBezTo>
                    <a:cubicBezTo>
                      <a:pt x="4946" y="9078"/>
                      <a:pt x="4946" y="9078"/>
                      <a:pt x="4946" y="9078"/>
                    </a:cubicBezTo>
                    <a:lnTo>
                      <a:pt x="4946" y="9078"/>
                    </a:lnTo>
                    <a:cubicBezTo>
                      <a:pt x="4397" y="9451"/>
                      <a:pt x="3750" y="9692"/>
                      <a:pt x="3088" y="9741"/>
                    </a:cubicBezTo>
                    <a:cubicBezTo>
                      <a:pt x="2947" y="9755"/>
                      <a:pt x="2804" y="9763"/>
                      <a:pt x="2660" y="9763"/>
                    </a:cubicBezTo>
                    <a:cubicBezTo>
                      <a:pt x="2456" y="9763"/>
                      <a:pt x="2252" y="9747"/>
                      <a:pt x="2054" y="9709"/>
                    </a:cubicBezTo>
                    <a:cubicBezTo>
                      <a:pt x="1746" y="9660"/>
                      <a:pt x="1390" y="9595"/>
                      <a:pt x="1149" y="9369"/>
                    </a:cubicBezTo>
                    <a:cubicBezTo>
                      <a:pt x="679" y="8917"/>
                      <a:pt x="1084" y="8108"/>
                      <a:pt x="1375" y="7656"/>
                    </a:cubicBezTo>
                    <a:cubicBezTo>
                      <a:pt x="1698" y="7123"/>
                      <a:pt x="2166" y="6703"/>
                      <a:pt x="2668" y="6348"/>
                    </a:cubicBezTo>
                    <a:cubicBezTo>
                      <a:pt x="3250" y="5943"/>
                      <a:pt x="3879" y="5620"/>
                      <a:pt x="4526" y="5346"/>
                    </a:cubicBezTo>
                    <a:cubicBezTo>
                      <a:pt x="4699" y="5288"/>
                      <a:pt x="4654" y="5025"/>
                      <a:pt x="4505" y="5025"/>
                    </a:cubicBezTo>
                    <a:cubicBezTo>
                      <a:pt x="4487" y="5025"/>
                      <a:pt x="4467" y="5029"/>
                      <a:pt x="4446" y="5038"/>
                    </a:cubicBezTo>
                    <a:cubicBezTo>
                      <a:pt x="4446" y="5038"/>
                      <a:pt x="4446" y="5038"/>
                      <a:pt x="4446" y="5038"/>
                    </a:cubicBezTo>
                    <a:lnTo>
                      <a:pt x="4446" y="5038"/>
                    </a:lnTo>
                    <a:cubicBezTo>
                      <a:pt x="3823" y="5279"/>
                      <a:pt x="3169" y="5402"/>
                      <a:pt x="2514" y="5402"/>
                    </a:cubicBezTo>
                    <a:cubicBezTo>
                      <a:pt x="2116" y="5402"/>
                      <a:pt x="1717" y="5356"/>
                      <a:pt x="1326" y="5264"/>
                    </a:cubicBezTo>
                    <a:cubicBezTo>
                      <a:pt x="825" y="5135"/>
                      <a:pt x="356" y="4925"/>
                      <a:pt x="341" y="4344"/>
                    </a:cubicBezTo>
                    <a:cubicBezTo>
                      <a:pt x="341" y="3842"/>
                      <a:pt x="647" y="3454"/>
                      <a:pt x="1003" y="3131"/>
                    </a:cubicBezTo>
                    <a:cubicBezTo>
                      <a:pt x="1666" y="2533"/>
                      <a:pt x="2457" y="2032"/>
                      <a:pt x="3265" y="1612"/>
                    </a:cubicBezTo>
                    <a:cubicBezTo>
                      <a:pt x="4090" y="1176"/>
                      <a:pt x="4963" y="820"/>
                      <a:pt x="5883" y="594"/>
                    </a:cubicBezTo>
                    <a:cubicBezTo>
                      <a:pt x="6534" y="431"/>
                      <a:pt x="7224" y="334"/>
                      <a:pt x="7911" y="334"/>
                    </a:cubicBezTo>
                    <a:close/>
                    <a:moveTo>
                      <a:pt x="7892" y="1"/>
                    </a:moveTo>
                    <a:cubicBezTo>
                      <a:pt x="7266" y="1"/>
                      <a:pt x="6640" y="76"/>
                      <a:pt x="6045" y="206"/>
                    </a:cubicBezTo>
                    <a:cubicBezTo>
                      <a:pt x="5043" y="432"/>
                      <a:pt x="4090" y="804"/>
                      <a:pt x="3185" y="1288"/>
                    </a:cubicBezTo>
                    <a:cubicBezTo>
                      <a:pt x="2312" y="1741"/>
                      <a:pt x="1440" y="2275"/>
                      <a:pt x="712" y="2954"/>
                    </a:cubicBezTo>
                    <a:cubicBezTo>
                      <a:pt x="324" y="3309"/>
                      <a:pt x="1" y="3794"/>
                      <a:pt x="17" y="4344"/>
                    </a:cubicBezTo>
                    <a:cubicBezTo>
                      <a:pt x="17" y="4909"/>
                      <a:pt x="373" y="5281"/>
                      <a:pt x="873" y="5475"/>
                    </a:cubicBezTo>
                    <a:cubicBezTo>
                      <a:pt x="1374" y="5658"/>
                      <a:pt x="1917" y="5743"/>
                      <a:pt x="2464" y="5743"/>
                    </a:cubicBezTo>
                    <a:cubicBezTo>
                      <a:pt x="2660" y="5743"/>
                      <a:pt x="2856" y="5732"/>
                      <a:pt x="3051" y="5711"/>
                    </a:cubicBezTo>
                    <a:lnTo>
                      <a:pt x="3051" y="5711"/>
                    </a:lnTo>
                    <a:cubicBezTo>
                      <a:pt x="2263" y="6165"/>
                      <a:pt x="1551" y="6739"/>
                      <a:pt x="1067" y="7511"/>
                    </a:cubicBezTo>
                    <a:cubicBezTo>
                      <a:pt x="744" y="8044"/>
                      <a:pt x="421" y="8804"/>
                      <a:pt x="761" y="9401"/>
                    </a:cubicBezTo>
                    <a:cubicBezTo>
                      <a:pt x="1116" y="10000"/>
                      <a:pt x="2054" y="10097"/>
                      <a:pt x="2683" y="10097"/>
                    </a:cubicBezTo>
                    <a:cubicBezTo>
                      <a:pt x="3109" y="10097"/>
                      <a:pt x="3535" y="10033"/>
                      <a:pt x="3944" y="9911"/>
                    </a:cubicBezTo>
                    <a:lnTo>
                      <a:pt x="3944" y="9911"/>
                    </a:lnTo>
                    <a:cubicBezTo>
                      <a:pt x="3449" y="10424"/>
                      <a:pt x="3062" y="11035"/>
                      <a:pt x="2942" y="11745"/>
                    </a:cubicBezTo>
                    <a:cubicBezTo>
                      <a:pt x="2765" y="12780"/>
                      <a:pt x="3153" y="13911"/>
                      <a:pt x="4138" y="14396"/>
                    </a:cubicBezTo>
                    <a:cubicBezTo>
                      <a:pt x="4570" y="14594"/>
                      <a:pt x="5036" y="14674"/>
                      <a:pt x="5507" y="14674"/>
                    </a:cubicBezTo>
                    <a:cubicBezTo>
                      <a:pt x="6149" y="14674"/>
                      <a:pt x="6800" y="14527"/>
                      <a:pt x="7387" y="14331"/>
                    </a:cubicBezTo>
                    <a:cubicBezTo>
                      <a:pt x="8421" y="13991"/>
                      <a:pt x="9374" y="13442"/>
                      <a:pt x="10215" y="12747"/>
                    </a:cubicBezTo>
                    <a:cubicBezTo>
                      <a:pt x="11168" y="11940"/>
                      <a:pt x="11943" y="10922"/>
                      <a:pt x="12508" y="9808"/>
                    </a:cubicBezTo>
                    <a:lnTo>
                      <a:pt x="12508" y="9808"/>
                    </a:lnTo>
                    <a:cubicBezTo>
                      <a:pt x="12509" y="9808"/>
                      <a:pt x="12509" y="9807"/>
                      <a:pt x="12510" y="9806"/>
                    </a:cubicBezTo>
                    <a:lnTo>
                      <a:pt x="12510" y="9806"/>
                    </a:lnTo>
                    <a:cubicBezTo>
                      <a:pt x="12510" y="9806"/>
                      <a:pt x="12510" y="9806"/>
                      <a:pt x="12510" y="9806"/>
                    </a:cubicBezTo>
                    <a:cubicBezTo>
                      <a:pt x="12510" y="9806"/>
                      <a:pt x="12510" y="9805"/>
                      <a:pt x="12510" y="9804"/>
                    </a:cubicBezTo>
                    <a:lnTo>
                      <a:pt x="12510" y="9804"/>
                    </a:lnTo>
                    <a:cubicBezTo>
                      <a:pt x="13238" y="8333"/>
                      <a:pt x="13544" y="6638"/>
                      <a:pt x="13367" y="5006"/>
                    </a:cubicBezTo>
                    <a:cubicBezTo>
                      <a:pt x="13221" y="3503"/>
                      <a:pt x="12606" y="1999"/>
                      <a:pt x="11378" y="1062"/>
                    </a:cubicBezTo>
                    <a:cubicBezTo>
                      <a:pt x="10379" y="299"/>
                      <a:pt x="9135" y="1"/>
                      <a:pt x="7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274;p35"/>
              <p:cNvSpPr/>
              <p:nvPr/>
            </p:nvSpPr>
            <p:spPr>
              <a:xfrm>
                <a:off x="7146525" y="2635825"/>
                <a:ext cx="2469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7822" extrusionOk="0">
                    <a:moveTo>
                      <a:pt x="3360" y="0"/>
                    </a:moveTo>
                    <a:cubicBezTo>
                      <a:pt x="3236" y="0"/>
                      <a:pt x="3112" y="16"/>
                      <a:pt x="2991" y="49"/>
                    </a:cubicBezTo>
                    <a:cubicBezTo>
                      <a:pt x="2104" y="290"/>
                      <a:pt x="1587" y="1416"/>
                      <a:pt x="2001" y="2240"/>
                    </a:cubicBezTo>
                    <a:lnTo>
                      <a:pt x="2001" y="2240"/>
                    </a:lnTo>
                    <a:cubicBezTo>
                      <a:pt x="1856" y="1957"/>
                      <a:pt x="1533" y="1814"/>
                      <a:pt x="1203" y="1814"/>
                    </a:cubicBezTo>
                    <a:cubicBezTo>
                      <a:pt x="975" y="1814"/>
                      <a:pt x="744" y="1882"/>
                      <a:pt x="567" y="2021"/>
                    </a:cubicBezTo>
                    <a:cubicBezTo>
                      <a:pt x="130" y="2359"/>
                      <a:pt x="0" y="2990"/>
                      <a:pt x="130" y="3523"/>
                    </a:cubicBezTo>
                    <a:cubicBezTo>
                      <a:pt x="243" y="4057"/>
                      <a:pt x="567" y="4542"/>
                      <a:pt x="905" y="4962"/>
                    </a:cubicBezTo>
                    <a:cubicBezTo>
                      <a:pt x="1617" y="5883"/>
                      <a:pt x="2457" y="6691"/>
                      <a:pt x="3394" y="7369"/>
                    </a:cubicBezTo>
                    <a:lnTo>
                      <a:pt x="7629" y="7822"/>
                    </a:lnTo>
                    <a:cubicBezTo>
                      <a:pt x="8340" y="6594"/>
                      <a:pt x="9068" y="5365"/>
                      <a:pt x="9520" y="4008"/>
                    </a:cubicBezTo>
                    <a:cubicBezTo>
                      <a:pt x="9730" y="3426"/>
                      <a:pt x="9876" y="2812"/>
                      <a:pt x="9746" y="2215"/>
                    </a:cubicBezTo>
                    <a:cubicBezTo>
                      <a:pt x="9617" y="1616"/>
                      <a:pt x="9148" y="1051"/>
                      <a:pt x="8534" y="986"/>
                    </a:cubicBezTo>
                    <a:cubicBezTo>
                      <a:pt x="8497" y="983"/>
                      <a:pt x="8460" y="981"/>
                      <a:pt x="8424" y="981"/>
                    </a:cubicBezTo>
                    <a:cubicBezTo>
                      <a:pt x="7822" y="981"/>
                      <a:pt x="7289" y="1472"/>
                      <a:pt x="7014" y="2021"/>
                    </a:cubicBezTo>
                    <a:cubicBezTo>
                      <a:pt x="7064" y="1616"/>
                      <a:pt x="7096" y="1213"/>
                      <a:pt x="6982" y="825"/>
                    </a:cubicBezTo>
                    <a:cubicBezTo>
                      <a:pt x="6853" y="452"/>
                      <a:pt x="6530" y="114"/>
                      <a:pt x="6142" y="97"/>
                    </a:cubicBezTo>
                    <a:cubicBezTo>
                      <a:pt x="5512" y="97"/>
                      <a:pt x="5189" y="808"/>
                      <a:pt x="5027" y="1407"/>
                    </a:cubicBezTo>
                    <a:cubicBezTo>
                      <a:pt x="4916" y="625"/>
                      <a:pt x="4141" y="0"/>
                      <a:pt x="33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275;p35"/>
              <p:cNvSpPr/>
              <p:nvPr/>
            </p:nvSpPr>
            <p:spPr>
              <a:xfrm>
                <a:off x="7142475" y="2631625"/>
                <a:ext cx="255800" cy="203900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8156" extrusionOk="0">
                    <a:moveTo>
                      <a:pt x="3537" y="336"/>
                    </a:moveTo>
                    <a:cubicBezTo>
                      <a:pt x="4250" y="336"/>
                      <a:pt x="4918" y="910"/>
                      <a:pt x="5028" y="1622"/>
                    </a:cubicBezTo>
                    <a:cubicBezTo>
                      <a:pt x="5043" y="1701"/>
                      <a:pt x="5109" y="1738"/>
                      <a:pt x="5178" y="1738"/>
                    </a:cubicBezTo>
                    <a:cubicBezTo>
                      <a:pt x="5250" y="1738"/>
                      <a:pt x="5326" y="1697"/>
                      <a:pt x="5351" y="1622"/>
                    </a:cubicBezTo>
                    <a:cubicBezTo>
                      <a:pt x="5479" y="1191"/>
                      <a:pt x="5717" y="443"/>
                      <a:pt x="6285" y="443"/>
                    </a:cubicBezTo>
                    <a:cubicBezTo>
                      <a:pt x="6291" y="443"/>
                      <a:pt x="6297" y="443"/>
                      <a:pt x="6304" y="443"/>
                    </a:cubicBezTo>
                    <a:cubicBezTo>
                      <a:pt x="6627" y="443"/>
                      <a:pt x="6886" y="750"/>
                      <a:pt x="6982" y="1041"/>
                    </a:cubicBezTo>
                    <a:cubicBezTo>
                      <a:pt x="7096" y="1413"/>
                      <a:pt x="7047" y="1801"/>
                      <a:pt x="6999" y="2189"/>
                    </a:cubicBezTo>
                    <a:cubicBezTo>
                      <a:pt x="6989" y="2287"/>
                      <a:pt x="7080" y="2343"/>
                      <a:pt x="7172" y="2343"/>
                    </a:cubicBezTo>
                    <a:cubicBezTo>
                      <a:pt x="7231" y="2343"/>
                      <a:pt x="7291" y="2320"/>
                      <a:pt x="7323" y="2269"/>
                    </a:cubicBezTo>
                    <a:cubicBezTo>
                      <a:pt x="7564" y="1801"/>
                      <a:pt x="8001" y="1348"/>
                      <a:pt x="8551" y="1316"/>
                    </a:cubicBezTo>
                    <a:cubicBezTo>
                      <a:pt x="8561" y="1316"/>
                      <a:pt x="8571" y="1315"/>
                      <a:pt x="8580" y="1315"/>
                    </a:cubicBezTo>
                    <a:cubicBezTo>
                      <a:pt x="9116" y="1315"/>
                      <a:pt x="9539" y="1761"/>
                      <a:pt x="9698" y="2253"/>
                    </a:cubicBezTo>
                    <a:cubicBezTo>
                      <a:pt x="9908" y="2883"/>
                      <a:pt x="9730" y="3562"/>
                      <a:pt x="9520" y="4176"/>
                    </a:cubicBezTo>
                    <a:cubicBezTo>
                      <a:pt x="9310" y="4790"/>
                      <a:pt x="9036" y="5389"/>
                      <a:pt x="8728" y="5986"/>
                    </a:cubicBezTo>
                    <a:cubicBezTo>
                      <a:pt x="8405" y="6602"/>
                      <a:pt x="8052" y="7204"/>
                      <a:pt x="7698" y="7819"/>
                    </a:cubicBezTo>
                    <a:lnTo>
                      <a:pt x="7698" y="7819"/>
                    </a:lnTo>
                    <a:cubicBezTo>
                      <a:pt x="6647" y="7708"/>
                      <a:pt x="5594" y="7583"/>
                      <a:pt x="4526" y="7473"/>
                    </a:cubicBezTo>
                    <a:cubicBezTo>
                      <a:pt x="4284" y="7440"/>
                      <a:pt x="4026" y="7425"/>
                      <a:pt x="3783" y="7393"/>
                    </a:cubicBezTo>
                    <a:cubicBezTo>
                      <a:pt x="3718" y="7393"/>
                      <a:pt x="3638" y="7393"/>
                      <a:pt x="3589" y="7376"/>
                    </a:cubicBezTo>
                    <a:lnTo>
                      <a:pt x="3570" y="7376"/>
                    </a:lnTo>
                    <a:cubicBezTo>
                      <a:pt x="3576" y="7363"/>
                      <a:pt x="3506" y="7293"/>
                      <a:pt x="3492" y="7279"/>
                    </a:cubicBezTo>
                    <a:cubicBezTo>
                      <a:pt x="3427" y="7231"/>
                      <a:pt x="3347" y="7166"/>
                      <a:pt x="3265" y="7117"/>
                    </a:cubicBezTo>
                    <a:cubicBezTo>
                      <a:pt x="2765" y="6714"/>
                      <a:pt x="2296" y="6277"/>
                      <a:pt x="1860" y="5809"/>
                    </a:cubicBezTo>
                    <a:cubicBezTo>
                      <a:pt x="1440" y="5356"/>
                      <a:pt x="1003" y="4855"/>
                      <a:pt x="696" y="4305"/>
                    </a:cubicBezTo>
                    <a:cubicBezTo>
                      <a:pt x="405" y="3756"/>
                      <a:pt x="244" y="2997"/>
                      <a:pt x="680" y="2463"/>
                    </a:cubicBezTo>
                    <a:cubicBezTo>
                      <a:pt x="851" y="2259"/>
                      <a:pt x="1121" y="2142"/>
                      <a:pt x="1381" y="2142"/>
                    </a:cubicBezTo>
                    <a:cubicBezTo>
                      <a:pt x="1638" y="2142"/>
                      <a:pt x="1885" y="2255"/>
                      <a:pt x="2022" y="2512"/>
                    </a:cubicBezTo>
                    <a:cubicBezTo>
                      <a:pt x="2051" y="2566"/>
                      <a:pt x="2097" y="2588"/>
                      <a:pt x="2143" y="2588"/>
                    </a:cubicBezTo>
                    <a:cubicBezTo>
                      <a:pt x="2251" y="2588"/>
                      <a:pt x="2363" y="2469"/>
                      <a:pt x="2296" y="2333"/>
                    </a:cubicBezTo>
                    <a:cubicBezTo>
                      <a:pt x="1957" y="1622"/>
                      <a:pt x="2393" y="637"/>
                      <a:pt x="3153" y="394"/>
                    </a:cubicBezTo>
                    <a:cubicBezTo>
                      <a:pt x="3281" y="355"/>
                      <a:pt x="3410" y="336"/>
                      <a:pt x="3537" y="336"/>
                    </a:cubicBezTo>
                    <a:close/>
                    <a:moveTo>
                      <a:pt x="3532" y="0"/>
                    </a:moveTo>
                    <a:cubicBezTo>
                      <a:pt x="3361" y="0"/>
                      <a:pt x="3189" y="28"/>
                      <a:pt x="3024" y="88"/>
                    </a:cubicBezTo>
                    <a:cubicBezTo>
                      <a:pt x="2267" y="356"/>
                      <a:pt x="1806" y="1154"/>
                      <a:pt x="1865" y="1924"/>
                    </a:cubicBezTo>
                    <a:lnTo>
                      <a:pt x="1865" y="1924"/>
                    </a:lnTo>
                    <a:cubicBezTo>
                      <a:pt x="1711" y="1851"/>
                      <a:pt x="1537" y="1814"/>
                      <a:pt x="1361" y="1814"/>
                    </a:cubicBezTo>
                    <a:cubicBezTo>
                      <a:pt x="1263" y="1814"/>
                      <a:pt x="1164" y="1826"/>
                      <a:pt x="1067" y="1849"/>
                    </a:cubicBezTo>
                    <a:cubicBezTo>
                      <a:pt x="535" y="1962"/>
                      <a:pt x="195" y="2463"/>
                      <a:pt x="115" y="2997"/>
                    </a:cubicBezTo>
                    <a:cubicBezTo>
                      <a:pt x="1" y="3626"/>
                      <a:pt x="244" y="4225"/>
                      <a:pt x="583" y="4742"/>
                    </a:cubicBezTo>
                    <a:cubicBezTo>
                      <a:pt x="955" y="5324"/>
                      <a:pt x="1423" y="5841"/>
                      <a:pt x="1908" y="6341"/>
                    </a:cubicBezTo>
                    <a:cubicBezTo>
                      <a:pt x="2166" y="6600"/>
                      <a:pt x="2425" y="6843"/>
                      <a:pt x="2700" y="7069"/>
                    </a:cubicBezTo>
                    <a:cubicBezTo>
                      <a:pt x="2830" y="7182"/>
                      <a:pt x="2959" y="7296"/>
                      <a:pt x="3088" y="7393"/>
                    </a:cubicBezTo>
                    <a:cubicBezTo>
                      <a:pt x="3218" y="7490"/>
                      <a:pt x="3362" y="7651"/>
                      <a:pt x="3508" y="7699"/>
                    </a:cubicBezTo>
                    <a:cubicBezTo>
                      <a:pt x="3638" y="7731"/>
                      <a:pt x="3799" y="7731"/>
                      <a:pt x="3929" y="7748"/>
                    </a:cubicBezTo>
                    <a:cubicBezTo>
                      <a:pt x="4655" y="7813"/>
                      <a:pt x="5383" y="7893"/>
                      <a:pt x="6094" y="7974"/>
                    </a:cubicBezTo>
                    <a:cubicBezTo>
                      <a:pt x="6643" y="8037"/>
                      <a:pt x="7194" y="8100"/>
                      <a:pt x="7743" y="8147"/>
                    </a:cubicBezTo>
                    <a:lnTo>
                      <a:pt x="7743" y="8147"/>
                    </a:lnTo>
                    <a:cubicBezTo>
                      <a:pt x="7759" y="8153"/>
                      <a:pt x="7776" y="8156"/>
                      <a:pt x="7793" y="8156"/>
                    </a:cubicBezTo>
                    <a:cubicBezTo>
                      <a:pt x="7800" y="8156"/>
                      <a:pt x="7808" y="8155"/>
                      <a:pt x="7815" y="8154"/>
                    </a:cubicBezTo>
                    <a:lnTo>
                      <a:pt x="7815" y="8154"/>
                    </a:lnTo>
                    <a:cubicBezTo>
                      <a:pt x="7816" y="8154"/>
                      <a:pt x="7817" y="8154"/>
                      <a:pt x="7818" y="8154"/>
                    </a:cubicBezTo>
                    <a:cubicBezTo>
                      <a:pt x="7899" y="8154"/>
                      <a:pt x="7942" y="8093"/>
                      <a:pt x="7948" y="8024"/>
                    </a:cubicBezTo>
                    <a:lnTo>
                      <a:pt x="7948" y="8024"/>
                    </a:lnTo>
                    <a:cubicBezTo>
                      <a:pt x="8715" y="6730"/>
                      <a:pt x="9493" y="5419"/>
                      <a:pt x="9924" y="3966"/>
                    </a:cubicBezTo>
                    <a:cubicBezTo>
                      <a:pt x="10135" y="3303"/>
                      <a:pt x="10232" y="2577"/>
                      <a:pt x="9924" y="1930"/>
                    </a:cubicBezTo>
                    <a:cubicBezTo>
                      <a:pt x="9682" y="1413"/>
                      <a:pt x="9180" y="993"/>
                      <a:pt x="8583" y="993"/>
                    </a:cubicBezTo>
                    <a:cubicBezTo>
                      <a:pt x="8101" y="993"/>
                      <a:pt x="7690" y="1248"/>
                      <a:pt x="7380" y="1594"/>
                    </a:cubicBezTo>
                    <a:lnTo>
                      <a:pt x="7380" y="1594"/>
                    </a:lnTo>
                    <a:cubicBezTo>
                      <a:pt x="7383" y="1311"/>
                      <a:pt x="7349" y="1033"/>
                      <a:pt x="7226" y="766"/>
                    </a:cubicBezTo>
                    <a:cubicBezTo>
                      <a:pt x="7064" y="426"/>
                      <a:pt x="6741" y="136"/>
                      <a:pt x="6353" y="103"/>
                    </a:cubicBezTo>
                    <a:cubicBezTo>
                      <a:pt x="6332" y="102"/>
                      <a:pt x="6311" y="101"/>
                      <a:pt x="6291" y="101"/>
                    </a:cubicBezTo>
                    <a:cubicBezTo>
                      <a:pt x="5741" y="101"/>
                      <a:pt x="5403" y="565"/>
                      <a:pt x="5195" y="1049"/>
                    </a:cubicBezTo>
                    <a:lnTo>
                      <a:pt x="5195" y="1049"/>
                    </a:lnTo>
                    <a:cubicBezTo>
                      <a:pt x="4886" y="438"/>
                      <a:pt x="4211" y="0"/>
                      <a:pt x="3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276;p35"/>
              <p:cNvSpPr/>
              <p:nvPr/>
            </p:nvSpPr>
            <p:spPr>
              <a:xfrm>
                <a:off x="7190975" y="2718550"/>
                <a:ext cx="618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178" extrusionOk="0">
                    <a:moveTo>
                      <a:pt x="469" y="522"/>
                    </a:moveTo>
                    <a:cubicBezTo>
                      <a:pt x="479" y="522"/>
                      <a:pt x="477" y="522"/>
                      <a:pt x="468" y="525"/>
                    </a:cubicBezTo>
                    <a:lnTo>
                      <a:pt x="468" y="525"/>
                    </a:lnTo>
                    <a:lnTo>
                      <a:pt x="469" y="522"/>
                    </a:lnTo>
                    <a:close/>
                    <a:moveTo>
                      <a:pt x="1145" y="1"/>
                    </a:moveTo>
                    <a:cubicBezTo>
                      <a:pt x="1105" y="1"/>
                      <a:pt x="1063" y="7"/>
                      <a:pt x="1019" y="20"/>
                    </a:cubicBezTo>
                    <a:cubicBezTo>
                      <a:pt x="857" y="66"/>
                      <a:pt x="772" y="182"/>
                      <a:pt x="733" y="321"/>
                    </a:cubicBezTo>
                    <a:lnTo>
                      <a:pt x="733" y="321"/>
                    </a:lnTo>
                    <a:cubicBezTo>
                      <a:pt x="645" y="249"/>
                      <a:pt x="548" y="199"/>
                      <a:pt x="451" y="199"/>
                    </a:cubicBezTo>
                    <a:cubicBezTo>
                      <a:pt x="408" y="199"/>
                      <a:pt x="365" y="209"/>
                      <a:pt x="323" y="231"/>
                    </a:cubicBezTo>
                    <a:cubicBezTo>
                      <a:pt x="49" y="376"/>
                      <a:pt x="0" y="796"/>
                      <a:pt x="65" y="1054"/>
                    </a:cubicBezTo>
                    <a:cubicBezTo>
                      <a:pt x="91" y="1140"/>
                      <a:pt x="158" y="1178"/>
                      <a:pt x="224" y="1178"/>
                    </a:cubicBezTo>
                    <a:cubicBezTo>
                      <a:pt x="321" y="1178"/>
                      <a:pt x="417" y="1098"/>
                      <a:pt x="388" y="974"/>
                    </a:cubicBezTo>
                    <a:cubicBezTo>
                      <a:pt x="372" y="893"/>
                      <a:pt x="356" y="813"/>
                      <a:pt x="372" y="716"/>
                    </a:cubicBezTo>
                    <a:cubicBezTo>
                      <a:pt x="388" y="683"/>
                      <a:pt x="405" y="634"/>
                      <a:pt x="420" y="602"/>
                    </a:cubicBezTo>
                    <a:lnTo>
                      <a:pt x="456" y="544"/>
                    </a:lnTo>
                    <a:lnTo>
                      <a:pt x="456" y="544"/>
                    </a:lnTo>
                    <a:cubicBezTo>
                      <a:pt x="466" y="550"/>
                      <a:pt x="476" y="560"/>
                      <a:pt x="485" y="570"/>
                    </a:cubicBezTo>
                    <a:cubicBezTo>
                      <a:pt x="534" y="586"/>
                      <a:pt x="550" y="619"/>
                      <a:pt x="582" y="634"/>
                    </a:cubicBezTo>
                    <a:cubicBezTo>
                      <a:pt x="647" y="699"/>
                      <a:pt x="696" y="764"/>
                      <a:pt x="744" y="845"/>
                    </a:cubicBezTo>
                    <a:cubicBezTo>
                      <a:pt x="776" y="899"/>
                      <a:pt x="826" y="923"/>
                      <a:pt x="875" y="923"/>
                    </a:cubicBezTo>
                    <a:cubicBezTo>
                      <a:pt x="973" y="923"/>
                      <a:pt x="1073" y="833"/>
                      <a:pt x="1051" y="716"/>
                    </a:cubicBezTo>
                    <a:cubicBezTo>
                      <a:pt x="1034" y="619"/>
                      <a:pt x="970" y="360"/>
                      <a:pt x="1131" y="328"/>
                    </a:cubicBezTo>
                    <a:cubicBezTo>
                      <a:pt x="1137" y="327"/>
                      <a:pt x="1142" y="327"/>
                      <a:pt x="1147" y="327"/>
                    </a:cubicBezTo>
                    <a:cubicBezTo>
                      <a:pt x="1284" y="327"/>
                      <a:pt x="1376" y="540"/>
                      <a:pt x="1422" y="619"/>
                    </a:cubicBezTo>
                    <a:cubicBezTo>
                      <a:pt x="1447" y="675"/>
                      <a:pt x="1503" y="703"/>
                      <a:pt x="1560" y="703"/>
                    </a:cubicBezTo>
                    <a:cubicBezTo>
                      <a:pt x="1617" y="703"/>
                      <a:pt x="1673" y="675"/>
                      <a:pt x="1698" y="619"/>
                    </a:cubicBezTo>
                    <a:cubicBezTo>
                      <a:pt x="1727" y="561"/>
                      <a:pt x="1819" y="350"/>
                      <a:pt x="1919" y="350"/>
                    </a:cubicBezTo>
                    <a:cubicBezTo>
                      <a:pt x="1931" y="350"/>
                      <a:pt x="1944" y="353"/>
                      <a:pt x="1956" y="360"/>
                    </a:cubicBezTo>
                    <a:cubicBezTo>
                      <a:pt x="2004" y="392"/>
                      <a:pt x="2021" y="473"/>
                      <a:pt x="2053" y="505"/>
                    </a:cubicBezTo>
                    <a:cubicBezTo>
                      <a:pt x="2086" y="586"/>
                      <a:pt x="2118" y="651"/>
                      <a:pt x="2166" y="699"/>
                    </a:cubicBezTo>
                    <a:cubicBezTo>
                      <a:pt x="2196" y="737"/>
                      <a:pt x="2238" y="754"/>
                      <a:pt x="2280" y="754"/>
                    </a:cubicBezTo>
                    <a:cubicBezTo>
                      <a:pt x="2327" y="754"/>
                      <a:pt x="2375" y="733"/>
                      <a:pt x="2409" y="699"/>
                    </a:cubicBezTo>
                    <a:cubicBezTo>
                      <a:pt x="2473" y="634"/>
                      <a:pt x="2457" y="537"/>
                      <a:pt x="2409" y="473"/>
                    </a:cubicBezTo>
                    <a:cubicBezTo>
                      <a:pt x="2344" y="392"/>
                      <a:pt x="2327" y="295"/>
                      <a:pt x="2263" y="214"/>
                    </a:cubicBezTo>
                    <a:cubicBezTo>
                      <a:pt x="2198" y="117"/>
                      <a:pt x="2101" y="37"/>
                      <a:pt x="1972" y="20"/>
                    </a:cubicBezTo>
                    <a:cubicBezTo>
                      <a:pt x="1962" y="20"/>
                      <a:pt x="1953" y="19"/>
                      <a:pt x="1944" y="19"/>
                    </a:cubicBezTo>
                    <a:cubicBezTo>
                      <a:pt x="1769" y="19"/>
                      <a:pt x="1643" y="109"/>
                      <a:pt x="1550" y="231"/>
                    </a:cubicBezTo>
                    <a:lnTo>
                      <a:pt x="1550" y="231"/>
                    </a:lnTo>
                    <a:cubicBezTo>
                      <a:pt x="1445" y="102"/>
                      <a:pt x="131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277;p35"/>
              <p:cNvSpPr/>
              <p:nvPr/>
            </p:nvSpPr>
            <p:spPr>
              <a:xfrm>
                <a:off x="7224900" y="2668900"/>
                <a:ext cx="4812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290" extrusionOk="0">
                    <a:moveTo>
                      <a:pt x="810" y="1"/>
                    </a:moveTo>
                    <a:cubicBezTo>
                      <a:pt x="799" y="1"/>
                      <a:pt x="788" y="1"/>
                      <a:pt x="776" y="2"/>
                    </a:cubicBezTo>
                    <a:cubicBezTo>
                      <a:pt x="647" y="19"/>
                      <a:pt x="502" y="99"/>
                      <a:pt x="389" y="180"/>
                    </a:cubicBezTo>
                    <a:cubicBezTo>
                      <a:pt x="259" y="261"/>
                      <a:pt x="147" y="374"/>
                      <a:pt x="65" y="504"/>
                    </a:cubicBezTo>
                    <a:cubicBezTo>
                      <a:pt x="1" y="568"/>
                      <a:pt x="50" y="681"/>
                      <a:pt x="114" y="730"/>
                    </a:cubicBezTo>
                    <a:cubicBezTo>
                      <a:pt x="145" y="745"/>
                      <a:pt x="175" y="752"/>
                      <a:pt x="202" y="752"/>
                    </a:cubicBezTo>
                    <a:cubicBezTo>
                      <a:pt x="259" y="752"/>
                      <a:pt x="307" y="720"/>
                      <a:pt x="341" y="665"/>
                    </a:cubicBezTo>
                    <a:cubicBezTo>
                      <a:pt x="453" y="536"/>
                      <a:pt x="599" y="407"/>
                      <a:pt x="761" y="342"/>
                    </a:cubicBezTo>
                    <a:cubicBezTo>
                      <a:pt x="771" y="342"/>
                      <a:pt x="782" y="335"/>
                      <a:pt x="793" y="335"/>
                    </a:cubicBezTo>
                    <a:cubicBezTo>
                      <a:pt x="798" y="335"/>
                      <a:pt x="804" y="337"/>
                      <a:pt x="809" y="342"/>
                    </a:cubicBezTo>
                    <a:cubicBezTo>
                      <a:pt x="841" y="342"/>
                      <a:pt x="858" y="422"/>
                      <a:pt x="873" y="439"/>
                    </a:cubicBezTo>
                    <a:cubicBezTo>
                      <a:pt x="906" y="536"/>
                      <a:pt x="923" y="633"/>
                      <a:pt x="923" y="730"/>
                    </a:cubicBezTo>
                    <a:cubicBezTo>
                      <a:pt x="923" y="827"/>
                      <a:pt x="1003" y="889"/>
                      <a:pt x="1085" y="889"/>
                    </a:cubicBezTo>
                    <a:cubicBezTo>
                      <a:pt x="1125" y="889"/>
                      <a:pt x="1165" y="874"/>
                      <a:pt x="1197" y="842"/>
                    </a:cubicBezTo>
                    <a:cubicBezTo>
                      <a:pt x="1240" y="808"/>
                      <a:pt x="1293" y="792"/>
                      <a:pt x="1342" y="792"/>
                    </a:cubicBezTo>
                    <a:cubicBezTo>
                      <a:pt x="1385" y="792"/>
                      <a:pt x="1425" y="804"/>
                      <a:pt x="1455" y="827"/>
                    </a:cubicBezTo>
                    <a:cubicBezTo>
                      <a:pt x="1552" y="892"/>
                      <a:pt x="1552" y="989"/>
                      <a:pt x="1520" y="1086"/>
                    </a:cubicBezTo>
                    <a:cubicBezTo>
                      <a:pt x="1488" y="1166"/>
                      <a:pt x="1552" y="1263"/>
                      <a:pt x="1634" y="1279"/>
                    </a:cubicBezTo>
                    <a:cubicBezTo>
                      <a:pt x="1654" y="1286"/>
                      <a:pt x="1673" y="1289"/>
                      <a:pt x="1691" y="1289"/>
                    </a:cubicBezTo>
                    <a:cubicBezTo>
                      <a:pt x="1762" y="1289"/>
                      <a:pt x="1817" y="1243"/>
                      <a:pt x="1843" y="1166"/>
                    </a:cubicBezTo>
                    <a:cubicBezTo>
                      <a:pt x="1925" y="939"/>
                      <a:pt x="1828" y="681"/>
                      <a:pt x="1634" y="552"/>
                    </a:cubicBezTo>
                    <a:cubicBezTo>
                      <a:pt x="1551" y="490"/>
                      <a:pt x="1451" y="460"/>
                      <a:pt x="1350" y="460"/>
                    </a:cubicBezTo>
                    <a:cubicBezTo>
                      <a:pt x="1308" y="460"/>
                      <a:pt x="1266" y="465"/>
                      <a:pt x="1225" y="475"/>
                    </a:cubicBezTo>
                    <a:lnTo>
                      <a:pt x="1225" y="475"/>
                    </a:lnTo>
                    <a:cubicBezTo>
                      <a:pt x="1177" y="241"/>
                      <a:pt x="1048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278;p35"/>
              <p:cNvSpPr/>
              <p:nvPr/>
            </p:nvSpPr>
            <p:spPr>
              <a:xfrm>
                <a:off x="7295275" y="2703175"/>
                <a:ext cx="585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976" extrusionOk="0">
                    <a:moveTo>
                      <a:pt x="983" y="0"/>
                    </a:moveTo>
                    <a:cubicBezTo>
                      <a:pt x="801" y="0"/>
                      <a:pt x="644" y="114"/>
                      <a:pt x="499" y="215"/>
                    </a:cubicBezTo>
                    <a:cubicBezTo>
                      <a:pt x="338" y="361"/>
                      <a:pt x="209" y="523"/>
                      <a:pt x="79" y="700"/>
                    </a:cubicBezTo>
                    <a:cubicBezTo>
                      <a:pt x="0" y="823"/>
                      <a:pt x="116" y="939"/>
                      <a:pt x="232" y="939"/>
                    </a:cubicBezTo>
                    <a:cubicBezTo>
                      <a:pt x="284" y="939"/>
                      <a:pt x="335" y="916"/>
                      <a:pt x="370" y="861"/>
                    </a:cubicBezTo>
                    <a:cubicBezTo>
                      <a:pt x="450" y="749"/>
                      <a:pt x="547" y="635"/>
                      <a:pt x="661" y="538"/>
                    </a:cubicBezTo>
                    <a:cubicBezTo>
                      <a:pt x="741" y="458"/>
                      <a:pt x="855" y="344"/>
                      <a:pt x="967" y="329"/>
                    </a:cubicBezTo>
                    <a:cubicBezTo>
                      <a:pt x="1064" y="329"/>
                      <a:pt x="1064" y="490"/>
                      <a:pt x="1081" y="570"/>
                    </a:cubicBezTo>
                    <a:cubicBezTo>
                      <a:pt x="1093" y="685"/>
                      <a:pt x="1086" y="809"/>
                      <a:pt x="1059" y="936"/>
                    </a:cubicBezTo>
                    <a:lnTo>
                      <a:pt x="1059" y="936"/>
                    </a:lnTo>
                    <a:cubicBezTo>
                      <a:pt x="1048" y="970"/>
                      <a:pt x="1039" y="1005"/>
                      <a:pt x="1032" y="1040"/>
                    </a:cubicBezTo>
                    <a:cubicBezTo>
                      <a:pt x="1013" y="1157"/>
                      <a:pt x="1111" y="1239"/>
                      <a:pt x="1206" y="1239"/>
                    </a:cubicBezTo>
                    <a:cubicBezTo>
                      <a:pt x="1269" y="1239"/>
                      <a:pt x="1330" y="1203"/>
                      <a:pt x="1355" y="1120"/>
                    </a:cubicBezTo>
                    <a:cubicBezTo>
                      <a:pt x="1362" y="1095"/>
                      <a:pt x="1369" y="1071"/>
                      <a:pt x="1375" y="1047"/>
                    </a:cubicBezTo>
                    <a:lnTo>
                      <a:pt x="1375" y="1047"/>
                    </a:lnTo>
                    <a:cubicBezTo>
                      <a:pt x="1412" y="928"/>
                      <a:pt x="1477" y="816"/>
                      <a:pt x="1598" y="749"/>
                    </a:cubicBezTo>
                    <a:cubicBezTo>
                      <a:pt x="1642" y="720"/>
                      <a:pt x="1695" y="704"/>
                      <a:pt x="1748" y="704"/>
                    </a:cubicBezTo>
                    <a:cubicBezTo>
                      <a:pt x="1813" y="704"/>
                      <a:pt x="1877" y="728"/>
                      <a:pt x="1922" y="781"/>
                    </a:cubicBezTo>
                    <a:cubicBezTo>
                      <a:pt x="2034" y="894"/>
                      <a:pt x="1986" y="1104"/>
                      <a:pt x="1937" y="1234"/>
                    </a:cubicBezTo>
                    <a:cubicBezTo>
                      <a:pt x="1889" y="1411"/>
                      <a:pt x="1792" y="1557"/>
                      <a:pt x="1679" y="1686"/>
                    </a:cubicBezTo>
                    <a:cubicBezTo>
                      <a:pt x="1553" y="1811"/>
                      <a:pt x="1671" y="1975"/>
                      <a:pt x="1797" y="1975"/>
                    </a:cubicBezTo>
                    <a:cubicBezTo>
                      <a:pt x="1834" y="1975"/>
                      <a:pt x="1872" y="1961"/>
                      <a:pt x="1905" y="1928"/>
                    </a:cubicBezTo>
                    <a:cubicBezTo>
                      <a:pt x="2083" y="1734"/>
                      <a:pt x="2228" y="1492"/>
                      <a:pt x="2277" y="1234"/>
                    </a:cubicBezTo>
                    <a:cubicBezTo>
                      <a:pt x="2342" y="991"/>
                      <a:pt x="2342" y="684"/>
                      <a:pt x="2116" y="506"/>
                    </a:cubicBezTo>
                    <a:cubicBezTo>
                      <a:pt x="2011" y="421"/>
                      <a:pt x="1880" y="380"/>
                      <a:pt x="1746" y="380"/>
                    </a:cubicBezTo>
                    <a:cubicBezTo>
                      <a:pt x="1652" y="380"/>
                      <a:pt x="1556" y="401"/>
                      <a:pt x="1469" y="441"/>
                    </a:cubicBezTo>
                    <a:cubicBezTo>
                      <a:pt x="1448" y="451"/>
                      <a:pt x="1427" y="462"/>
                      <a:pt x="1407" y="474"/>
                    </a:cubicBezTo>
                    <a:lnTo>
                      <a:pt x="1407" y="474"/>
                    </a:lnTo>
                    <a:cubicBezTo>
                      <a:pt x="1406" y="469"/>
                      <a:pt x="1405" y="463"/>
                      <a:pt x="1404" y="458"/>
                    </a:cubicBezTo>
                    <a:cubicBezTo>
                      <a:pt x="1372" y="247"/>
                      <a:pt x="1275" y="38"/>
                      <a:pt x="1049" y="5"/>
                    </a:cubicBezTo>
                    <a:cubicBezTo>
                      <a:pt x="1027" y="2"/>
                      <a:pt x="1005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279;p35"/>
              <p:cNvSpPr/>
              <p:nvPr/>
            </p:nvSpPr>
            <p:spPr>
              <a:xfrm>
                <a:off x="6985325" y="2748850"/>
                <a:ext cx="586875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3475" h="17205" extrusionOk="0">
                    <a:moveTo>
                      <a:pt x="11821" y="1"/>
                    </a:moveTo>
                    <a:cubicBezTo>
                      <a:pt x="11137" y="1"/>
                      <a:pt x="10454" y="272"/>
                      <a:pt x="9956" y="812"/>
                    </a:cubicBezTo>
                    <a:cubicBezTo>
                      <a:pt x="9051" y="1799"/>
                      <a:pt x="7935" y="2607"/>
                      <a:pt x="6707" y="3156"/>
                    </a:cubicBezTo>
                    <a:cubicBezTo>
                      <a:pt x="5996" y="3479"/>
                      <a:pt x="5237" y="3738"/>
                      <a:pt x="4590" y="4190"/>
                    </a:cubicBezTo>
                    <a:cubicBezTo>
                      <a:pt x="3944" y="4643"/>
                      <a:pt x="3442" y="5370"/>
                      <a:pt x="3507" y="6162"/>
                    </a:cubicBezTo>
                    <a:cubicBezTo>
                      <a:pt x="3539" y="6421"/>
                      <a:pt x="3636" y="6712"/>
                      <a:pt x="3556" y="6970"/>
                    </a:cubicBezTo>
                    <a:cubicBezTo>
                      <a:pt x="3442" y="7326"/>
                      <a:pt x="3071" y="7503"/>
                      <a:pt x="2764" y="7714"/>
                    </a:cubicBezTo>
                    <a:cubicBezTo>
                      <a:pt x="2149" y="8166"/>
                      <a:pt x="1729" y="8893"/>
                      <a:pt x="1649" y="9653"/>
                    </a:cubicBezTo>
                    <a:cubicBezTo>
                      <a:pt x="1584" y="10412"/>
                      <a:pt x="1859" y="11204"/>
                      <a:pt x="2393" y="11769"/>
                    </a:cubicBezTo>
                    <a:cubicBezTo>
                      <a:pt x="873" y="12642"/>
                      <a:pt x="1" y="14598"/>
                      <a:pt x="485" y="16295"/>
                    </a:cubicBezTo>
                    <a:cubicBezTo>
                      <a:pt x="587" y="16636"/>
                      <a:pt x="5716" y="17205"/>
                      <a:pt x="9803" y="17205"/>
                    </a:cubicBezTo>
                    <a:cubicBezTo>
                      <a:pt x="10943" y="17205"/>
                      <a:pt x="12002" y="17161"/>
                      <a:pt x="12848" y="17055"/>
                    </a:cubicBezTo>
                    <a:cubicBezTo>
                      <a:pt x="16744" y="16586"/>
                      <a:pt x="22885" y="13547"/>
                      <a:pt x="22885" y="13547"/>
                    </a:cubicBezTo>
                    <a:cubicBezTo>
                      <a:pt x="23474" y="9298"/>
                      <a:pt x="21203" y="8298"/>
                      <a:pt x="20413" y="8298"/>
                    </a:cubicBezTo>
                    <a:cubicBezTo>
                      <a:pt x="20292" y="8298"/>
                      <a:pt x="20206" y="8322"/>
                      <a:pt x="20170" y="8360"/>
                    </a:cubicBezTo>
                    <a:cubicBezTo>
                      <a:pt x="20590" y="7358"/>
                      <a:pt x="20315" y="6178"/>
                      <a:pt x="19718" y="5273"/>
                    </a:cubicBezTo>
                    <a:cubicBezTo>
                      <a:pt x="19103" y="4384"/>
                      <a:pt x="18182" y="3738"/>
                      <a:pt x="17261" y="3188"/>
                    </a:cubicBezTo>
                    <a:cubicBezTo>
                      <a:pt x="16324" y="2639"/>
                      <a:pt x="15354" y="2154"/>
                      <a:pt x="14497" y="1491"/>
                    </a:cubicBezTo>
                    <a:cubicBezTo>
                      <a:pt x="14174" y="1249"/>
                      <a:pt x="13867" y="958"/>
                      <a:pt x="13559" y="683"/>
                    </a:cubicBezTo>
                    <a:cubicBezTo>
                      <a:pt x="13073" y="228"/>
                      <a:pt x="12447" y="1"/>
                      <a:pt x="11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280;p35"/>
              <p:cNvSpPr/>
              <p:nvPr/>
            </p:nvSpPr>
            <p:spPr>
              <a:xfrm>
                <a:off x="7202275" y="2785675"/>
                <a:ext cx="424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1" extrusionOk="0">
                    <a:moveTo>
                      <a:pt x="837" y="0"/>
                    </a:moveTo>
                    <a:cubicBezTo>
                      <a:pt x="817" y="0"/>
                      <a:pt x="797" y="1"/>
                      <a:pt x="776" y="2"/>
                    </a:cubicBezTo>
                    <a:cubicBezTo>
                      <a:pt x="324" y="50"/>
                      <a:pt x="1" y="438"/>
                      <a:pt x="50" y="891"/>
                    </a:cubicBezTo>
                    <a:cubicBezTo>
                      <a:pt x="81" y="1307"/>
                      <a:pt x="449" y="1621"/>
                      <a:pt x="862" y="1621"/>
                    </a:cubicBezTo>
                    <a:cubicBezTo>
                      <a:pt x="882" y="1621"/>
                      <a:pt x="902" y="1620"/>
                      <a:pt x="922" y="1618"/>
                    </a:cubicBezTo>
                    <a:cubicBezTo>
                      <a:pt x="1358" y="1569"/>
                      <a:pt x="1698" y="1181"/>
                      <a:pt x="1649" y="729"/>
                    </a:cubicBezTo>
                    <a:cubicBezTo>
                      <a:pt x="1603" y="313"/>
                      <a:pt x="1249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281;p35"/>
              <p:cNvSpPr/>
              <p:nvPr/>
            </p:nvSpPr>
            <p:spPr>
              <a:xfrm>
                <a:off x="7280275" y="277832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5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300"/>
                      <a:pt x="418" y="1610"/>
                      <a:pt x="830" y="1610"/>
                    </a:cubicBezTo>
                    <a:cubicBezTo>
                      <a:pt x="860" y="1610"/>
                      <a:pt x="890" y="1608"/>
                      <a:pt x="921" y="1605"/>
                    </a:cubicBezTo>
                    <a:cubicBezTo>
                      <a:pt x="1358" y="1572"/>
                      <a:pt x="1681" y="1169"/>
                      <a:pt x="1632" y="732"/>
                    </a:cubicBezTo>
                    <a:cubicBezTo>
                      <a:pt x="1602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282;p35"/>
              <p:cNvSpPr/>
              <p:nvPr/>
            </p:nvSpPr>
            <p:spPr>
              <a:xfrm>
                <a:off x="7093600" y="2868900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1" y="1620"/>
                      <a:pt x="921" y="1619"/>
                    </a:cubicBezTo>
                    <a:cubicBezTo>
                      <a:pt x="1358" y="1570"/>
                      <a:pt x="1682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283;p35"/>
              <p:cNvSpPr/>
              <p:nvPr/>
            </p:nvSpPr>
            <p:spPr>
              <a:xfrm>
                <a:off x="7171175" y="28615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7" y="6"/>
                    </a:cubicBezTo>
                    <a:cubicBezTo>
                      <a:pt x="324" y="38"/>
                      <a:pt x="1" y="441"/>
                      <a:pt x="49" y="878"/>
                    </a:cubicBezTo>
                    <a:cubicBezTo>
                      <a:pt x="79" y="1300"/>
                      <a:pt x="433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74" y="1573"/>
                      <a:pt x="1697" y="1169"/>
                      <a:pt x="1649" y="732"/>
                    </a:cubicBezTo>
                    <a:cubicBezTo>
                      <a:pt x="1619" y="310"/>
                      <a:pt x="1265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284;p35"/>
              <p:cNvSpPr/>
              <p:nvPr/>
            </p:nvSpPr>
            <p:spPr>
              <a:xfrm>
                <a:off x="7249150" y="2853925"/>
                <a:ext cx="420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1" y="3"/>
                    </a:cubicBezTo>
                    <a:cubicBezTo>
                      <a:pt x="324" y="52"/>
                      <a:pt x="0" y="440"/>
                      <a:pt x="33" y="892"/>
                    </a:cubicBezTo>
                    <a:cubicBezTo>
                      <a:pt x="80" y="1308"/>
                      <a:pt x="435" y="1621"/>
                      <a:pt x="860" y="1621"/>
                    </a:cubicBezTo>
                    <a:cubicBezTo>
                      <a:pt x="881" y="1621"/>
                      <a:pt x="901" y="1621"/>
                      <a:pt x="922" y="1619"/>
                    </a:cubicBezTo>
                    <a:cubicBezTo>
                      <a:pt x="1358" y="1571"/>
                      <a:pt x="1681" y="1183"/>
                      <a:pt x="1649" y="731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285;p35"/>
              <p:cNvSpPr/>
              <p:nvPr/>
            </p:nvSpPr>
            <p:spPr>
              <a:xfrm>
                <a:off x="7326725" y="2846650"/>
                <a:ext cx="4245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09" extrusionOk="0">
                    <a:moveTo>
                      <a:pt x="836" y="1"/>
                    </a:moveTo>
                    <a:cubicBezTo>
                      <a:pt x="816" y="1"/>
                      <a:pt x="796" y="2"/>
                      <a:pt x="776" y="3"/>
                    </a:cubicBezTo>
                    <a:cubicBezTo>
                      <a:pt x="324" y="52"/>
                      <a:pt x="0" y="440"/>
                      <a:pt x="49" y="893"/>
                    </a:cubicBezTo>
                    <a:cubicBezTo>
                      <a:pt x="80" y="1300"/>
                      <a:pt x="434" y="1608"/>
                      <a:pt x="836" y="1608"/>
                    </a:cubicBezTo>
                    <a:cubicBezTo>
                      <a:pt x="865" y="1608"/>
                      <a:pt x="893" y="1607"/>
                      <a:pt x="922" y="1604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18" y="314"/>
                      <a:pt x="1250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286;p35"/>
              <p:cNvSpPr/>
              <p:nvPr/>
            </p:nvSpPr>
            <p:spPr>
              <a:xfrm>
                <a:off x="7404725" y="2839325"/>
                <a:ext cx="4202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11" extrusionOk="0">
                    <a:moveTo>
                      <a:pt x="848" y="0"/>
                    </a:moveTo>
                    <a:cubicBezTo>
                      <a:pt x="818" y="0"/>
                      <a:pt x="789" y="2"/>
                      <a:pt x="759" y="5"/>
                    </a:cubicBezTo>
                    <a:cubicBezTo>
                      <a:pt x="323" y="37"/>
                      <a:pt x="0" y="442"/>
                      <a:pt x="32" y="878"/>
                    </a:cubicBezTo>
                    <a:cubicBezTo>
                      <a:pt x="77" y="1301"/>
                      <a:pt x="419" y="1610"/>
                      <a:pt x="832" y="1610"/>
                    </a:cubicBezTo>
                    <a:cubicBezTo>
                      <a:pt x="861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1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287;p35"/>
              <p:cNvSpPr/>
              <p:nvPr/>
            </p:nvSpPr>
            <p:spPr>
              <a:xfrm>
                <a:off x="7060475" y="2946000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6" y="5"/>
                    </a:cubicBezTo>
                    <a:cubicBezTo>
                      <a:pt x="324" y="37"/>
                      <a:pt x="1" y="442"/>
                      <a:pt x="48" y="877"/>
                    </a:cubicBezTo>
                    <a:cubicBezTo>
                      <a:pt x="95" y="1287"/>
                      <a:pt x="438" y="1610"/>
                      <a:pt x="839" y="1610"/>
                    </a:cubicBezTo>
                    <a:cubicBezTo>
                      <a:pt x="866" y="1610"/>
                      <a:pt x="894" y="1608"/>
                      <a:pt x="921" y="1605"/>
                    </a:cubicBezTo>
                    <a:cubicBezTo>
                      <a:pt x="1374" y="1556"/>
                      <a:pt x="1697" y="1168"/>
                      <a:pt x="1649" y="733"/>
                    </a:cubicBezTo>
                    <a:cubicBezTo>
                      <a:pt x="1619" y="310"/>
                      <a:pt x="1264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288;p35"/>
              <p:cNvSpPr/>
              <p:nvPr/>
            </p:nvSpPr>
            <p:spPr>
              <a:xfrm>
                <a:off x="7138450" y="2938400"/>
                <a:ext cx="420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1" extrusionOk="0">
                    <a:moveTo>
                      <a:pt x="823" y="0"/>
                    </a:moveTo>
                    <a:cubicBezTo>
                      <a:pt x="802" y="0"/>
                      <a:pt x="781" y="1"/>
                      <a:pt x="760" y="2"/>
                    </a:cubicBezTo>
                    <a:cubicBezTo>
                      <a:pt x="323" y="50"/>
                      <a:pt x="0" y="438"/>
                      <a:pt x="32" y="891"/>
                    </a:cubicBezTo>
                    <a:cubicBezTo>
                      <a:pt x="79" y="1307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8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289;p35"/>
              <p:cNvSpPr/>
              <p:nvPr/>
            </p:nvSpPr>
            <p:spPr>
              <a:xfrm>
                <a:off x="7216025" y="29310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5" y="2"/>
                      <a:pt x="776" y="5"/>
                    </a:cubicBezTo>
                    <a:cubicBezTo>
                      <a:pt x="323" y="53"/>
                      <a:pt x="0" y="441"/>
                      <a:pt x="49" y="878"/>
                    </a:cubicBezTo>
                    <a:cubicBezTo>
                      <a:pt x="94" y="1300"/>
                      <a:pt x="434" y="1610"/>
                      <a:pt x="834" y="1610"/>
                    </a:cubicBezTo>
                    <a:cubicBezTo>
                      <a:pt x="863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18" y="310"/>
                      <a:pt x="1266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290;p35"/>
              <p:cNvSpPr/>
              <p:nvPr/>
            </p:nvSpPr>
            <p:spPr>
              <a:xfrm>
                <a:off x="7294000" y="292377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1" y="1"/>
                      <a:pt x="790" y="2"/>
                      <a:pt x="760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8" y="1286"/>
                      <a:pt x="420" y="1610"/>
                      <a:pt x="835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2" y="1169"/>
                      <a:pt x="1649" y="732"/>
                    </a:cubicBezTo>
                    <a:cubicBezTo>
                      <a:pt x="1604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291;p35"/>
              <p:cNvSpPr/>
              <p:nvPr/>
            </p:nvSpPr>
            <p:spPr>
              <a:xfrm>
                <a:off x="7371575" y="2916150"/>
                <a:ext cx="424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22" extrusionOk="0">
                    <a:moveTo>
                      <a:pt x="837" y="1"/>
                    </a:moveTo>
                    <a:cubicBezTo>
                      <a:pt x="817" y="1"/>
                      <a:pt x="797" y="1"/>
                      <a:pt x="777" y="3"/>
                    </a:cubicBezTo>
                    <a:cubicBezTo>
                      <a:pt x="324" y="52"/>
                      <a:pt x="1" y="440"/>
                      <a:pt x="49" y="892"/>
                    </a:cubicBezTo>
                    <a:cubicBezTo>
                      <a:pt x="96" y="1308"/>
                      <a:pt x="451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4" y="1571"/>
                      <a:pt x="1697" y="1183"/>
                      <a:pt x="1649" y="731"/>
                    </a:cubicBezTo>
                    <a:cubicBezTo>
                      <a:pt x="1619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292;p35"/>
              <p:cNvSpPr/>
              <p:nvPr/>
            </p:nvSpPr>
            <p:spPr>
              <a:xfrm>
                <a:off x="7449550" y="2908825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9" y="0"/>
                    </a:moveTo>
                    <a:cubicBezTo>
                      <a:pt x="820" y="0"/>
                      <a:pt x="790" y="2"/>
                      <a:pt x="761" y="5"/>
                    </a:cubicBezTo>
                    <a:cubicBezTo>
                      <a:pt x="324" y="54"/>
                      <a:pt x="0" y="442"/>
                      <a:pt x="33" y="878"/>
                    </a:cubicBezTo>
                    <a:cubicBezTo>
                      <a:pt x="79" y="1300"/>
                      <a:pt x="420" y="1610"/>
                      <a:pt x="834" y="1610"/>
                    </a:cubicBezTo>
                    <a:cubicBezTo>
                      <a:pt x="863" y="1610"/>
                      <a:pt x="892" y="1609"/>
                      <a:pt x="922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4" y="310"/>
                      <a:pt x="1263" y="0"/>
                      <a:pt x="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293;p35"/>
              <p:cNvSpPr/>
              <p:nvPr/>
            </p:nvSpPr>
            <p:spPr>
              <a:xfrm>
                <a:off x="7029775" y="30216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0" y="1"/>
                      <a:pt x="759" y="3"/>
                    </a:cubicBezTo>
                    <a:cubicBezTo>
                      <a:pt x="324" y="50"/>
                      <a:pt x="0" y="438"/>
                      <a:pt x="33" y="891"/>
                    </a:cubicBezTo>
                    <a:cubicBezTo>
                      <a:pt x="78" y="1308"/>
                      <a:pt x="433" y="1621"/>
                      <a:pt x="859" y="1621"/>
                    </a:cubicBezTo>
                    <a:cubicBezTo>
                      <a:pt x="879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294;p35"/>
              <p:cNvSpPr/>
              <p:nvPr/>
            </p:nvSpPr>
            <p:spPr>
              <a:xfrm>
                <a:off x="7107350" y="3014275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6" y="6"/>
                    </a:cubicBezTo>
                    <a:cubicBezTo>
                      <a:pt x="324" y="54"/>
                      <a:pt x="0" y="441"/>
                      <a:pt x="48" y="878"/>
                    </a:cubicBezTo>
                    <a:cubicBezTo>
                      <a:pt x="78" y="1300"/>
                      <a:pt x="432" y="1610"/>
                      <a:pt x="833" y="1610"/>
                    </a:cubicBezTo>
                    <a:cubicBezTo>
                      <a:pt x="862" y="1610"/>
                      <a:pt x="892" y="1608"/>
                      <a:pt x="921" y="1605"/>
                    </a:cubicBezTo>
                    <a:cubicBezTo>
                      <a:pt x="1373" y="1573"/>
                      <a:pt x="1697" y="1169"/>
                      <a:pt x="1649" y="732"/>
                    </a:cubicBezTo>
                    <a:cubicBezTo>
                      <a:pt x="1603" y="310"/>
                      <a:pt x="1263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295;p35"/>
              <p:cNvSpPr/>
              <p:nvPr/>
            </p:nvSpPr>
            <p:spPr>
              <a:xfrm>
                <a:off x="7185300" y="30070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2" y="1"/>
                    </a:moveTo>
                    <a:cubicBezTo>
                      <a:pt x="822" y="1"/>
                      <a:pt x="792" y="2"/>
                      <a:pt x="761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9" y="1286"/>
                      <a:pt x="421" y="1610"/>
                      <a:pt x="836" y="1610"/>
                    </a:cubicBezTo>
                    <a:cubicBezTo>
                      <a:pt x="864" y="1610"/>
                      <a:pt x="893" y="1608"/>
                      <a:pt x="923" y="1605"/>
                    </a:cubicBezTo>
                    <a:cubicBezTo>
                      <a:pt x="1358" y="1557"/>
                      <a:pt x="1682" y="1169"/>
                      <a:pt x="1649" y="717"/>
                    </a:cubicBezTo>
                    <a:cubicBezTo>
                      <a:pt x="1605" y="309"/>
                      <a:pt x="1264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296;p35"/>
              <p:cNvSpPr/>
              <p:nvPr/>
            </p:nvSpPr>
            <p:spPr>
              <a:xfrm>
                <a:off x="7262875" y="2999375"/>
                <a:ext cx="424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2" extrusionOk="0">
                    <a:moveTo>
                      <a:pt x="837" y="1"/>
                    </a:moveTo>
                    <a:cubicBezTo>
                      <a:pt x="817" y="1"/>
                      <a:pt x="797" y="2"/>
                      <a:pt x="777" y="3"/>
                    </a:cubicBezTo>
                    <a:cubicBezTo>
                      <a:pt x="324" y="52"/>
                      <a:pt x="1" y="440"/>
                      <a:pt x="50" y="893"/>
                    </a:cubicBezTo>
                    <a:cubicBezTo>
                      <a:pt x="81" y="1308"/>
                      <a:pt x="449" y="1621"/>
                      <a:pt x="862" y="1621"/>
                    </a:cubicBezTo>
                    <a:cubicBezTo>
                      <a:pt x="882" y="1621"/>
                      <a:pt x="903" y="1621"/>
                      <a:pt x="923" y="1619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04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297;p35"/>
              <p:cNvSpPr/>
              <p:nvPr/>
            </p:nvSpPr>
            <p:spPr>
              <a:xfrm>
                <a:off x="7340875" y="29920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8" y="0"/>
                    </a:moveTo>
                    <a:cubicBezTo>
                      <a:pt x="819" y="0"/>
                      <a:pt x="789" y="2"/>
                      <a:pt x="760" y="5"/>
                    </a:cubicBezTo>
                    <a:cubicBezTo>
                      <a:pt x="324" y="37"/>
                      <a:pt x="1" y="442"/>
                      <a:pt x="33" y="878"/>
                    </a:cubicBezTo>
                    <a:cubicBezTo>
                      <a:pt x="78" y="1301"/>
                      <a:pt x="419" y="1610"/>
                      <a:pt x="833" y="1610"/>
                    </a:cubicBezTo>
                    <a:cubicBezTo>
                      <a:pt x="862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2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298;p35"/>
              <p:cNvSpPr/>
              <p:nvPr/>
            </p:nvSpPr>
            <p:spPr>
              <a:xfrm>
                <a:off x="7418450" y="2984775"/>
                <a:ext cx="424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09" extrusionOk="0">
                    <a:moveTo>
                      <a:pt x="862" y="1"/>
                    </a:moveTo>
                    <a:cubicBezTo>
                      <a:pt x="834" y="1"/>
                      <a:pt x="805" y="2"/>
                      <a:pt x="776" y="5"/>
                    </a:cubicBezTo>
                    <a:cubicBezTo>
                      <a:pt x="324" y="38"/>
                      <a:pt x="1" y="425"/>
                      <a:pt x="48" y="878"/>
                    </a:cubicBezTo>
                    <a:cubicBezTo>
                      <a:pt x="79" y="1295"/>
                      <a:pt x="449" y="1608"/>
                      <a:pt x="861" y="1608"/>
                    </a:cubicBezTo>
                    <a:cubicBezTo>
                      <a:pt x="881" y="1608"/>
                      <a:pt x="901" y="1607"/>
                      <a:pt x="921" y="1606"/>
                    </a:cubicBezTo>
                    <a:cubicBezTo>
                      <a:pt x="1374" y="1557"/>
                      <a:pt x="1697" y="1169"/>
                      <a:pt x="1649" y="716"/>
                    </a:cubicBezTo>
                    <a:cubicBezTo>
                      <a:pt x="1603" y="309"/>
                      <a:pt x="1262" y="1"/>
                      <a:pt x="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299;p35"/>
              <p:cNvSpPr/>
              <p:nvPr/>
            </p:nvSpPr>
            <p:spPr>
              <a:xfrm>
                <a:off x="7496425" y="2977175"/>
                <a:ext cx="420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0" y="3"/>
                    </a:cubicBezTo>
                    <a:cubicBezTo>
                      <a:pt x="323" y="51"/>
                      <a:pt x="0" y="439"/>
                      <a:pt x="32" y="891"/>
                    </a:cubicBezTo>
                    <a:cubicBezTo>
                      <a:pt x="79" y="1308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300;p35"/>
              <p:cNvSpPr/>
              <p:nvPr/>
            </p:nvSpPr>
            <p:spPr>
              <a:xfrm>
                <a:off x="7074600" y="30911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3" y="0"/>
                    </a:moveTo>
                    <a:cubicBezTo>
                      <a:pt x="803" y="0"/>
                      <a:pt x="782" y="1"/>
                      <a:pt x="761" y="2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80" y="1307"/>
                      <a:pt x="435" y="1621"/>
                      <a:pt x="860" y="1621"/>
                    </a:cubicBezTo>
                    <a:cubicBezTo>
                      <a:pt x="881" y="1621"/>
                      <a:pt x="902" y="1620"/>
                      <a:pt x="923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9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301;p35"/>
              <p:cNvSpPr/>
              <p:nvPr/>
            </p:nvSpPr>
            <p:spPr>
              <a:xfrm>
                <a:off x="7152175" y="3083775"/>
                <a:ext cx="424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0" extrusionOk="0">
                    <a:moveTo>
                      <a:pt x="861" y="1"/>
                    </a:moveTo>
                    <a:cubicBezTo>
                      <a:pt x="833" y="1"/>
                      <a:pt x="805" y="2"/>
                      <a:pt x="776" y="5"/>
                    </a:cubicBezTo>
                    <a:cubicBezTo>
                      <a:pt x="324" y="53"/>
                      <a:pt x="1" y="441"/>
                      <a:pt x="50" y="878"/>
                    </a:cubicBezTo>
                    <a:cubicBezTo>
                      <a:pt x="80" y="1300"/>
                      <a:pt x="433" y="1610"/>
                      <a:pt x="835" y="1610"/>
                    </a:cubicBezTo>
                    <a:cubicBezTo>
                      <a:pt x="864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04" y="325"/>
                      <a:pt x="1262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302;p35"/>
              <p:cNvSpPr/>
              <p:nvPr/>
            </p:nvSpPr>
            <p:spPr>
              <a:xfrm>
                <a:off x="7230175" y="30765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6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286"/>
                      <a:pt x="420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1" y="1169"/>
                      <a:pt x="1649" y="732"/>
                    </a:cubicBezTo>
                    <a:cubicBezTo>
                      <a:pt x="1603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303;p35"/>
              <p:cNvSpPr/>
              <p:nvPr/>
            </p:nvSpPr>
            <p:spPr>
              <a:xfrm>
                <a:off x="7307750" y="3068875"/>
                <a:ext cx="424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22" extrusionOk="0">
                    <a:moveTo>
                      <a:pt x="836" y="1"/>
                    </a:moveTo>
                    <a:cubicBezTo>
                      <a:pt x="816" y="1"/>
                      <a:pt x="796" y="1"/>
                      <a:pt x="776" y="3"/>
                    </a:cubicBezTo>
                    <a:cubicBezTo>
                      <a:pt x="324" y="52"/>
                      <a:pt x="0" y="440"/>
                      <a:pt x="48" y="892"/>
                    </a:cubicBezTo>
                    <a:cubicBezTo>
                      <a:pt x="79" y="1308"/>
                      <a:pt x="449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3" y="1571"/>
                      <a:pt x="1697" y="1183"/>
                      <a:pt x="1649" y="731"/>
                    </a:cubicBezTo>
                    <a:cubicBezTo>
                      <a:pt x="1602" y="314"/>
                      <a:pt x="1247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304;p35"/>
              <p:cNvSpPr/>
              <p:nvPr/>
            </p:nvSpPr>
            <p:spPr>
              <a:xfrm>
                <a:off x="7385700" y="30615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50" y="0"/>
                    </a:moveTo>
                    <a:cubicBezTo>
                      <a:pt x="820" y="0"/>
                      <a:pt x="791" y="2"/>
                      <a:pt x="761" y="5"/>
                    </a:cubicBezTo>
                    <a:cubicBezTo>
                      <a:pt x="324" y="54"/>
                      <a:pt x="1" y="442"/>
                      <a:pt x="33" y="878"/>
                    </a:cubicBezTo>
                    <a:cubicBezTo>
                      <a:pt x="79" y="1300"/>
                      <a:pt x="421" y="1610"/>
                      <a:pt x="834" y="1610"/>
                    </a:cubicBezTo>
                    <a:cubicBezTo>
                      <a:pt x="863" y="1610"/>
                      <a:pt x="893" y="1609"/>
                      <a:pt x="923" y="1606"/>
                    </a:cubicBezTo>
                    <a:cubicBezTo>
                      <a:pt x="1358" y="1573"/>
                      <a:pt x="1682" y="1169"/>
                      <a:pt x="1649" y="733"/>
                    </a:cubicBezTo>
                    <a:cubicBezTo>
                      <a:pt x="1605" y="310"/>
                      <a:pt x="1263" y="0"/>
                      <a:pt x="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305;p35"/>
              <p:cNvSpPr/>
              <p:nvPr/>
            </p:nvSpPr>
            <p:spPr>
              <a:xfrm>
                <a:off x="7463275" y="3054275"/>
                <a:ext cx="4247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1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7" y="5"/>
                    </a:cubicBezTo>
                    <a:cubicBezTo>
                      <a:pt x="324" y="37"/>
                      <a:pt x="1" y="442"/>
                      <a:pt x="50" y="878"/>
                    </a:cubicBezTo>
                    <a:cubicBezTo>
                      <a:pt x="80" y="1287"/>
                      <a:pt x="436" y="1610"/>
                      <a:pt x="840" y="1610"/>
                    </a:cubicBezTo>
                    <a:cubicBezTo>
                      <a:pt x="867" y="1610"/>
                      <a:pt x="895" y="1609"/>
                      <a:pt x="923" y="1606"/>
                    </a:cubicBezTo>
                    <a:cubicBezTo>
                      <a:pt x="1375" y="1557"/>
                      <a:pt x="1698" y="1169"/>
                      <a:pt x="1649" y="733"/>
                    </a:cubicBezTo>
                    <a:cubicBezTo>
                      <a:pt x="1605" y="310"/>
                      <a:pt x="1263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306;p35"/>
              <p:cNvSpPr/>
              <p:nvPr/>
            </p:nvSpPr>
            <p:spPr>
              <a:xfrm>
                <a:off x="7541275" y="304667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307;p35"/>
              <p:cNvSpPr/>
              <p:nvPr/>
            </p:nvSpPr>
            <p:spPr>
              <a:xfrm>
                <a:off x="6950150" y="3057025"/>
                <a:ext cx="6901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27605" h="6376" extrusionOk="0">
                    <a:moveTo>
                      <a:pt x="25619" y="1"/>
                    </a:moveTo>
                    <a:cubicBezTo>
                      <a:pt x="24909" y="1"/>
                      <a:pt x="23974" y="189"/>
                      <a:pt x="22788" y="541"/>
                    </a:cubicBezTo>
                    <a:cubicBezTo>
                      <a:pt x="19912" y="1382"/>
                      <a:pt x="14061" y="1996"/>
                      <a:pt x="14061" y="1996"/>
                    </a:cubicBezTo>
                    <a:cubicBezTo>
                      <a:pt x="11172" y="2246"/>
                      <a:pt x="8269" y="2388"/>
                      <a:pt x="5365" y="2388"/>
                    </a:cubicBezTo>
                    <a:cubicBezTo>
                      <a:pt x="5069" y="2388"/>
                      <a:pt x="4774" y="2387"/>
                      <a:pt x="4478" y="2384"/>
                    </a:cubicBezTo>
                    <a:cubicBezTo>
                      <a:pt x="4259" y="2384"/>
                      <a:pt x="4039" y="2383"/>
                      <a:pt x="3820" y="2383"/>
                    </a:cubicBezTo>
                    <a:cubicBezTo>
                      <a:pt x="3135" y="2383"/>
                      <a:pt x="2453" y="2392"/>
                      <a:pt x="1779" y="2465"/>
                    </a:cubicBezTo>
                    <a:cubicBezTo>
                      <a:pt x="1132" y="2530"/>
                      <a:pt x="406" y="2724"/>
                      <a:pt x="147" y="3306"/>
                    </a:cubicBezTo>
                    <a:cubicBezTo>
                      <a:pt x="1" y="3677"/>
                      <a:pt x="66" y="4114"/>
                      <a:pt x="260" y="4453"/>
                    </a:cubicBezTo>
                    <a:cubicBezTo>
                      <a:pt x="729" y="5277"/>
                      <a:pt x="1731" y="5601"/>
                      <a:pt x="2636" y="5827"/>
                    </a:cubicBezTo>
                    <a:cubicBezTo>
                      <a:pt x="4283" y="6205"/>
                      <a:pt x="6585" y="6376"/>
                      <a:pt x="9104" y="6376"/>
                    </a:cubicBezTo>
                    <a:cubicBezTo>
                      <a:pt x="14864" y="6376"/>
                      <a:pt x="21757" y="5484"/>
                      <a:pt x="24534" y="4146"/>
                    </a:cubicBezTo>
                    <a:cubicBezTo>
                      <a:pt x="24534" y="4146"/>
                      <a:pt x="27605" y="2627"/>
                      <a:pt x="27346" y="1220"/>
                    </a:cubicBezTo>
                    <a:cubicBezTo>
                      <a:pt x="27185" y="384"/>
                      <a:pt x="26632" y="1"/>
                      <a:pt x="256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308;p35"/>
              <p:cNvSpPr/>
              <p:nvPr/>
            </p:nvSpPr>
            <p:spPr>
              <a:xfrm>
                <a:off x="6946125" y="3052550"/>
                <a:ext cx="694950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27798" h="6720" extrusionOk="0">
                    <a:moveTo>
                      <a:pt x="25767" y="344"/>
                    </a:moveTo>
                    <a:cubicBezTo>
                      <a:pt x="26286" y="344"/>
                      <a:pt x="26841" y="440"/>
                      <a:pt x="27136" y="882"/>
                    </a:cubicBezTo>
                    <a:cubicBezTo>
                      <a:pt x="27298" y="1125"/>
                      <a:pt x="27395" y="1448"/>
                      <a:pt x="27330" y="1739"/>
                    </a:cubicBezTo>
                    <a:cubicBezTo>
                      <a:pt x="27265" y="2095"/>
                      <a:pt x="27039" y="2401"/>
                      <a:pt x="26796" y="2644"/>
                    </a:cubicBezTo>
                    <a:cubicBezTo>
                      <a:pt x="26279" y="3194"/>
                      <a:pt x="25632" y="3614"/>
                      <a:pt x="24970" y="3985"/>
                    </a:cubicBezTo>
                    <a:cubicBezTo>
                      <a:pt x="24860" y="4048"/>
                      <a:pt x="24735" y="4126"/>
                      <a:pt x="24610" y="4175"/>
                    </a:cubicBezTo>
                    <a:lnTo>
                      <a:pt x="24610" y="4175"/>
                    </a:lnTo>
                    <a:cubicBezTo>
                      <a:pt x="24606" y="4176"/>
                      <a:pt x="24602" y="4177"/>
                      <a:pt x="24598" y="4179"/>
                    </a:cubicBezTo>
                    <a:cubicBezTo>
                      <a:pt x="23305" y="4810"/>
                      <a:pt x="21835" y="5116"/>
                      <a:pt x="20413" y="5392"/>
                    </a:cubicBezTo>
                    <a:cubicBezTo>
                      <a:pt x="18473" y="5763"/>
                      <a:pt x="16502" y="6006"/>
                      <a:pt x="14530" y="6167"/>
                    </a:cubicBezTo>
                    <a:cubicBezTo>
                      <a:pt x="12778" y="6305"/>
                      <a:pt x="11027" y="6384"/>
                      <a:pt x="9265" y="6384"/>
                    </a:cubicBezTo>
                    <a:cubicBezTo>
                      <a:pt x="8963" y="6384"/>
                      <a:pt x="8660" y="6382"/>
                      <a:pt x="8356" y="6377"/>
                    </a:cubicBezTo>
                    <a:cubicBezTo>
                      <a:pt x="6643" y="6345"/>
                      <a:pt x="4898" y="6264"/>
                      <a:pt x="3217" y="5924"/>
                    </a:cubicBezTo>
                    <a:cubicBezTo>
                      <a:pt x="2247" y="5730"/>
                      <a:pt x="987" y="5440"/>
                      <a:pt x="518" y="4454"/>
                    </a:cubicBezTo>
                    <a:cubicBezTo>
                      <a:pt x="388" y="4163"/>
                      <a:pt x="340" y="3823"/>
                      <a:pt x="485" y="3517"/>
                    </a:cubicBezTo>
                    <a:cubicBezTo>
                      <a:pt x="599" y="3274"/>
                      <a:pt x="825" y="3112"/>
                      <a:pt x="1067" y="3015"/>
                    </a:cubicBezTo>
                    <a:cubicBezTo>
                      <a:pt x="1666" y="2757"/>
                      <a:pt x="2377" y="2757"/>
                      <a:pt x="3006" y="2741"/>
                    </a:cubicBezTo>
                    <a:cubicBezTo>
                      <a:pt x="3588" y="2722"/>
                      <a:pt x="4172" y="2718"/>
                      <a:pt x="4758" y="2718"/>
                    </a:cubicBezTo>
                    <a:cubicBezTo>
                      <a:pt x="5242" y="2718"/>
                      <a:pt x="5726" y="2721"/>
                      <a:pt x="6212" y="2721"/>
                    </a:cubicBezTo>
                    <a:cubicBezTo>
                      <a:pt x="6657" y="2721"/>
                      <a:pt x="7103" y="2718"/>
                      <a:pt x="7548" y="2709"/>
                    </a:cubicBezTo>
                    <a:cubicBezTo>
                      <a:pt x="9068" y="2677"/>
                      <a:pt x="10587" y="2612"/>
                      <a:pt x="12089" y="2498"/>
                    </a:cubicBezTo>
                    <a:cubicBezTo>
                      <a:pt x="13560" y="2401"/>
                      <a:pt x="14998" y="2256"/>
                      <a:pt x="16453" y="2063"/>
                    </a:cubicBezTo>
                    <a:cubicBezTo>
                      <a:pt x="18376" y="1819"/>
                      <a:pt x="20299" y="1545"/>
                      <a:pt x="22174" y="1093"/>
                    </a:cubicBezTo>
                    <a:cubicBezTo>
                      <a:pt x="23225" y="834"/>
                      <a:pt x="24227" y="479"/>
                      <a:pt x="25294" y="365"/>
                    </a:cubicBezTo>
                    <a:cubicBezTo>
                      <a:pt x="25441" y="353"/>
                      <a:pt x="25602" y="344"/>
                      <a:pt x="25767" y="344"/>
                    </a:cubicBezTo>
                    <a:close/>
                    <a:moveTo>
                      <a:pt x="25775" y="0"/>
                    </a:moveTo>
                    <a:cubicBezTo>
                      <a:pt x="25275" y="0"/>
                      <a:pt x="24763" y="97"/>
                      <a:pt x="24307" y="188"/>
                    </a:cubicBezTo>
                    <a:cubicBezTo>
                      <a:pt x="23257" y="414"/>
                      <a:pt x="22238" y="753"/>
                      <a:pt x="21189" y="979"/>
                    </a:cubicBezTo>
                    <a:cubicBezTo>
                      <a:pt x="20170" y="1190"/>
                      <a:pt x="19135" y="1351"/>
                      <a:pt x="18101" y="1513"/>
                    </a:cubicBezTo>
                    <a:cubicBezTo>
                      <a:pt x="16808" y="1707"/>
                      <a:pt x="15515" y="1884"/>
                      <a:pt x="14222" y="1998"/>
                    </a:cubicBezTo>
                    <a:cubicBezTo>
                      <a:pt x="11332" y="2285"/>
                      <a:pt x="8412" y="2403"/>
                      <a:pt x="5518" y="2403"/>
                    </a:cubicBezTo>
                    <a:cubicBezTo>
                      <a:pt x="5322" y="2403"/>
                      <a:pt x="5126" y="2402"/>
                      <a:pt x="4930" y="2401"/>
                    </a:cubicBezTo>
                    <a:cubicBezTo>
                      <a:pt x="4542" y="2401"/>
                      <a:pt x="4154" y="2398"/>
                      <a:pt x="3766" y="2398"/>
                    </a:cubicBezTo>
                    <a:cubicBezTo>
                      <a:pt x="3362" y="2398"/>
                      <a:pt x="2958" y="2402"/>
                      <a:pt x="2554" y="2418"/>
                    </a:cubicBezTo>
                    <a:cubicBezTo>
                      <a:pt x="1957" y="2450"/>
                      <a:pt x="1310" y="2498"/>
                      <a:pt x="776" y="2789"/>
                    </a:cubicBezTo>
                    <a:cubicBezTo>
                      <a:pt x="276" y="3048"/>
                      <a:pt x="0" y="3549"/>
                      <a:pt x="82" y="4114"/>
                    </a:cubicBezTo>
                    <a:cubicBezTo>
                      <a:pt x="162" y="4696"/>
                      <a:pt x="550" y="5165"/>
                      <a:pt x="1019" y="5489"/>
                    </a:cubicBezTo>
                    <a:cubicBezTo>
                      <a:pt x="1827" y="6021"/>
                      <a:pt x="2845" y="6200"/>
                      <a:pt x="3782" y="6361"/>
                    </a:cubicBezTo>
                    <a:cubicBezTo>
                      <a:pt x="4655" y="6491"/>
                      <a:pt x="5528" y="6571"/>
                      <a:pt x="6400" y="6636"/>
                    </a:cubicBezTo>
                    <a:cubicBezTo>
                      <a:pt x="7334" y="6694"/>
                      <a:pt x="8271" y="6719"/>
                      <a:pt x="9210" y="6719"/>
                    </a:cubicBezTo>
                    <a:cubicBezTo>
                      <a:pt x="10351" y="6719"/>
                      <a:pt x="11495" y="6682"/>
                      <a:pt x="12639" y="6620"/>
                    </a:cubicBezTo>
                    <a:cubicBezTo>
                      <a:pt x="14756" y="6506"/>
                      <a:pt x="16890" y="6312"/>
                      <a:pt x="18991" y="5974"/>
                    </a:cubicBezTo>
                    <a:cubicBezTo>
                      <a:pt x="20655" y="5715"/>
                      <a:pt x="22335" y="5407"/>
                      <a:pt x="23919" y="4825"/>
                    </a:cubicBezTo>
                    <a:cubicBezTo>
                      <a:pt x="24207" y="4714"/>
                      <a:pt x="24494" y="4602"/>
                      <a:pt x="24767" y="4474"/>
                    </a:cubicBezTo>
                    <a:lnTo>
                      <a:pt x="24767" y="4474"/>
                    </a:lnTo>
                    <a:cubicBezTo>
                      <a:pt x="24770" y="4473"/>
                      <a:pt x="24773" y="4472"/>
                      <a:pt x="24776" y="4470"/>
                    </a:cubicBezTo>
                    <a:lnTo>
                      <a:pt x="24776" y="4470"/>
                    </a:lnTo>
                    <a:cubicBezTo>
                      <a:pt x="24776" y="4470"/>
                      <a:pt x="24776" y="4470"/>
                      <a:pt x="24776" y="4470"/>
                    </a:cubicBezTo>
                    <a:cubicBezTo>
                      <a:pt x="25244" y="4244"/>
                      <a:pt x="25697" y="3953"/>
                      <a:pt x="26117" y="3662"/>
                    </a:cubicBezTo>
                    <a:cubicBezTo>
                      <a:pt x="26731" y="3209"/>
                      <a:pt x="27475" y="2628"/>
                      <a:pt x="27653" y="1852"/>
                    </a:cubicBezTo>
                    <a:cubicBezTo>
                      <a:pt x="27798" y="1222"/>
                      <a:pt x="27442" y="511"/>
                      <a:pt x="26877" y="220"/>
                    </a:cubicBezTo>
                    <a:cubicBezTo>
                      <a:pt x="26539" y="58"/>
                      <a:pt x="26161" y="0"/>
                      <a:pt x="2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309;p35"/>
              <p:cNvSpPr/>
              <p:nvPr/>
            </p:nvSpPr>
            <p:spPr>
              <a:xfrm>
                <a:off x="6992175" y="3135925"/>
                <a:ext cx="150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82" extrusionOk="0">
                    <a:moveTo>
                      <a:pt x="438" y="1"/>
                    </a:moveTo>
                    <a:cubicBezTo>
                      <a:pt x="362" y="1"/>
                      <a:pt x="274" y="46"/>
                      <a:pt x="259" y="117"/>
                    </a:cubicBezTo>
                    <a:lnTo>
                      <a:pt x="18" y="1378"/>
                    </a:lnTo>
                    <a:cubicBezTo>
                      <a:pt x="1" y="1458"/>
                      <a:pt x="33" y="1555"/>
                      <a:pt x="130" y="1572"/>
                    </a:cubicBezTo>
                    <a:cubicBezTo>
                      <a:pt x="147" y="1579"/>
                      <a:pt x="164" y="1582"/>
                      <a:pt x="182" y="1582"/>
                    </a:cubicBezTo>
                    <a:cubicBezTo>
                      <a:pt x="248" y="1582"/>
                      <a:pt x="312" y="1535"/>
                      <a:pt x="324" y="1458"/>
                    </a:cubicBezTo>
                    <a:cubicBezTo>
                      <a:pt x="421" y="1038"/>
                      <a:pt x="502" y="635"/>
                      <a:pt x="583" y="214"/>
                    </a:cubicBezTo>
                    <a:cubicBezTo>
                      <a:pt x="599" y="117"/>
                      <a:pt x="550" y="36"/>
                      <a:pt x="470" y="4"/>
                    </a:cubicBezTo>
                    <a:cubicBezTo>
                      <a:pt x="460" y="2"/>
                      <a:pt x="449" y="1"/>
                      <a:pt x="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310;p35"/>
              <p:cNvSpPr/>
              <p:nvPr/>
            </p:nvSpPr>
            <p:spPr>
              <a:xfrm>
                <a:off x="7036325" y="3143975"/>
                <a:ext cx="1925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61" extrusionOk="0">
                    <a:moveTo>
                      <a:pt x="568" y="1"/>
                    </a:moveTo>
                    <a:cubicBezTo>
                      <a:pt x="505" y="1"/>
                      <a:pt x="442" y="36"/>
                      <a:pt x="417" y="119"/>
                    </a:cubicBezTo>
                    <a:cubicBezTo>
                      <a:pt x="288" y="603"/>
                      <a:pt x="159" y="1071"/>
                      <a:pt x="29" y="1556"/>
                    </a:cubicBezTo>
                    <a:cubicBezTo>
                      <a:pt x="0" y="1681"/>
                      <a:pt x="102" y="1760"/>
                      <a:pt x="200" y="1760"/>
                    </a:cubicBezTo>
                    <a:cubicBezTo>
                      <a:pt x="267" y="1760"/>
                      <a:pt x="333" y="1723"/>
                      <a:pt x="353" y="1638"/>
                    </a:cubicBezTo>
                    <a:cubicBezTo>
                      <a:pt x="482" y="1168"/>
                      <a:pt x="611" y="684"/>
                      <a:pt x="740" y="216"/>
                    </a:cubicBezTo>
                    <a:cubicBezTo>
                      <a:pt x="770" y="87"/>
                      <a:pt x="667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311;p35"/>
              <p:cNvSpPr/>
              <p:nvPr/>
            </p:nvSpPr>
            <p:spPr>
              <a:xfrm>
                <a:off x="7095225" y="3143150"/>
                <a:ext cx="149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98" extrusionOk="0">
                    <a:moveTo>
                      <a:pt x="390" y="1"/>
                    </a:moveTo>
                    <a:cubicBezTo>
                      <a:pt x="324" y="1"/>
                      <a:pt x="262" y="36"/>
                      <a:pt x="242" y="119"/>
                    </a:cubicBezTo>
                    <a:cubicBezTo>
                      <a:pt x="113" y="652"/>
                      <a:pt x="33" y="1186"/>
                      <a:pt x="1" y="1735"/>
                    </a:cubicBezTo>
                    <a:cubicBezTo>
                      <a:pt x="1" y="1832"/>
                      <a:pt x="81" y="1897"/>
                      <a:pt x="162" y="1897"/>
                    </a:cubicBezTo>
                    <a:cubicBezTo>
                      <a:pt x="259" y="1897"/>
                      <a:pt x="324" y="1832"/>
                      <a:pt x="339" y="1735"/>
                    </a:cubicBezTo>
                    <a:cubicBezTo>
                      <a:pt x="372" y="1218"/>
                      <a:pt x="453" y="717"/>
                      <a:pt x="566" y="199"/>
                    </a:cubicBezTo>
                    <a:cubicBezTo>
                      <a:pt x="595" y="82"/>
                      <a:pt x="489" y="1"/>
                      <a:pt x="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312;p35"/>
              <p:cNvSpPr/>
              <p:nvPr/>
            </p:nvSpPr>
            <p:spPr>
              <a:xfrm>
                <a:off x="7148150" y="3149350"/>
                <a:ext cx="121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701" extrusionOk="0">
                    <a:moveTo>
                      <a:pt x="275" y="1"/>
                    </a:moveTo>
                    <a:cubicBezTo>
                      <a:pt x="194" y="1"/>
                      <a:pt x="114" y="81"/>
                      <a:pt x="114" y="162"/>
                    </a:cubicBezTo>
                    <a:cubicBezTo>
                      <a:pt x="146" y="615"/>
                      <a:pt x="114" y="1050"/>
                      <a:pt x="17" y="1487"/>
                    </a:cubicBezTo>
                    <a:cubicBezTo>
                      <a:pt x="0" y="1568"/>
                      <a:pt x="49" y="1665"/>
                      <a:pt x="146" y="1697"/>
                    </a:cubicBezTo>
                    <a:cubicBezTo>
                      <a:pt x="157" y="1699"/>
                      <a:pt x="167" y="1700"/>
                      <a:pt x="178" y="1700"/>
                    </a:cubicBezTo>
                    <a:cubicBezTo>
                      <a:pt x="250" y="1700"/>
                      <a:pt x="325" y="1652"/>
                      <a:pt x="340" y="1568"/>
                    </a:cubicBezTo>
                    <a:cubicBezTo>
                      <a:pt x="453" y="1115"/>
                      <a:pt x="485" y="647"/>
                      <a:pt x="453" y="162"/>
                    </a:cubicBezTo>
                    <a:cubicBezTo>
                      <a:pt x="437" y="81"/>
                      <a:pt x="37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313;p35"/>
              <p:cNvSpPr/>
              <p:nvPr/>
            </p:nvSpPr>
            <p:spPr>
              <a:xfrm>
                <a:off x="7197850" y="3140550"/>
                <a:ext cx="85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042" extrusionOk="0">
                    <a:moveTo>
                      <a:pt x="170" y="1"/>
                    </a:moveTo>
                    <a:cubicBezTo>
                      <a:pt x="85" y="1"/>
                      <a:pt x="1" y="53"/>
                      <a:pt x="1" y="159"/>
                    </a:cubicBezTo>
                    <a:lnTo>
                      <a:pt x="1" y="1872"/>
                    </a:lnTo>
                    <a:cubicBezTo>
                      <a:pt x="1" y="1985"/>
                      <a:pt x="85" y="2041"/>
                      <a:pt x="170" y="2041"/>
                    </a:cubicBezTo>
                    <a:cubicBezTo>
                      <a:pt x="255" y="2041"/>
                      <a:pt x="339" y="1985"/>
                      <a:pt x="339" y="1872"/>
                    </a:cubicBezTo>
                    <a:lnTo>
                      <a:pt x="339" y="159"/>
                    </a:lnTo>
                    <a:cubicBezTo>
                      <a:pt x="339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314;p35"/>
              <p:cNvSpPr/>
              <p:nvPr/>
            </p:nvSpPr>
            <p:spPr>
              <a:xfrm>
                <a:off x="7240875" y="3141350"/>
                <a:ext cx="123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044" extrusionOk="0">
                    <a:moveTo>
                      <a:pt x="164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25" y="756"/>
                      <a:pt x="73" y="1338"/>
                      <a:pt x="154" y="1920"/>
                    </a:cubicBezTo>
                    <a:cubicBezTo>
                      <a:pt x="167" y="1997"/>
                      <a:pt x="241" y="2044"/>
                      <a:pt x="311" y="2044"/>
                    </a:cubicBezTo>
                    <a:cubicBezTo>
                      <a:pt x="329" y="2044"/>
                      <a:pt x="347" y="2040"/>
                      <a:pt x="364" y="2034"/>
                    </a:cubicBezTo>
                    <a:cubicBezTo>
                      <a:pt x="461" y="2017"/>
                      <a:pt x="493" y="1920"/>
                      <a:pt x="477" y="1840"/>
                    </a:cubicBezTo>
                    <a:cubicBezTo>
                      <a:pt x="396" y="1273"/>
                      <a:pt x="348" y="724"/>
                      <a:pt x="331" y="159"/>
                    </a:cubicBezTo>
                    <a:cubicBezTo>
                      <a:pt x="331" y="54"/>
                      <a:pt x="247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315;p35"/>
              <p:cNvSpPr/>
              <p:nvPr/>
            </p:nvSpPr>
            <p:spPr>
              <a:xfrm>
                <a:off x="7298650" y="3135300"/>
                <a:ext cx="87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10" extrusionOk="0">
                    <a:moveTo>
                      <a:pt x="172" y="1"/>
                    </a:moveTo>
                    <a:cubicBezTo>
                      <a:pt x="90" y="1"/>
                      <a:pt x="9" y="53"/>
                      <a:pt x="9" y="158"/>
                    </a:cubicBezTo>
                    <a:cubicBezTo>
                      <a:pt x="24" y="757"/>
                      <a:pt x="24" y="1354"/>
                      <a:pt x="9" y="1952"/>
                    </a:cubicBezTo>
                    <a:cubicBezTo>
                      <a:pt x="0" y="2057"/>
                      <a:pt x="81" y="2110"/>
                      <a:pt x="164" y="2110"/>
                    </a:cubicBezTo>
                    <a:cubicBezTo>
                      <a:pt x="247" y="2110"/>
                      <a:pt x="332" y="2057"/>
                      <a:pt x="332" y="1952"/>
                    </a:cubicBezTo>
                    <a:cubicBezTo>
                      <a:pt x="348" y="1354"/>
                      <a:pt x="348" y="757"/>
                      <a:pt x="348" y="158"/>
                    </a:cubicBezTo>
                    <a:cubicBezTo>
                      <a:pt x="340" y="53"/>
                      <a:pt x="255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316;p35"/>
              <p:cNvSpPr/>
              <p:nvPr/>
            </p:nvSpPr>
            <p:spPr>
              <a:xfrm>
                <a:off x="7348950" y="3128850"/>
                <a:ext cx="95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09" extrusionOk="0">
                    <a:moveTo>
                      <a:pt x="217" y="0"/>
                    </a:moveTo>
                    <a:cubicBezTo>
                      <a:pt x="134" y="0"/>
                      <a:pt x="49" y="53"/>
                      <a:pt x="49" y="157"/>
                    </a:cubicBezTo>
                    <a:lnTo>
                      <a:pt x="1" y="1952"/>
                    </a:lnTo>
                    <a:cubicBezTo>
                      <a:pt x="1" y="2057"/>
                      <a:pt x="82" y="2109"/>
                      <a:pt x="164" y="2109"/>
                    </a:cubicBezTo>
                    <a:cubicBezTo>
                      <a:pt x="247" y="2109"/>
                      <a:pt x="332" y="2057"/>
                      <a:pt x="340" y="1952"/>
                    </a:cubicBezTo>
                    <a:cubicBezTo>
                      <a:pt x="340" y="1353"/>
                      <a:pt x="356" y="756"/>
                      <a:pt x="372" y="157"/>
                    </a:cubicBezTo>
                    <a:cubicBezTo>
                      <a:pt x="380" y="53"/>
                      <a:pt x="300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317;p35"/>
              <p:cNvSpPr/>
              <p:nvPr/>
            </p:nvSpPr>
            <p:spPr>
              <a:xfrm>
                <a:off x="7404300" y="3120750"/>
                <a:ext cx="85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332" extrusionOk="0">
                    <a:moveTo>
                      <a:pt x="170" y="1"/>
                    </a:moveTo>
                    <a:cubicBezTo>
                      <a:pt x="85" y="1"/>
                      <a:pt x="0" y="53"/>
                      <a:pt x="0" y="158"/>
                    </a:cubicBezTo>
                    <a:lnTo>
                      <a:pt x="0" y="2162"/>
                    </a:lnTo>
                    <a:cubicBezTo>
                      <a:pt x="0" y="2275"/>
                      <a:pt x="85" y="2332"/>
                      <a:pt x="170" y="2332"/>
                    </a:cubicBezTo>
                    <a:cubicBezTo>
                      <a:pt x="255" y="2332"/>
                      <a:pt x="340" y="2275"/>
                      <a:pt x="340" y="2162"/>
                    </a:cubicBezTo>
                    <a:lnTo>
                      <a:pt x="340" y="158"/>
                    </a:lnTo>
                    <a:cubicBezTo>
                      <a:pt x="340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318;p35"/>
              <p:cNvSpPr/>
              <p:nvPr/>
            </p:nvSpPr>
            <p:spPr>
              <a:xfrm>
                <a:off x="7446575" y="3115575"/>
                <a:ext cx="139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820" extrusionOk="0">
                    <a:moveTo>
                      <a:pt x="195" y="0"/>
                    </a:moveTo>
                    <a:cubicBezTo>
                      <a:pt x="99" y="0"/>
                      <a:pt x="1" y="79"/>
                      <a:pt x="39" y="203"/>
                    </a:cubicBezTo>
                    <a:cubicBezTo>
                      <a:pt x="169" y="673"/>
                      <a:pt x="216" y="1173"/>
                      <a:pt x="201" y="1658"/>
                    </a:cubicBezTo>
                    <a:cubicBezTo>
                      <a:pt x="184" y="1755"/>
                      <a:pt x="281" y="1820"/>
                      <a:pt x="362" y="1820"/>
                    </a:cubicBezTo>
                    <a:cubicBezTo>
                      <a:pt x="459" y="1820"/>
                      <a:pt x="524" y="1755"/>
                      <a:pt x="524" y="1658"/>
                    </a:cubicBezTo>
                    <a:cubicBezTo>
                      <a:pt x="556" y="1141"/>
                      <a:pt x="492" y="624"/>
                      <a:pt x="346" y="123"/>
                    </a:cubicBezTo>
                    <a:cubicBezTo>
                      <a:pt x="326" y="37"/>
                      <a:pt x="261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319;p35"/>
              <p:cNvSpPr/>
              <p:nvPr/>
            </p:nvSpPr>
            <p:spPr>
              <a:xfrm>
                <a:off x="7485900" y="3106300"/>
                <a:ext cx="1782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03" extrusionOk="0">
                    <a:moveTo>
                      <a:pt x="191" y="1"/>
                    </a:moveTo>
                    <a:cubicBezTo>
                      <a:pt x="176" y="1"/>
                      <a:pt x="161" y="4"/>
                      <a:pt x="147" y="9"/>
                    </a:cubicBezTo>
                    <a:cubicBezTo>
                      <a:pt x="66" y="25"/>
                      <a:pt x="1" y="122"/>
                      <a:pt x="33" y="203"/>
                    </a:cubicBezTo>
                    <a:cubicBezTo>
                      <a:pt x="195" y="671"/>
                      <a:pt x="309" y="1156"/>
                      <a:pt x="373" y="1641"/>
                    </a:cubicBezTo>
                    <a:cubicBezTo>
                      <a:pt x="389" y="1723"/>
                      <a:pt x="438" y="1803"/>
                      <a:pt x="535" y="1803"/>
                    </a:cubicBezTo>
                    <a:cubicBezTo>
                      <a:pt x="615" y="1803"/>
                      <a:pt x="712" y="1723"/>
                      <a:pt x="712" y="1641"/>
                    </a:cubicBezTo>
                    <a:cubicBezTo>
                      <a:pt x="632" y="1124"/>
                      <a:pt x="518" y="607"/>
                      <a:pt x="341" y="122"/>
                    </a:cubicBezTo>
                    <a:cubicBezTo>
                      <a:pt x="327" y="56"/>
                      <a:pt x="260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320;p35"/>
              <p:cNvSpPr/>
              <p:nvPr/>
            </p:nvSpPr>
            <p:spPr>
              <a:xfrm>
                <a:off x="7533275" y="3097375"/>
                <a:ext cx="1887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4" extrusionOk="0">
                    <a:moveTo>
                      <a:pt x="194" y="1"/>
                    </a:moveTo>
                    <a:cubicBezTo>
                      <a:pt x="97" y="1"/>
                      <a:pt x="1" y="80"/>
                      <a:pt x="30" y="205"/>
                    </a:cubicBezTo>
                    <a:cubicBezTo>
                      <a:pt x="175" y="657"/>
                      <a:pt x="288" y="1093"/>
                      <a:pt x="401" y="1546"/>
                    </a:cubicBezTo>
                    <a:cubicBezTo>
                      <a:pt x="426" y="1628"/>
                      <a:pt x="488" y="1663"/>
                      <a:pt x="552" y="1663"/>
                    </a:cubicBezTo>
                    <a:cubicBezTo>
                      <a:pt x="651" y="1663"/>
                      <a:pt x="754" y="1577"/>
                      <a:pt x="724" y="1449"/>
                    </a:cubicBezTo>
                    <a:cubicBezTo>
                      <a:pt x="612" y="1013"/>
                      <a:pt x="482" y="560"/>
                      <a:pt x="353" y="123"/>
                    </a:cubicBezTo>
                    <a:cubicBezTo>
                      <a:pt x="327" y="38"/>
                      <a:pt x="26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321;p35"/>
              <p:cNvSpPr/>
              <p:nvPr/>
            </p:nvSpPr>
            <p:spPr>
              <a:xfrm>
                <a:off x="7570575" y="3081375"/>
                <a:ext cx="159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24" extrusionOk="0">
                    <a:moveTo>
                      <a:pt x="205" y="0"/>
                    </a:moveTo>
                    <a:cubicBezTo>
                      <a:pt x="106" y="0"/>
                      <a:pt x="1" y="86"/>
                      <a:pt x="40" y="214"/>
                    </a:cubicBezTo>
                    <a:cubicBezTo>
                      <a:pt x="137" y="634"/>
                      <a:pt x="234" y="1071"/>
                      <a:pt x="299" y="1491"/>
                    </a:cubicBezTo>
                    <a:cubicBezTo>
                      <a:pt x="313" y="1576"/>
                      <a:pt x="402" y="1623"/>
                      <a:pt x="478" y="1623"/>
                    </a:cubicBezTo>
                    <a:cubicBezTo>
                      <a:pt x="489" y="1623"/>
                      <a:pt x="499" y="1623"/>
                      <a:pt x="509" y="1621"/>
                    </a:cubicBezTo>
                    <a:cubicBezTo>
                      <a:pt x="606" y="1588"/>
                      <a:pt x="639" y="1491"/>
                      <a:pt x="622" y="1410"/>
                    </a:cubicBezTo>
                    <a:cubicBezTo>
                      <a:pt x="557" y="974"/>
                      <a:pt x="460" y="537"/>
                      <a:pt x="348" y="117"/>
                    </a:cubicBezTo>
                    <a:cubicBezTo>
                      <a:pt x="329" y="35"/>
                      <a:pt x="268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" name="Google Shape;4091;p41"/>
          <p:cNvGrpSpPr/>
          <p:nvPr/>
        </p:nvGrpSpPr>
        <p:grpSpPr>
          <a:xfrm rot="265473">
            <a:off x="7497466" y="2549469"/>
            <a:ext cx="1409780" cy="1861999"/>
            <a:chOff x="4027650" y="2008513"/>
            <a:chExt cx="792200" cy="1046275"/>
          </a:xfrm>
        </p:grpSpPr>
        <p:sp>
          <p:nvSpPr>
            <p:cNvPr id="158" name="Google Shape;4092;p41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4093;p41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60" name="Google Shape;4094;p41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095;p41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096;p41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097;p41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098;p41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099;p41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100;p41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101;p41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102;p41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103;p41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104;p41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105;p41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106;p41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107;p41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108;p41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109;p41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110;p41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111;p41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112;p41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113;p41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114;p41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115;p41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116;p41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117;p41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118;p41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119;p41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120;p41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121;p41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122;p41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123;p41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124;p41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125;p41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126;p41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127;p41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128;p41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129;p41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130;p41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131;p41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132;p41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133;p41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134;p41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135;p41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136;p41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137;p41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138;p41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139;p41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140;p41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141;p41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142;p41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143;p41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144;p41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145;p41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146;p41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147;p41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148;p41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149;p41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150;p41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151;p41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152;p41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153;p41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154;p41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155;p41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156;p41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157;p41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158;p41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159;p41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160;p41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161;p41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162;p41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163;p41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164;p41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165;p41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166;p41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167;p41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168;p41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169;p41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170;p41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7" name="TextBox 1">
            <a:extLst>
              <a:ext uri="{FF2B5EF4-FFF2-40B4-BE49-F238E27FC236}">
                <a16:creationId xmlns:a16="http://schemas.microsoft.com/office/drawing/2014/main" id="{7B76C1F6-A6FA-4E7F-9CE5-4F76D7A9C4D4}"/>
              </a:ext>
            </a:extLst>
          </p:cNvPr>
          <p:cNvSpPr txBox="1"/>
          <p:nvPr/>
        </p:nvSpPr>
        <p:spPr>
          <a:xfrm>
            <a:off x="1434185" y="1525669"/>
            <a:ext cx="620510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Mĩ</a:t>
            </a:r>
            <a:r>
              <a:rPr lang="en-US" altLang="zh-C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thuật</a:t>
            </a:r>
            <a:endParaRPr lang="en-US" altLang="zh-CN" sz="2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BÀI : TẠO HÌNH RÔ-BỐT</a:t>
            </a:r>
            <a:endParaRPr lang="en-US" altLang="zh-CN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Tiết</a:t>
            </a:r>
            <a:r>
              <a:rPr lang="en-US" altLang="zh-CN" sz="2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1: </a:t>
            </a:r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Cắt</a:t>
            </a:r>
            <a:r>
              <a:rPr lang="en-US" altLang="zh-CN" sz="2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dán</a:t>
            </a:r>
            <a:r>
              <a:rPr lang="en-US" altLang="zh-CN" sz="2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rô-bốt</a:t>
            </a:r>
            <a:r>
              <a:rPr lang="en-US" altLang="zh-CN" sz="2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bằng</a:t>
            </a:r>
            <a:r>
              <a:rPr lang="en-US" altLang="zh-CN" sz="2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giấy</a:t>
            </a:r>
            <a:endParaRPr lang="zh-CN" altLang="en-US" sz="4400" b="1" dirty="0">
              <a:ln/>
              <a:solidFill>
                <a:schemeClr val="accent3"/>
              </a:solidFill>
              <a:latin typeface="Arial" panose="020B0604020202020204" pitchFamily="34" charset="0"/>
              <a:ea typeface="方正少儿简体" panose="03000509000000000000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131" y="1059517"/>
            <a:ext cx="4351061" cy="3865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57" y="1059517"/>
            <a:ext cx="4414450" cy="38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4" name="Google Shape;4544;p45"/>
          <p:cNvGrpSpPr/>
          <p:nvPr/>
        </p:nvGrpSpPr>
        <p:grpSpPr>
          <a:xfrm rot="5400000">
            <a:off x="51542" y="3614116"/>
            <a:ext cx="1469109" cy="1327757"/>
            <a:chOff x="2401900" y="1895088"/>
            <a:chExt cx="1203300" cy="1087613"/>
          </a:xfrm>
        </p:grpSpPr>
        <p:sp>
          <p:nvSpPr>
            <p:cNvPr id="4545" name="Google Shape;4545;p45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6" name="Google Shape;4546;p45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4547" name="Google Shape;4547;p45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5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5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5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5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5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5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5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5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5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5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5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5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5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5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5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5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5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5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5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5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5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5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5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5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5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5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5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5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5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77" name="Google Shape;4577;p45"/>
          <p:cNvGrpSpPr/>
          <p:nvPr/>
        </p:nvGrpSpPr>
        <p:grpSpPr>
          <a:xfrm rot="-4073163">
            <a:off x="7045329" y="2475229"/>
            <a:ext cx="1836507" cy="2425649"/>
            <a:chOff x="4027650" y="2008513"/>
            <a:chExt cx="792200" cy="1046275"/>
          </a:xfrm>
        </p:grpSpPr>
        <p:sp>
          <p:nvSpPr>
            <p:cNvPr id="4578" name="Google Shape;4578;p45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9" name="Google Shape;4579;p45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4580" name="Google Shape;4580;p45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5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5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5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5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5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5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5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5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5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5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5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5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5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5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5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5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5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5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5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5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5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5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5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5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5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5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5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5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5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5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5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5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5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5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5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5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5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5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5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5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5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5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5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5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5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5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5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5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5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5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5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5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5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5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5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5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5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5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5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5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5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5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5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5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5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5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5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5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5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5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5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5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5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5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5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5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57" name="Google Shape;4657;p45"/>
          <p:cNvSpPr/>
          <p:nvPr/>
        </p:nvSpPr>
        <p:spPr>
          <a:xfrm>
            <a:off x="649663" y="893000"/>
            <a:ext cx="341100" cy="341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8" name="Google Shape;4658;p45"/>
          <p:cNvSpPr/>
          <p:nvPr/>
        </p:nvSpPr>
        <p:spPr>
          <a:xfrm>
            <a:off x="7693613" y="89300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9" name="Google Shape;4659;p45"/>
          <p:cNvSpPr/>
          <p:nvPr/>
        </p:nvSpPr>
        <p:spPr>
          <a:xfrm>
            <a:off x="4150313" y="420770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0" name="Google Shape;4660;p45"/>
          <p:cNvSpPr/>
          <p:nvPr/>
        </p:nvSpPr>
        <p:spPr>
          <a:xfrm>
            <a:off x="4550379" y="4401775"/>
            <a:ext cx="212100" cy="2121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1" name="Google Shape;4661;p45"/>
          <p:cNvGrpSpPr/>
          <p:nvPr/>
        </p:nvGrpSpPr>
        <p:grpSpPr>
          <a:xfrm>
            <a:off x="6278813" y="488038"/>
            <a:ext cx="583325" cy="403425"/>
            <a:chOff x="3736388" y="802750"/>
            <a:chExt cx="583325" cy="403425"/>
          </a:xfrm>
        </p:grpSpPr>
        <p:sp>
          <p:nvSpPr>
            <p:cNvPr id="4662" name="Google Shape;4662;p45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3" name="Google Shape;4663;p45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664" name="Google Shape;4664;p45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5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5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5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5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5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5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5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5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5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5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5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5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5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5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5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5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5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5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5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5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5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5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5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88" name="Google Shape;4688;p45"/>
          <p:cNvSpPr/>
          <p:nvPr/>
        </p:nvSpPr>
        <p:spPr>
          <a:xfrm>
            <a:off x="8112761" y="2094050"/>
            <a:ext cx="341100" cy="3411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9" name="Google Shape;4689;p45"/>
          <p:cNvGrpSpPr/>
          <p:nvPr/>
        </p:nvGrpSpPr>
        <p:grpSpPr>
          <a:xfrm rot="4037969">
            <a:off x="712953" y="2260072"/>
            <a:ext cx="583303" cy="403410"/>
            <a:chOff x="3736388" y="802750"/>
            <a:chExt cx="583325" cy="403425"/>
          </a:xfrm>
        </p:grpSpPr>
        <p:sp>
          <p:nvSpPr>
            <p:cNvPr id="4690" name="Google Shape;4690;p45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1" name="Google Shape;4691;p45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692" name="Google Shape;4692;p45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45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45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45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45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45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45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45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45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45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45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45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45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45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45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45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45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45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45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45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45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45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45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5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16" name="Google Shape;4716;p45"/>
          <p:cNvSpPr/>
          <p:nvPr/>
        </p:nvSpPr>
        <p:spPr>
          <a:xfrm>
            <a:off x="7954646" y="1058000"/>
            <a:ext cx="111600" cy="1116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MH_SubTitle_1"/>
          <p:cNvSpPr/>
          <p:nvPr>
            <p:custDataLst>
              <p:tags r:id="rId1"/>
            </p:custDataLst>
          </p:nvPr>
        </p:nvSpPr>
        <p:spPr>
          <a:xfrm>
            <a:off x="1584492" y="1994654"/>
            <a:ext cx="5302881" cy="2283038"/>
          </a:xfrm>
          <a:prstGeom prst="roundRect">
            <a:avLst>
              <a:gd name="adj" fmla="val 1129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just">
              <a:defRPr/>
            </a:pP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Nêu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suy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nghĩ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của em về sản phẩ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m:</a:t>
            </a:r>
          </a:p>
          <a:p>
            <a:pPr algn="just">
              <a:defRPr/>
            </a:pP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+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thích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sản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phẩm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rô-bốt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nào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?</a:t>
            </a:r>
            <a:endParaRPr lang="vi-VN" altLang="zh-CN" sz="20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+ 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V</a:t>
            </a: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ật liệu tạo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sản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phẩm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rô-bốt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?</a:t>
            </a:r>
            <a:endParaRPr lang="vi-VN" altLang="zh-CN" sz="20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vi-VN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+ Các hình cơ bản tạo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sản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phẩm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?</a:t>
            </a:r>
            <a:endParaRPr lang="vi-VN" altLang="zh-CN" sz="20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77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1557257" y="1028610"/>
            <a:ext cx="5708073" cy="342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</a:t>
            </a: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4: PHÂN TÍCH – ĐÁNH GIÁ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4" name="Google Shape;4544;p45"/>
          <p:cNvGrpSpPr/>
          <p:nvPr/>
        </p:nvGrpSpPr>
        <p:grpSpPr>
          <a:xfrm rot="5400000">
            <a:off x="51542" y="3614116"/>
            <a:ext cx="1469109" cy="1327757"/>
            <a:chOff x="2401900" y="1895088"/>
            <a:chExt cx="1203300" cy="1087613"/>
          </a:xfrm>
        </p:grpSpPr>
        <p:sp>
          <p:nvSpPr>
            <p:cNvPr id="4545" name="Google Shape;4545;p45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6" name="Google Shape;4546;p45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4547" name="Google Shape;4547;p45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5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5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5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5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5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5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5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5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5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5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5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5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5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5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5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5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5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5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5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5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5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5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5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5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5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5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5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5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5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77" name="Google Shape;4577;p45"/>
          <p:cNvGrpSpPr/>
          <p:nvPr/>
        </p:nvGrpSpPr>
        <p:grpSpPr>
          <a:xfrm rot="-4073163">
            <a:off x="7045329" y="2475229"/>
            <a:ext cx="1836507" cy="2425649"/>
            <a:chOff x="4027650" y="2008513"/>
            <a:chExt cx="792200" cy="1046275"/>
          </a:xfrm>
        </p:grpSpPr>
        <p:sp>
          <p:nvSpPr>
            <p:cNvPr id="4578" name="Google Shape;4578;p45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9" name="Google Shape;4579;p45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4580" name="Google Shape;4580;p45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5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5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5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5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5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5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5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5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5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5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5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5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5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5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5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5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5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5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5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5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5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5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5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5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5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5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5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5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5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5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5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5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5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5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5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5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5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5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5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5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5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5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5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5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5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5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5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5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5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5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5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5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5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5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5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5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5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5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5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5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5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5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5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5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5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5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5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5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5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5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5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5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5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5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5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5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57" name="Google Shape;4657;p45"/>
          <p:cNvSpPr/>
          <p:nvPr/>
        </p:nvSpPr>
        <p:spPr>
          <a:xfrm>
            <a:off x="649663" y="893000"/>
            <a:ext cx="341100" cy="341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8" name="Google Shape;4658;p45"/>
          <p:cNvSpPr/>
          <p:nvPr/>
        </p:nvSpPr>
        <p:spPr>
          <a:xfrm>
            <a:off x="7693613" y="89300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9" name="Google Shape;4659;p45"/>
          <p:cNvSpPr/>
          <p:nvPr/>
        </p:nvSpPr>
        <p:spPr>
          <a:xfrm>
            <a:off x="4150313" y="420770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0" name="Google Shape;4660;p45"/>
          <p:cNvSpPr/>
          <p:nvPr/>
        </p:nvSpPr>
        <p:spPr>
          <a:xfrm>
            <a:off x="4550379" y="4401775"/>
            <a:ext cx="212100" cy="2121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1" name="Google Shape;4661;p45"/>
          <p:cNvGrpSpPr/>
          <p:nvPr/>
        </p:nvGrpSpPr>
        <p:grpSpPr>
          <a:xfrm>
            <a:off x="6278813" y="488038"/>
            <a:ext cx="583325" cy="403425"/>
            <a:chOff x="3736388" y="802750"/>
            <a:chExt cx="583325" cy="403425"/>
          </a:xfrm>
        </p:grpSpPr>
        <p:sp>
          <p:nvSpPr>
            <p:cNvPr id="4662" name="Google Shape;4662;p45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3" name="Google Shape;4663;p45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664" name="Google Shape;4664;p45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5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5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5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5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5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5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5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5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5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5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5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5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5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5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5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5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5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5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5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5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5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5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5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88" name="Google Shape;4688;p45"/>
          <p:cNvSpPr/>
          <p:nvPr/>
        </p:nvSpPr>
        <p:spPr>
          <a:xfrm>
            <a:off x="8112761" y="2094050"/>
            <a:ext cx="341100" cy="3411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9" name="Google Shape;4689;p45"/>
          <p:cNvGrpSpPr/>
          <p:nvPr/>
        </p:nvGrpSpPr>
        <p:grpSpPr>
          <a:xfrm rot="4037969">
            <a:off x="712953" y="2260072"/>
            <a:ext cx="583303" cy="403410"/>
            <a:chOff x="3736388" y="802750"/>
            <a:chExt cx="583325" cy="403425"/>
          </a:xfrm>
        </p:grpSpPr>
        <p:sp>
          <p:nvSpPr>
            <p:cNvPr id="4690" name="Google Shape;4690;p45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1" name="Google Shape;4691;p45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692" name="Google Shape;4692;p45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45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45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45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45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45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45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45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45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45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45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45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45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45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45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45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45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45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45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45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45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45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45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5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16" name="Google Shape;4716;p45"/>
          <p:cNvSpPr/>
          <p:nvPr/>
        </p:nvSpPr>
        <p:spPr>
          <a:xfrm>
            <a:off x="7954646" y="1058000"/>
            <a:ext cx="111600" cy="1116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1557257" y="1028610"/>
            <a:ext cx="5708073" cy="342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5</a:t>
            </a: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: VẬN DỤNG – PHÁT TRIỂN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1779" y="23992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600" dirty="0">
                <a:latin typeface="OpenSans"/>
              </a:rPr>
              <a:t/>
            </a:r>
            <a:br>
              <a:rPr lang="vi-VN" sz="1600" dirty="0">
                <a:latin typeface="OpenSans"/>
              </a:rPr>
            </a:br>
            <a:endParaRPr lang="vi-VN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1882109" y="2328591"/>
            <a:ext cx="4880863" cy="1067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/>
                </a:solidFill>
                <a:latin typeface="OpenSans"/>
              </a:rPr>
              <a:t>Em hãy kết hợp các hình rô bốt để kể câu chuyện về gia </a:t>
            </a:r>
            <a:r>
              <a:rPr lang="vi-VN" sz="1800" dirty="0" smtClean="0">
                <a:solidFill>
                  <a:schemeClr val="tx1"/>
                </a:solidFill>
                <a:latin typeface="OpenSans"/>
              </a:rPr>
              <a:t>đình</a:t>
            </a:r>
            <a:r>
              <a:rPr lang="en-US" sz="1800" dirty="0" smtClean="0">
                <a:solidFill>
                  <a:schemeClr val="tx1"/>
                </a:solidFill>
                <a:latin typeface="OpenSans"/>
              </a:rPr>
              <a:t>.</a:t>
            </a:r>
            <a:r>
              <a:rPr lang="vi-VN" sz="1800" dirty="0">
                <a:solidFill>
                  <a:schemeClr val="tx1"/>
                </a:solidFill>
                <a:latin typeface="OpenSans"/>
              </a:rPr>
              <a:t/>
            </a:r>
            <a:br>
              <a:rPr lang="vi-VN" sz="1800" dirty="0">
                <a:solidFill>
                  <a:schemeClr val="tx1"/>
                </a:solidFill>
                <a:latin typeface="OpenSans"/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1" name="Google Shape;3171;p35"/>
          <p:cNvGrpSpPr/>
          <p:nvPr/>
        </p:nvGrpSpPr>
        <p:grpSpPr>
          <a:xfrm>
            <a:off x="6885709" y="2147454"/>
            <a:ext cx="2028162" cy="1938747"/>
            <a:chOff x="5881121" y="1051049"/>
            <a:chExt cx="3262815" cy="3041339"/>
          </a:xfrm>
        </p:grpSpPr>
        <p:sp>
          <p:nvSpPr>
            <p:cNvPr id="3172" name="Google Shape;3172;p35"/>
            <p:cNvSpPr/>
            <p:nvPr/>
          </p:nvSpPr>
          <p:spPr>
            <a:xfrm>
              <a:off x="5881121" y="1051049"/>
              <a:ext cx="3262815" cy="3041339"/>
            </a:xfrm>
            <a:custGeom>
              <a:avLst/>
              <a:gdLst/>
              <a:ahLst/>
              <a:cxnLst/>
              <a:rect l="l" t="t" r="r" b="b"/>
              <a:pathLst>
                <a:path w="76283" h="71105" extrusionOk="0">
                  <a:moveTo>
                    <a:pt x="58132" y="48076"/>
                  </a:moveTo>
                  <a:lnTo>
                    <a:pt x="58132" y="48076"/>
                  </a:lnTo>
                  <a:cubicBezTo>
                    <a:pt x="57955" y="48220"/>
                    <a:pt x="57761" y="48366"/>
                    <a:pt x="57583" y="48511"/>
                  </a:cubicBezTo>
                  <a:cubicBezTo>
                    <a:pt x="57550" y="48496"/>
                    <a:pt x="57535" y="48496"/>
                    <a:pt x="57503" y="48496"/>
                  </a:cubicBezTo>
                  <a:cubicBezTo>
                    <a:pt x="57454" y="48399"/>
                    <a:pt x="57406" y="48302"/>
                    <a:pt x="57357" y="48220"/>
                  </a:cubicBezTo>
                  <a:lnTo>
                    <a:pt x="58132" y="48076"/>
                  </a:lnTo>
                  <a:close/>
                  <a:moveTo>
                    <a:pt x="50019" y="54799"/>
                  </a:moveTo>
                  <a:cubicBezTo>
                    <a:pt x="50036" y="54799"/>
                    <a:pt x="50052" y="54814"/>
                    <a:pt x="50068" y="54814"/>
                  </a:cubicBezTo>
                  <a:cubicBezTo>
                    <a:pt x="50084" y="54863"/>
                    <a:pt x="50101" y="54896"/>
                    <a:pt x="50116" y="54943"/>
                  </a:cubicBezTo>
                  <a:cubicBezTo>
                    <a:pt x="50375" y="55525"/>
                    <a:pt x="50666" y="56092"/>
                    <a:pt x="50989" y="56641"/>
                  </a:cubicBezTo>
                  <a:cubicBezTo>
                    <a:pt x="50730" y="56527"/>
                    <a:pt x="50472" y="56430"/>
                    <a:pt x="50213" y="56333"/>
                  </a:cubicBezTo>
                  <a:cubicBezTo>
                    <a:pt x="50192" y="56325"/>
                    <a:pt x="50172" y="56321"/>
                    <a:pt x="50154" y="56321"/>
                  </a:cubicBezTo>
                  <a:cubicBezTo>
                    <a:pt x="50002" y="56321"/>
                    <a:pt x="49945" y="56585"/>
                    <a:pt x="50133" y="56657"/>
                  </a:cubicBezTo>
                  <a:cubicBezTo>
                    <a:pt x="50504" y="56803"/>
                    <a:pt x="50892" y="56948"/>
                    <a:pt x="51280" y="57094"/>
                  </a:cubicBezTo>
                  <a:cubicBezTo>
                    <a:pt x="51782" y="57885"/>
                    <a:pt x="52363" y="58613"/>
                    <a:pt x="53010" y="59227"/>
                  </a:cubicBezTo>
                  <a:cubicBezTo>
                    <a:pt x="52605" y="59081"/>
                    <a:pt x="52202" y="58919"/>
                    <a:pt x="51814" y="58758"/>
                  </a:cubicBezTo>
                  <a:cubicBezTo>
                    <a:pt x="51794" y="58752"/>
                    <a:pt x="51775" y="58749"/>
                    <a:pt x="51758" y="58749"/>
                  </a:cubicBezTo>
                  <a:cubicBezTo>
                    <a:pt x="51590" y="58749"/>
                    <a:pt x="51541" y="59008"/>
                    <a:pt x="51717" y="59081"/>
                  </a:cubicBezTo>
                  <a:cubicBezTo>
                    <a:pt x="52299" y="59307"/>
                    <a:pt x="52864" y="59533"/>
                    <a:pt x="53445" y="59760"/>
                  </a:cubicBezTo>
                  <a:cubicBezTo>
                    <a:pt x="53459" y="59764"/>
                    <a:pt x="53472" y="59766"/>
                    <a:pt x="53485" y="59766"/>
                  </a:cubicBezTo>
                  <a:cubicBezTo>
                    <a:pt x="53519" y="59766"/>
                    <a:pt x="53551" y="59751"/>
                    <a:pt x="53575" y="59727"/>
                  </a:cubicBezTo>
                  <a:cubicBezTo>
                    <a:pt x="53995" y="60083"/>
                    <a:pt x="54447" y="60374"/>
                    <a:pt x="54932" y="60632"/>
                  </a:cubicBezTo>
                  <a:cubicBezTo>
                    <a:pt x="54303" y="60762"/>
                    <a:pt x="53592" y="61020"/>
                    <a:pt x="52799" y="61440"/>
                  </a:cubicBezTo>
                  <a:lnTo>
                    <a:pt x="50327" y="57044"/>
                  </a:lnTo>
                  <a:cubicBezTo>
                    <a:pt x="49567" y="57465"/>
                    <a:pt x="48808" y="57885"/>
                    <a:pt x="48048" y="58290"/>
                  </a:cubicBezTo>
                  <a:cubicBezTo>
                    <a:pt x="47709" y="57675"/>
                    <a:pt x="47369" y="57061"/>
                    <a:pt x="47030" y="56430"/>
                  </a:cubicBezTo>
                  <a:cubicBezTo>
                    <a:pt x="48097" y="56027"/>
                    <a:pt x="49099" y="55477"/>
                    <a:pt x="50019" y="54799"/>
                  </a:cubicBezTo>
                  <a:close/>
                  <a:moveTo>
                    <a:pt x="37145" y="0"/>
                  </a:moveTo>
                  <a:cubicBezTo>
                    <a:pt x="36970" y="0"/>
                    <a:pt x="36794" y="29"/>
                    <a:pt x="36622" y="92"/>
                  </a:cubicBezTo>
                  <a:cubicBezTo>
                    <a:pt x="35862" y="367"/>
                    <a:pt x="35409" y="1158"/>
                    <a:pt x="35474" y="1919"/>
                  </a:cubicBezTo>
                  <a:cubicBezTo>
                    <a:pt x="35315" y="1844"/>
                    <a:pt x="35135" y="1804"/>
                    <a:pt x="34957" y="1804"/>
                  </a:cubicBezTo>
                  <a:cubicBezTo>
                    <a:pt x="34864" y="1804"/>
                    <a:pt x="34771" y="1815"/>
                    <a:pt x="34683" y="1837"/>
                  </a:cubicBezTo>
                  <a:cubicBezTo>
                    <a:pt x="34133" y="1967"/>
                    <a:pt x="33793" y="2468"/>
                    <a:pt x="33713" y="2985"/>
                  </a:cubicBezTo>
                  <a:cubicBezTo>
                    <a:pt x="33599" y="3615"/>
                    <a:pt x="33842" y="4214"/>
                    <a:pt x="34181" y="4746"/>
                  </a:cubicBezTo>
                  <a:cubicBezTo>
                    <a:pt x="34553" y="5313"/>
                    <a:pt x="35022" y="5845"/>
                    <a:pt x="35506" y="6330"/>
                  </a:cubicBezTo>
                  <a:cubicBezTo>
                    <a:pt x="35636" y="6476"/>
                    <a:pt x="35782" y="6606"/>
                    <a:pt x="35911" y="6735"/>
                  </a:cubicBezTo>
                  <a:cubicBezTo>
                    <a:pt x="35442" y="7074"/>
                    <a:pt x="34957" y="7381"/>
                    <a:pt x="34440" y="7655"/>
                  </a:cubicBezTo>
                  <a:cubicBezTo>
                    <a:pt x="34504" y="7511"/>
                    <a:pt x="34553" y="7349"/>
                    <a:pt x="34537" y="7187"/>
                  </a:cubicBezTo>
                  <a:cubicBezTo>
                    <a:pt x="34504" y="6977"/>
                    <a:pt x="34407" y="6799"/>
                    <a:pt x="34278" y="6670"/>
                  </a:cubicBezTo>
                  <a:lnTo>
                    <a:pt x="34278" y="6670"/>
                  </a:lnTo>
                  <a:cubicBezTo>
                    <a:pt x="34295" y="6767"/>
                    <a:pt x="34295" y="6864"/>
                    <a:pt x="34295" y="6961"/>
                  </a:cubicBezTo>
                  <a:cubicBezTo>
                    <a:pt x="34278" y="7300"/>
                    <a:pt x="34069" y="7672"/>
                    <a:pt x="33810" y="7866"/>
                  </a:cubicBezTo>
                  <a:cubicBezTo>
                    <a:pt x="33729" y="7946"/>
                    <a:pt x="33648" y="8011"/>
                    <a:pt x="33551" y="8043"/>
                  </a:cubicBezTo>
                  <a:cubicBezTo>
                    <a:pt x="32985" y="8286"/>
                    <a:pt x="32403" y="8513"/>
                    <a:pt x="31903" y="8868"/>
                  </a:cubicBezTo>
                  <a:cubicBezTo>
                    <a:pt x="31515" y="9142"/>
                    <a:pt x="31175" y="9530"/>
                    <a:pt x="30981" y="9967"/>
                  </a:cubicBezTo>
                  <a:cubicBezTo>
                    <a:pt x="31030" y="10129"/>
                    <a:pt x="31046" y="10306"/>
                    <a:pt x="31030" y="10467"/>
                  </a:cubicBezTo>
                  <a:cubicBezTo>
                    <a:pt x="31030" y="10661"/>
                    <a:pt x="30966" y="10855"/>
                    <a:pt x="30852" y="11034"/>
                  </a:cubicBezTo>
                  <a:cubicBezTo>
                    <a:pt x="30884" y="11243"/>
                    <a:pt x="30933" y="11454"/>
                    <a:pt x="30869" y="11648"/>
                  </a:cubicBezTo>
                  <a:cubicBezTo>
                    <a:pt x="30755" y="12003"/>
                    <a:pt x="30384" y="12197"/>
                    <a:pt x="30093" y="12407"/>
                  </a:cubicBezTo>
                  <a:cubicBezTo>
                    <a:pt x="29462" y="12844"/>
                    <a:pt x="29042" y="13570"/>
                    <a:pt x="28962" y="14346"/>
                  </a:cubicBezTo>
                  <a:cubicBezTo>
                    <a:pt x="28913" y="14880"/>
                    <a:pt x="29042" y="15430"/>
                    <a:pt x="29300" y="15898"/>
                  </a:cubicBezTo>
                  <a:cubicBezTo>
                    <a:pt x="29171" y="16059"/>
                    <a:pt x="29106" y="16270"/>
                    <a:pt x="29123" y="16479"/>
                  </a:cubicBezTo>
                  <a:cubicBezTo>
                    <a:pt x="29139" y="16593"/>
                    <a:pt x="29171" y="16690"/>
                    <a:pt x="29220" y="16787"/>
                  </a:cubicBezTo>
                  <a:cubicBezTo>
                    <a:pt x="28444" y="17401"/>
                    <a:pt x="27911" y="18322"/>
                    <a:pt x="27733" y="19292"/>
                  </a:cubicBezTo>
                  <a:cubicBezTo>
                    <a:pt x="27313" y="19341"/>
                    <a:pt x="26893" y="19421"/>
                    <a:pt x="26521" y="19615"/>
                  </a:cubicBezTo>
                  <a:cubicBezTo>
                    <a:pt x="26020" y="19890"/>
                    <a:pt x="25745" y="20375"/>
                    <a:pt x="25826" y="20940"/>
                  </a:cubicBezTo>
                  <a:cubicBezTo>
                    <a:pt x="25907" y="21522"/>
                    <a:pt x="26294" y="22007"/>
                    <a:pt x="26779" y="22330"/>
                  </a:cubicBezTo>
                  <a:cubicBezTo>
                    <a:pt x="26893" y="22411"/>
                    <a:pt x="27022" y="22476"/>
                    <a:pt x="27152" y="22541"/>
                  </a:cubicBezTo>
                  <a:cubicBezTo>
                    <a:pt x="26003" y="25045"/>
                    <a:pt x="25503" y="27825"/>
                    <a:pt x="25148" y="30557"/>
                  </a:cubicBezTo>
                  <a:cubicBezTo>
                    <a:pt x="25131" y="30783"/>
                    <a:pt x="25098" y="31009"/>
                    <a:pt x="25066" y="31251"/>
                  </a:cubicBezTo>
                  <a:cubicBezTo>
                    <a:pt x="24937" y="31316"/>
                    <a:pt x="24808" y="31413"/>
                    <a:pt x="24695" y="31542"/>
                  </a:cubicBezTo>
                  <a:cubicBezTo>
                    <a:pt x="24129" y="32156"/>
                    <a:pt x="23790" y="32932"/>
                    <a:pt x="23434" y="33675"/>
                  </a:cubicBezTo>
                  <a:cubicBezTo>
                    <a:pt x="23434" y="33675"/>
                    <a:pt x="23418" y="33692"/>
                    <a:pt x="23418" y="33707"/>
                  </a:cubicBezTo>
                  <a:cubicBezTo>
                    <a:pt x="22594" y="32237"/>
                    <a:pt x="21834" y="30718"/>
                    <a:pt x="21123" y="29167"/>
                  </a:cubicBezTo>
                  <a:cubicBezTo>
                    <a:pt x="19750" y="26144"/>
                    <a:pt x="18860" y="22750"/>
                    <a:pt x="17164" y="19890"/>
                  </a:cubicBezTo>
                  <a:cubicBezTo>
                    <a:pt x="16550" y="18871"/>
                    <a:pt x="15580" y="17805"/>
                    <a:pt x="14400" y="17531"/>
                  </a:cubicBezTo>
                  <a:cubicBezTo>
                    <a:pt x="14287" y="17628"/>
                    <a:pt x="14141" y="17692"/>
                    <a:pt x="13996" y="17725"/>
                  </a:cubicBezTo>
                  <a:cubicBezTo>
                    <a:pt x="13871" y="17786"/>
                    <a:pt x="13746" y="17811"/>
                    <a:pt x="13614" y="17811"/>
                  </a:cubicBezTo>
                  <a:cubicBezTo>
                    <a:pt x="13575" y="17811"/>
                    <a:pt x="13535" y="17809"/>
                    <a:pt x="13495" y="17805"/>
                  </a:cubicBezTo>
                  <a:lnTo>
                    <a:pt x="13447" y="17805"/>
                  </a:lnTo>
                  <a:cubicBezTo>
                    <a:pt x="13204" y="17822"/>
                    <a:pt x="12962" y="17869"/>
                    <a:pt x="12719" y="17934"/>
                  </a:cubicBezTo>
                  <a:cubicBezTo>
                    <a:pt x="12477" y="18015"/>
                    <a:pt x="12251" y="18128"/>
                    <a:pt x="12040" y="18242"/>
                  </a:cubicBezTo>
                  <a:cubicBezTo>
                    <a:pt x="12025" y="18257"/>
                    <a:pt x="11992" y="18274"/>
                    <a:pt x="11975" y="18290"/>
                  </a:cubicBezTo>
                  <a:cubicBezTo>
                    <a:pt x="11943" y="18322"/>
                    <a:pt x="11928" y="18339"/>
                    <a:pt x="11911" y="18371"/>
                  </a:cubicBezTo>
                  <a:cubicBezTo>
                    <a:pt x="11895" y="18387"/>
                    <a:pt x="11878" y="18387"/>
                    <a:pt x="11878" y="18403"/>
                  </a:cubicBezTo>
                  <a:cubicBezTo>
                    <a:pt x="11863" y="18403"/>
                    <a:pt x="11863" y="18387"/>
                    <a:pt x="11863" y="18371"/>
                  </a:cubicBezTo>
                  <a:cubicBezTo>
                    <a:pt x="11766" y="18451"/>
                    <a:pt x="11669" y="18516"/>
                    <a:pt x="11588" y="18597"/>
                  </a:cubicBezTo>
                  <a:cubicBezTo>
                    <a:pt x="11604" y="18645"/>
                    <a:pt x="11620" y="18694"/>
                    <a:pt x="11620" y="18727"/>
                  </a:cubicBezTo>
                  <a:cubicBezTo>
                    <a:pt x="11023" y="19615"/>
                    <a:pt x="10829" y="20746"/>
                    <a:pt x="10909" y="21830"/>
                  </a:cubicBezTo>
                  <a:cubicBezTo>
                    <a:pt x="11038" y="23672"/>
                    <a:pt x="11540" y="25482"/>
                    <a:pt x="12218" y="27211"/>
                  </a:cubicBezTo>
                  <a:cubicBezTo>
                    <a:pt x="11540" y="26322"/>
                    <a:pt x="10812" y="25450"/>
                    <a:pt x="10036" y="24674"/>
                  </a:cubicBezTo>
                  <a:cubicBezTo>
                    <a:pt x="9210" y="23846"/>
                    <a:pt x="8017" y="23058"/>
                    <a:pt x="6823" y="23058"/>
                  </a:cubicBezTo>
                  <a:cubicBezTo>
                    <a:pt x="6687" y="23058"/>
                    <a:pt x="6551" y="23069"/>
                    <a:pt x="6416" y="23090"/>
                  </a:cubicBezTo>
                  <a:cubicBezTo>
                    <a:pt x="6384" y="23025"/>
                    <a:pt x="6336" y="22961"/>
                    <a:pt x="6303" y="22896"/>
                  </a:cubicBezTo>
                  <a:cubicBezTo>
                    <a:pt x="6206" y="23073"/>
                    <a:pt x="6093" y="23252"/>
                    <a:pt x="5931" y="23381"/>
                  </a:cubicBezTo>
                  <a:cubicBezTo>
                    <a:pt x="5737" y="23558"/>
                    <a:pt x="5543" y="23737"/>
                    <a:pt x="5349" y="23930"/>
                  </a:cubicBezTo>
                  <a:cubicBezTo>
                    <a:pt x="4994" y="24334"/>
                    <a:pt x="4670" y="24771"/>
                    <a:pt x="4396" y="25256"/>
                  </a:cubicBezTo>
                  <a:cubicBezTo>
                    <a:pt x="4315" y="25417"/>
                    <a:pt x="4250" y="25594"/>
                    <a:pt x="4186" y="25773"/>
                  </a:cubicBezTo>
                  <a:cubicBezTo>
                    <a:pt x="4089" y="26549"/>
                    <a:pt x="4202" y="27357"/>
                    <a:pt x="4444" y="28100"/>
                  </a:cubicBezTo>
                  <a:cubicBezTo>
                    <a:pt x="4832" y="29231"/>
                    <a:pt x="5349" y="30298"/>
                    <a:pt x="5963" y="31332"/>
                  </a:cubicBezTo>
                  <a:lnTo>
                    <a:pt x="5819" y="31235"/>
                  </a:lnTo>
                  <a:cubicBezTo>
                    <a:pt x="5009" y="30683"/>
                    <a:pt x="3947" y="30206"/>
                    <a:pt x="2932" y="30206"/>
                  </a:cubicBezTo>
                  <a:cubicBezTo>
                    <a:pt x="2609" y="30206"/>
                    <a:pt x="2291" y="30254"/>
                    <a:pt x="1988" y="30363"/>
                  </a:cubicBezTo>
                  <a:cubicBezTo>
                    <a:pt x="1908" y="30266"/>
                    <a:pt x="1811" y="30184"/>
                    <a:pt x="1729" y="30087"/>
                  </a:cubicBezTo>
                  <a:cubicBezTo>
                    <a:pt x="1699" y="30050"/>
                    <a:pt x="1663" y="30034"/>
                    <a:pt x="1626" y="30034"/>
                  </a:cubicBezTo>
                  <a:cubicBezTo>
                    <a:pt x="1508" y="30034"/>
                    <a:pt x="1392" y="30203"/>
                    <a:pt x="1503" y="30314"/>
                  </a:cubicBezTo>
                  <a:cubicBezTo>
                    <a:pt x="1552" y="30378"/>
                    <a:pt x="1617" y="30443"/>
                    <a:pt x="1664" y="30508"/>
                  </a:cubicBezTo>
                  <a:cubicBezTo>
                    <a:pt x="1520" y="30589"/>
                    <a:pt x="1374" y="30669"/>
                    <a:pt x="1244" y="30783"/>
                  </a:cubicBezTo>
                  <a:cubicBezTo>
                    <a:pt x="841" y="31122"/>
                    <a:pt x="565" y="31591"/>
                    <a:pt x="421" y="32091"/>
                  </a:cubicBezTo>
                  <a:cubicBezTo>
                    <a:pt x="421" y="32108"/>
                    <a:pt x="421" y="32124"/>
                    <a:pt x="404" y="32140"/>
                  </a:cubicBezTo>
                  <a:cubicBezTo>
                    <a:pt x="339" y="32059"/>
                    <a:pt x="275" y="31979"/>
                    <a:pt x="194" y="31914"/>
                  </a:cubicBezTo>
                  <a:cubicBezTo>
                    <a:pt x="130" y="31994"/>
                    <a:pt x="65" y="32091"/>
                    <a:pt x="0" y="32173"/>
                  </a:cubicBezTo>
                  <a:cubicBezTo>
                    <a:pt x="97" y="32302"/>
                    <a:pt x="210" y="32415"/>
                    <a:pt x="324" y="32544"/>
                  </a:cubicBezTo>
                  <a:cubicBezTo>
                    <a:pt x="162" y="33595"/>
                    <a:pt x="453" y="34709"/>
                    <a:pt x="986" y="35647"/>
                  </a:cubicBezTo>
                  <a:cubicBezTo>
                    <a:pt x="2845" y="38961"/>
                    <a:pt x="5996" y="41433"/>
                    <a:pt x="8969" y="43695"/>
                  </a:cubicBezTo>
                  <a:cubicBezTo>
                    <a:pt x="11119" y="45344"/>
                    <a:pt x="13462" y="46459"/>
                    <a:pt x="15936" y="47526"/>
                  </a:cubicBezTo>
                  <a:lnTo>
                    <a:pt x="17487" y="48156"/>
                  </a:lnTo>
                  <a:cubicBezTo>
                    <a:pt x="17179" y="49578"/>
                    <a:pt x="17035" y="51032"/>
                    <a:pt x="17147" y="52504"/>
                  </a:cubicBezTo>
                  <a:cubicBezTo>
                    <a:pt x="17179" y="52989"/>
                    <a:pt x="17244" y="53473"/>
                    <a:pt x="17390" y="53941"/>
                  </a:cubicBezTo>
                  <a:cubicBezTo>
                    <a:pt x="17487" y="54297"/>
                    <a:pt x="17649" y="54685"/>
                    <a:pt x="17923" y="54943"/>
                  </a:cubicBezTo>
                  <a:cubicBezTo>
                    <a:pt x="17972" y="54976"/>
                    <a:pt x="18004" y="55008"/>
                    <a:pt x="18052" y="55040"/>
                  </a:cubicBezTo>
                  <a:cubicBezTo>
                    <a:pt x="18037" y="55202"/>
                    <a:pt x="18004" y="55381"/>
                    <a:pt x="17987" y="55558"/>
                  </a:cubicBezTo>
                  <a:lnTo>
                    <a:pt x="18198" y="55558"/>
                  </a:lnTo>
                  <a:cubicBezTo>
                    <a:pt x="18246" y="55558"/>
                    <a:pt x="18278" y="55558"/>
                    <a:pt x="18327" y="55574"/>
                  </a:cubicBezTo>
                  <a:cubicBezTo>
                    <a:pt x="18343" y="55445"/>
                    <a:pt x="18360" y="55299"/>
                    <a:pt x="18375" y="55170"/>
                  </a:cubicBezTo>
                  <a:cubicBezTo>
                    <a:pt x="18435" y="55183"/>
                    <a:pt x="18495" y="55189"/>
                    <a:pt x="18554" y="55189"/>
                  </a:cubicBezTo>
                  <a:cubicBezTo>
                    <a:pt x="19159" y="55189"/>
                    <a:pt x="19755" y="54554"/>
                    <a:pt x="20138" y="54038"/>
                  </a:cubicBezTo>
                  <a:lnTo>
                    <a:pt x="20138" y="54038"/>
                  </a:lnTo>
                  <a:cubicBezTo>
                    <a:pt x="19959" y="54717"/>
                    <a:pt x="19798" y="55381"/>
                    <a:pt x="19653" y="56059"/>
                  </a:cubicBezTo>
                  <a:cubicBezTo>
                    <a:pt x="19750" y="56107"/>
                    <a:pt x="19862" y="56172"/>
                    <a:pt x="19944" y="56236"/>
                  </a:cubicBezTo>
                  <a:cubicBezTo>
                    <a:pt x="19976" y="56107"/>
                    <a:pt x="20008" y="55962"/>
                    <a:pt x="20041" y="55833"/>
                  </a:cubicBezTo>
                  <a:cubicBezTo>
                    <a:pt x="20073" y="56042"/>
                    <a:pt x="20121" y="56253"/>
                    <a:pt x="20218" y="56463"/>
                  </a:cubicBezTo>
                  <a:cubicBezTo>
                    <a:pt x="20471" y="56969"/>
                    <a:pt x="20880" y="57155"/>
                    <a:pt x="21333" y="57155"/>
                  </a:cubicBezTo>
                  <a:cubicBezTo>
                    <a:pt x="21718" y="57155"/>
                    <a:pt x="22134" y="57020"/>
                    <a:pt x="22513" y="56835"/>
                  </a:cubicBezTo>
                  <a:lnTo>
                    <a:pt x="22513" y="56835"/>
                  </a:lnTo>
                  <a:cubicBezTo>
                    <a:pt x="22480" y="56915"/>
                    <a:pt x="22465" y="56980"/>
                    <a:pt x="22448" y="57061"/>
                  </a:cubicBezTo>
                  <a:cubicBezTo>
                    <a:pt x="22562" y="57061"/>
                    <a:pt x="22674" y="57077"/>
                    <a:pt x="22771" y="57126"/>
                  </a:cubicBezTo>
                  <a:cubicBezTo>
                    <a:pt x="22820" y="56948"/>
                    <a:pt x="22868" y="56770"/>
                    <a:pt x="22933" y="56609"/>
                  </a:cubicBezTo>
                  <a:cubicBezTo>
                    <a:pt x="23047" y="56527"/>
                    <a:pt x="23159" y="56447"/>
                    <a:pt x="23256" y="56383"/>
                  </a:cubicBezTo>
                  <a:cubicBezTo>
                    <a:pt x="23547" y="56156"/>
                    <a:pt x="23822" y="55898"/>
                    <a:pt x="24081" y="55607"/>
                  </a:cubicBezTo>
                  <a:lnTo>
                    <a:pt x="24081" y="55607"/>
                  </a:lnTo>
                  <a:cubicBezTo>
                    <a:pt x="23902" y="56269"/>
                    <a:pt x="23822" y="56932"/>
                    <a:pt x="23935" y="57594"/>
                  </a:cubicBezTo>
                  <a:cubicBezTo>
                    <a:pt x="24032" y="58143"/>
                    <a:pt x="24323" y="58693"/>
                    <a:pt x="24743" y="59065"/>
                  </a:cubicBezTo>
                  <a:cubicBezTo>
                    <a:pt x="24743" y="59081"/>
                    <a:pt x="24727" y="59113"/>
                    <a:pt x="24727" y="59130"/>
                  </a:cubicBezTo>
                  <a:cubicBezTo>
                    <a:pt x="24824" y="59210"/>
                    <a:pt x="24921" y="59292"/>
                    <a:pt x="25001" y="59356"/>
                  </a:cubicBezTo>
                  <a:cubicBezTo>
                    <a:pt x="25018" y="59339"/>
                    <a:pt x="25018" y="59307"/>
                    <a:pt x="25034" y="59275"/>
                  </a:cubicBezTo>
                  <a:cubicBezTo>
                    <a:pt x="25083" y="59324"/>
                    <a:pt x="25148" y="59356"/>
                    <a:pt x="25212" y="59372"/>
                  </a:cubicBezTo>
                  <a:cubicBezTo>
                    <a:pt x="25471" y="59499"/>
                    <a:pt x="25726" y="59556"/>
                    <a:pt x="25974" y="59556"/>
                  </a:cubicBezTo>
                  <a:cubicBezTo>
                    <a:pt x="26825" y="59556"/>
                    <a:pt x="27585" y="58893"/>
                    <a:pt x="28072" y="58193"/>
                  </a:cubicBezTo>
                  <a:cubicBezTo>
                    <a:pt x="28816" y="57174"/>
                    <a:pt x="29253" y="55946"/>
                    <a:pt x="29656" y="54766"/>
                  </a:cubicBezTo>
                  <a:cubicBezTo>
                    <a:pt x="29705" y="54620"/>
                    <a:pt x="29770" y="54459"/>
                    <a:pt x="29818" y="54314"/>
                  </a:cubicBezTo>
                  <a:cubicBezTo>
                    <a:pt x="30141" y="54556"/>
                    <a:pt x="30481" y="54799"/>
                    <a:pt x="30836" y="55008"/>
                  </a:cubicBezTo>
                  <a:cubicBezTo>
                    <a:pt x="31854" y="55622"/>
                    <a:pt x="32937" y="56107"/>
                    <a:pt x="34052" y="56479"/>
                  </a:cubicBezTo>
                  <a:lnTo>
                    <a:pt x="34052" y="59906"/>
                  </a:lnTo>
                  <a:lnTo>
                    <a:pt x="30917" y="59906"/>
                  </a:lnTo>
                  <a:lnTo>
                    <a:pt x="30917" y="71057"/>
                  </a:lnTo>
                  <a:lnTo>
                    <a:pt x="44509" y="71057"/>
                  </a:lnTo>
                  <a:cubicBezTo>
                    <a:pt x="44509" y="71057"/>
                    <a:pt x="46771" y="64980"/>
                    <a:pt x="39887" y="64948"/>
                  </a:cubicBezTo>
                  <a:lnTo>
                    <a:pt x="39822" y="59906"/>
                  </a:lnTo>
                  <a:lnTo>
                    <a:pt x="37219" y="59906"/>
                  </a:lnTo>
                  <a:lnTo>
                    <a:pt x="37219" y="57206"/>
                  </a:lnTo>
                  <a:cubicBezTo>
                    <a:pt x="38419" y="57384"/>
                    <a:pt x="39652" y="57483"/>
                    <a:pt x="40884" y="57483"/>
                  </a:cubicBezTo>
                  <a:cubicBezTo>
                    <a:pt x="41895" y="57483"/>
                    <a:pt x="42905" y="57416"/>
                    <a:pt x="43895" y="57271"/>
                  </a:cubicBezTo>
                  <a:cubicBezTo>
                    <a:pt x="44347" y="58111"/>
                    <a:pt x="44800" y="58952"/>
                    <a:pt x="45268" y="59809"/>
                  </a:cubicBezTo>
                  <a:cubicBezTo>
                    <a:pt x="44347" y="60294"/>
                    <a:pt x="43425" y="60794"/>
                    <a:pt x="42520" y="61296"/>
                  </a:cubicBezTo>
                  <a:lnTo>
                    <a:pt x="47838" y="71105"/>
                  </a:lnTo>
                  <a:lnTo>
                    <a:pt x="59781" y="64608"/>
                  </a:lnTo>
                  <a:cubicBezTo>
                    <a:pt x="59781" y="64608"/>
                    <a:pt x="59248" y="60908"/>
                    <a:pt x="56339" y="60552"/>
                  </a:cubicBezTo>
                  <a:cubicBezTo>
                    <a:pt x="56565" y="60115"/>
                    <a:pt x="56387" y="59436"/>
                    <a:pt x="56177" y="58919"/>
                  </a:cubicBezTo>
                  <a:lnTo>
                    <a:pt x="56177" y="58919"/>
                  </a:lnTo>
                  <a:cubicBezTo>
                    <a:pt x="56362" y="59241"/>
                    <a:pt x="56699" y="59415"/>
                    <a:pt x="57033" y="59415"/>
                  </a:cubicBezTo>
                  <a:cubicBezTo>
                    <a:pt x="57254" y="59415"/>
                    <a:pt x="57474" y="59339"/>
                    <a:pt x="57647" y="59178"/>
                  </a:cubicBezTo>
                  <a:cubicBezTo>
                    <a:pt x="58052" y="58790"/>
                    <a:pt x="58100" y="57982"/>
                    <a:pt x="57744" y="57529"/>
                  </a:cubicBezTo>
                  <a:lnTo>
                    <a:pt x="57744" y="57529"/>
                  </a:lnTo>
                  <a:cubicBezTo>
                    <a:pt x="57997" y="57821"/>
                    <a:pt x="58362" y="57990"/>
                    <a:pt x="58721" y="57990"/>
                  </a:cubicBezTo>
                  <a:cubicBezTo>
                    <a:pt x="58959" y="57990"/>
                    <a:pt x="59194" y="57917"/>
                    <a:pt x="59393" y="57756"/>
                  </a:cubicBezTo>
                  <a:cubicBezTo>
                    <a:pt x="59895" y="57335"/>
                    <a:pt x="59959" y="56350"/>
                    <a:pt x="59458" y="55930"/>
                  </a:cubicBezTo>
                  <a:lnTo>
                    <a:pt x="59458" y="55930"/>
                  </a:lnTo>
                  <a:cubicBezTo>
                    <a:pt x="59729" y="56071"/>
                    <a:pt x="60044" y="56205"/>
                    <a:pt x="60341" y="56205"/>
                  </a:cubicBezTo>
                  <a:cubicBezTo>
                    <a:pt x="60521" y="56205"/>
                    <a:pt x="60695" y="56155"/>
                    <a:pt x="60847" y="56027"/>
                  </a:cubicBezTo>
                  <a:cubicBezTo>
                    <a:pt x="61171" y="55752"/>
                    <a:pt x="61235" y="55202"/>
                    <a:pt x="61155" y="54734"/>
                  </a:cubicBezTo>
                  <a:cubicBezTo>
                    <a:pt x="61106" y="54378"/>
                    <a:pt x="61009" y="54038"/>
                    <a:pt x="60864" y="53715"/>
                  </a:cubicBezTo>
                  <a:lnTo>
                    <a:pt x="60864" y="53715"/>
                  </a:lnTo>
                  <a:cubicBezTo>
                    <a:pt x="61074" y="53764"/>
                    <a:pt x="61268" y="53797"/>
                    <a:pt x="61462" y="53845"/>
                  </a:cubicBezTo>
                  <a:cubicBezTo>
                    <a:pt x="61472" y="53846"/>
                    <a:pt x="61482" y="53847"/>
                    <a:pt x="61492" y="53847"/>
                  </a:cubicBezTo>
                  <a:cubicBezTo>
                    <a:pt x="61680" y="53847"/>
                    <a:pt x="61742" y="53568"/>
                    <a:pt x="61543" y="53521"/>
                  </a:cubicBezTo>
                  <a:cubicBezTo>
                    <a:pt x="61268" y="53457"/>
                    <a:pt x="60977" y="53409"/>
                    <a:pt x="60703" y="53344"/>
                  </a:cubicBezTo>
                  <a:cubicBezTo>
                    <a:pt x="60330" y="52649"/>
                    <a:pt x="59830" y="52034"/>
                    <a:pt x="59377" y="51405"/>
                  </a:cubicBezTo>
                  <a:cubicBezTo>
                    <a:pt x="59345" y="51372"/>
                    <a:pt x="59313" y="51340"/>
                    <a:pt x="59296" y="51291"/>
                  </a:cubicBezTo>
                  <a:lnTo>
                    <a:pt x="59296" y="51291"/>
                  </a:lnTo>
                  <a:cubicBezTo>
                    <a:pt x="59490" y="51340"/>
                    <a:pt x="59684" y="51372"/>
                    <a:pt x="59878" y="51405"/>
                  </a:cubicBezTo>
                  <a:cubicBezTo>
                    <a:pt x="59891" y="51408"/>
                    <a:pt x="59904" y="51410"/>
                    <a:pt x="59916" y="51410"/>
                  </a:cubicBezTo>
                  <a:cubicBezTo>
                    <a:pt x="60084" y="51410"/>
                    <a:pt x="60154" y="51127"/>
                    <a:pt x="59959" y="51097"/>
                  </a:cubicBezTo>
                  <a:cubicBezTo>
                    <a:pt x="59636" y="51032"/>
                    <a:pt x="59328" y="50968"/>
                    <a:pt x="59005" y="50903"/>
                  </a:cubicBezTo>
                  <a:cubicBezTo>
                    <a:pt x="58552" y="50241"/>
                    <a:pt x="58117" y="49578"/>
                    <a:pt x="57712" y="48867"/>
                  </a:cubicBezTo>
                  <a:lnTo>
                    <a:pt x="57712" y="48867"/>
                  </a:lnTo>
                  <a:cubicBezTo>
                    <a:pt x="57906" y="48899"/>
                    <a:pt x="58084" y="48948"/>
                    <a:pt x="58278" y="48981"/>
                  </a:cubicBezTo>
                  <a:cubicBezTo>
                    <a:pt x="58293" y="48984"/>
                    <a:pt x="58307" y="48985"/>
                    <a:pt x="58320" y="48985"/>
                  </a:cubicBezTo>
                  <a:cubicBezTo>
                    <a:pt x="58500" y="48985"/>
                    <a:pt x="58570" y="48702"/>
                    <a:pt x="58375" y="48657"/>
                  </a:cubicBezTo>
                  <a:cubicBezTo>
                    <a:pt x="58246" y="48641"/>
                    <a:pt x="58132" y="48608"/>
                    <a:pt x="58003" y="48593"/>
                  </a:cubicBezTo>
                  <a:cubicBezTo>
                    <a:pt x="58311" y="48366"/>
                    <a:pt x="58602" y="48140"/>
                    <a:pt x="58893" y="47914"/>
                  </a:cubicBezTo>
                  <a:cubicBezTo>
                    <a:pt x="60750" y="47461"/>
                    <a:pt x="62577" y="46718"/>
                    <a:pt x="64290" y="45893"/>
                  </a:cubicBezTo>
                  <a:cubicBezTo>
                    <a:pt x="65308" y="45393"/>
                    <a:pt x="66310" y="44859"/>
                    <a:pt x="67264" y="44245"/>
                  </a:cubicBezTo>
                  <a:cubicBezTo>
                    <a:pt x="67548" y="44322"/>
                    <a:pt x="67844" y="44355"/>
                    <a:pt x="68142" y="44355"/>
                  </a:cubicBezTo>
                  <a:cubicBezTo>
                    <a:pt x="68778" y="44355"/>
                    <a:pt x="69428" y="44206"/>
                    <a:pt x="70012" y="44018"/>
                  </a:cubicBezTo>
                  <a:cubicBezTo>
                    <a:pt x="71046" y="43680"/>
                    <a:pt x="72016" y="43130"/>
                    <a:pt x="72839" y="42419"/>
                  </a:cubicBezTo>
                  <a:cubicBezTo>
                    <a:pt x="73793" y="41611"/>
                    <a:pt x="74585" y="40592"/>
                    <a:pt x="75134" y="39478"/>
                  </a:cubicBezTo>
                  <a:cubicBezTo>
                    <a:pt x="75345" y="39073"/>
                    <a:pt x="75506" y="38637"/>
                    <a:pt x="75651" y="38200"/>
                  </a:cubicBezTo>
                  <a:cubicBezTo>
                    <a:pt x="75636" y="37748"/>
                    <a:pt x="75668" y="37312"/>
                    <a:pt x="75733" y="36875"/>
                  </a:cubicBezTo>
                  <a:cubicBezTo>
                    <a:pt x="75813" y="36390"/>
                    <a:pt x="75927" y="35890"/>
                    <a:pt x="76039" y="35421"/>
                  </a:cubicBezTo>
                  <a:lnTo>
                    <a:pt x="76039" y="35194"/>
                  </a:lnTo>
                  <a:cubicBezTo>
                    <a:pt x="76071" y="35179"/>
                    <a:pt x="76088" y="35162"/>
                    <a:pt x="76121" y="35130"/>
                  </a:cubicBezTo>
                  <a:cubicBezTo>
                    <a:pt x="76168" y="34985"/>
                    <a:pt x="76201" y="34823"/>
                    <a:pt x="76250" y="34662"/>
                  </a:cubicBezTo>
                  <a:cubicBezTo>
                    <a:pt x="76265" y="34645"/>
                    <a:pt x="76265" y="34613"/>
                    <a:pt x="76282" y="34580"/>
                  </a:cubicBezTo>
                  <a:lnTo>
                    <a:pt x="76282" y="34580"/>
                  </a:lnTo>
                  <a:cubicBezTo>
                    <a:pt x="76185" y="34662"/>
                    <a:pt x="76104" y="34726"/>
                    <a:pt x="76007" y="34806"/>
                  </a:cubicBezTo>
                  <a:lnTo>
                    <a:pt x="76007" y="34694"/>
                  </a:lnTo>
                  <a:cubicBezTo>
                    <a:pt x="75974" y="34500"/>
                    <a:pt x="75959" y="34322"/>
                    <a:pt x="75927" y="34128"/>
                  </a:cubicBezTo>
                  <a:cubicBezTo>
                    <a:pt x="76007" y="34095"/>
                    <a:pt x="76088" y="34080"/>
                    <a:pt x="76168" y="34048"/>
                  </a:cubicBezTo>
                  <a:cubicBezTo>
                    <a:pt x="76121" y="33951"/>
                    <a:pt x="76088" y="33837"/>
                    <a:pt x="76039" y="33740"/>
                  </a:cubicBezTo>
                  <a:cubicBezTo>
                    <a:pt x="75974" y="33757"/>
                    <a:pt x="75910" y="33789"/>
                    <a:pt x="75845" y="33804"/>
                  </a:cubicBezTo>
                  <a:cubicBezTo>
                    <a:pt x="75748" y="33336"/>
                    <a:pt x="75587" y="32884"/>
                    <a:pt x="75377" y="32464"/>
                  </a:cubicBezTo>
                  <a:cubicBezTo>
                    <a:pt x="74989" y="31865"/>
                    <a:pt x="74537" y="31300"/>
                    <a:pt x="74035" y="30766"/>
                  </a:cubicBezTo>
                  <a:cubicBezTo>
                    <a:pt x="74020" y="30766"/>
                    <a:pt x="74020" y="30751"/>
                    <a:pt x="74003" y="30734"/>
                  </a:cubicBezTo>
                  <a:cubicBezTo>
                    <a:pt x="73858" y="30637"/>
                    <a:pt x="73729" y="30540"/>
                    <a:pt x="73583" y="30460"/>
                  </a:cubicBezTo>
                  <a:cubicBezTo>
                    <a:pt x="73632" y="30443"/>
                    <a:pt x="73664" y="30443"/>
                    <a:pt x="73712" y="30427"/>
                  </a:cubicBezTo>
                  <a:cubicBezTo>
                    <a:pt x="73615" y="30346"/>
                    <a:pt x="73518" y="30249"/>
                    <a:pt x="73421" y="30152"/>
                  </a:cubicBezTo>
                  <a:cubicBezTo>
                    <a:pt x="73324" y="30169"/>
                    <a:pt x="73227" y="30201"/>
                    <a:pt x="73130" y="30217"/>
                  </a:cubicBezTo>
                  <a:cubicBezTo>
                    <a:pt x="72662" y="30007"/>
                    <a:pt x="72177" y="29861"/>
                    <a:pt x="71676" y="29764"/>
                  </a:cubicBezTo>
                  <a:cubicBezTo>
                    <a:pt x="71725" y="29296"/>
                    <a:pt x="71772" y="28811"/>
                    <a:pt x="71822" y="28326"/>
                  </a:cubicBezTo>
                  <a:cubicBezTo>
                    <a:pt x="71837" y="28213"/>
                    <a:pt x="71837" y="28100"/>
                    <a:pt x="71854" y="27986"/>
                  </a:cubicBezTo>
                  <a:lnTo>
                    <a:pt x="72210" y="27986"/>
                  </a:lnTo>
                  <a:cubicBezTo>
                    <a:pt x="72968" y="27986"/>
                    <a:pt x="73583" y="27372"/>
                    <a:pt x="73583" y="26613"/>
                  </a:cubicBezTo>
                  <a:cubicBezTo>
                    <a:pt x="73583" y="25853"/>
                    <a:pt x="72968" y="25239"/>
                    <a:pt x="72210" y="25239"/>
                  </a:cubicBezTo>
                  <a:lnTo>
                    <a:pt x="71579" y="25239"/>
                  </a:lnTo>
                  <a:cubicBezTo>
                    <a:pt x="71579" y="24383"/>
                    <a:pt x="70884" y="23704"/>
                    <a:pt x="70044" y="23704"/>
                  </a:cubicBezTo>
                  <a:lnTo>
                    <a:pt x="60653" y="23704"/>
                  </a:lnTo>
                  <a:cubicBezTo>
                    <a:pt x="59798" y="23704"/>
                    <a:pt x="59102" y="24383"/>
                    <a:pt x="59102" y="25239"/>
                  </a:cubicBezTo>
                  <a:cubicBezTo>
                    <a:pt x="58359" y="25239"/>
                    <a:pt x="57744" y="25853"/>
                    <a:pt x="57744" y="26613"/>
                  </a:cubicBezTo>
                  <a:cubicBezTo>
                    <a:pt x="57744" y="27372"/>
                    <a:pt x="58359" y="27986"/>
                    <a:pt x="59119" y="27986"/>
                  </a:cubicBezTo>
                  <a:lnTo>
                    <a:pt x="59264" y="27986"/>
                  </a:lnTo>
                  <a:lnTo>
                    <a:pt x="59458" y="29926"/>
                  </a:lnTo>
                  <a:cubicBezTo>
                    <a:pt x="59507" y="30475"/>
                    <a:pt x="59571" y="31009"/>
                    <a:pt x="59619" y="31559"/>
                  </a:cubicBezTo>
                  <a:cubicBezTo>
                    <a:pt x="58084" y="30912"/>
                    <a:pt x="56630" y="30055"/>
                    <a:pt x="55337" y="29021"/>
                  </a:cubicBezTo>
                  <a:cubicBezTo>
                    <a:pt x="54803" y="27033"/>
                    <a:pt x="54076" y="25094"/>
                    <a:pt x="53171" y="23235"/>
                  </a:cubicBezTo>
                  <a:cubicBezTo>
                    <a:pt x="52734" y="22347"/>
                    <a:pt x="52234" y="21457"/>
                    <a:pt x="51685" y="20617"/>
                  </a:cubicBezTo>
                  <a:cubicBezTo>
                    <a:pt x="51749" y="20569"/>
                    <a:pt x="51814" y="20537"/>
                    <a:pt x="51862" y="20487"/>
                  </a:cubicBezTo>
                  <a:cubicBezTo>
                    <a:pt x="52476" y="20052"/>
                    <a:pt x="53219" y="19453"/>
                    <a:pt x="53398" y="18677"/>
                  </a:cubicBezTo>
                  <a:cubicBezTo>
                    <a:pt x="53542" y="18063"/>
                    <a:pt x="53187" y="17337"/>
                    <a:pt x="52622" y="17061"/>
                  </a:cubicBezTo>
                  <a:cubicBezTo>
                    <a:pt x="52276" y="16895"/>
                    <a:pt x="51901" y="16835"/>
                    <a:pt x="51516" y="16835"/>
                  </a:cubicBezTo>
                  <a:cubicBezTo>
                    <a:pt x="51342" y="16835"/>
                    <a:pt x="51165" y="16847"/>
                    <a:pt x="50989" y="16867"/>
                  </a:cubicBezTo>
                  <a:cubicBezTo>
                    <a:pt x="50846" y="16710"/>
                    <a:pt x="50640" y="16603"/>
                    <a:pt x="50403" y="16603"/>
                  </a:cubicBezTo>
                  <a:cubicBezTo>
                    <a:pt x="50373" y="16603"/>
                    <a:pt x="50342" y="16605"/>
                    <a:pt x="50310" y="16609"/>
                  </a:cubicBezTo>
                  <a:lnTo>
                    <a:pt x="50295" y="16609"/>
                  </a:lnTo>
                  <a:cubicBezTo>
                    <a:pt x="50184" y="13711"/>
                    <a:pt x="48388" y="12981"/>
                    <a:pt x="47715" y="12981"/>
                  </a:cubicBezTo>
                  <a:cubicBezTo>
                    <a:pt x="47600" y="12981"/>
                    <a:pt x="47518" y="13002"/>
                    <a:pt x="47483" y="13038"/>
                  </a:cubicBezTo>
                  <a:cubicBezTo>
                    <a:pt x="47903" y="12051"/>
                    <a:pt x="47644" y="10855"/>
                    <a:pt x="47030" y="9967"/>
                  </a:cubicBezTo>
                  <a:cubicBezTo>
                    <a:pt x="46416" y="9078"/>
                    <a:pt x="45511" y="8431"/>
                    <a:pt x="44574" y="7882"/>
                  </a:cubicBezTo>
                  <a:cubicBezTo>
                    <a:pt x="44153" y="7623"/>
                    <a:pt x="43716" y="7397"/>
                    <a:pt x="43296" y="7138"/>
                  </a:cubicBezTo>
                  <a:cubicBezTo>
                    <a:pt x="43652" y="7041"/>
                    <a:pt x="43895" y="6686"/>
                    <a:pt x="43862" y="6298"/>
                  </a:cubicBezTo>
                  <a:cubicBezTo>
                    <a:pt x="43832" y="5890"/>
                    <a:pt x="43476" y="5566"/>
                    <a:pt x="43074" y="5566"/>
                  </a:cubicBezTo>
                  <a:cubicBezTo>
                    <a:pt x="43046" y="5566"/>
                    <a:pt x="43018" y="5568"/>
                    <a:pt x="42990" y="5571"/>
                  </a:cubicBezTo>
                  <a:cubicBezTo>
                    <a:pt x="42957" y="5571"/>
                    <a:pt x="42925" y="5571"/>
                    <a:pt x="42893" y="5587"/>
                  </a:cubicBezTo>
                  <a:cubicBezTo>
                    <a:pt x="43151" y="5054"/>
                    <a:pt x="43361" y="4520"/>
                    <a:pt x="43539" y="3971"/>
                  </a:cubicBezTo>
                  <a:cubicBezTo>
                    <a:pt x="43733" y="3309"/>
                    <a:pt x="43830" y="2565"/>
                    <a:pt x="43522" y="1934"/>
                  </a:cubicBezTo>
                  <a:cubicBezTo>
                    <a:pt x="43281" y="1402"/>
                    <a:pt x="42779" y="981"/>
                    <a:pt x="42182" y="981"/>
                  </a:cubicBezTo>
                  <a:cubicBezTo>
                    <a:pt x="41712" y="997"/>
                    <a:pt x="41292" y="1240"/>
                    <a:pt x="40986" y="1595"/>
                  </a:cubicBezTo>
                  <a:cubicBezTo>
                    <a:pt x="40986" y="1305"/>
                    <a:pt x="40953" y="1029"/>
                    <a:pt x="40840" y="771"/>
                  </a:cubicBezTo>
                  <a:cubicBezTo>
                    <a:pt x="40678" y="432"/>
                    <a:pt x="40339" y="141"/>
                    <a:pt x="39951" y="109"/>
                  </a:cubicBezTo>
                  <a:cubicBezTo>
                    <a:pt x="39924" y="106"/>
                    <a:pt x="39897" y="105"/>
                    <a:pt x="39871" y="105"/>
                  </a:cubicBezTo>
                  <a:cubicBezTo>
                    <a:pt x="39336" y="105"/>
                    <a:pt x="39003" y="568"/>
                    <a:pt x="38788" y="1046"/>
                  </a:cubicBezTo>
                  <a:cubicBezTo>
                    <a:pt x="38491" y="441"/>
                    <a:pt x="37827" y="0"/>
                    <a:pt x="37145" y="0"/>
                  </a:cubicBezTo>
                  <a:close/>
                </a:path>
              </a:pathLst>
            </a:custGeom>
            <a:solidFill>
              <a:srgbClr val="353535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3" name="Google Shape;3173;p35"/>
            <p:cNvGrpSpPr/>
            <p:nvPr/>
          </p:nvGrpSpPr>
          <p:grpSpPr>
            <a:xfrm>
              <a:off x="5881199" y="1053809"/>
              <a:ext cx="3262732" cy="3038501"/>
              <a:chOff x="6304100" y="2631625"/>
              <a:chExt cx="1908700" cy="1777525"/>
            </a:xfrm>
          </p:grpSpPr>
          <p:sp>
            <p:nvSpPr>
              <p:cNvPr id="3174" name="Google Shape;3174;p35"/>
              <p:cNvSpPr/>
              <p:nvPr/>
            </p:nvSpPr>
            <p:spPr>
              <a:xfrm>
                <a:off x="6402300" y="3208325"/>
                <a:ext cx="622650" cy="634375"/>
              </a:xfrm>
              <a:custGeom>
                <a:avLst/>
                <a:gdLst/>
                <a:ahLst/>
                <a:cxnLst/>
                <a:rect l="l" t="t" r="r" b="b"/>
                <a:pathLst>
                  <a:path w="24906" h="25375" extrusionOk="0">
                    <a:moveTo>
                      <a:pt x="2833" y="0"/>
                    </a:moveTo>
                    <a:cubicBezTo>
                      <a:pt x="2423" y="0"/>
                      <a:pt x="2013" y="93"/>
                      <a:pt x="1616" y="308"/>
                    </a:cubicBezTo>
                    <a:cubicBezTo>
                      <a:pt x="1164" y="566"/>
                      <a:pt x="808" y="971"/>
                      <a:pt x="566" y="1439"/>
                    </a:cubicBezTo>
                    <a:cubicBezTo>
                      <a:pt x="0" y="2538"/>
                      <a:pt x="65" y="3863"/>
                      <a:pt x="453" y="5043"/>
                    </a:cubicBezTo>
                    <a:cubicBezTo>
                      <a:pt x="1665" y="8647"/>
                      <a:pt x="4299" y="11653"/>
                      <a:pt x="6788" y="14449"/>
                    </a:cubicBezTo>
                    <a:cubicBezTo>
                      <a:pt x="8598" y="16453"/>
                      <a:pt x="10699" y="17988"/>
                      <a:pt x="12929" y="19492"/>
                    </a:cubicBezTo>
                    <a:cubicBezTo>
                      <a:pt x="16614" y="21996"/>
                      <a:pt x="20671" y="23985"/>
                      <a:pt x="24905" y="25374"/>
                    </a:cubicBezTo>
                    <a:lnTo>
                      <a:pt x="24873" y="20785"/>
                    </a:lnTo>
                    <a:cubicBezTo>
                      <a:pt x="23046" y="19798"/>
                      <a:pt x="21350" y="18635"/>
                      <a:pt x="19734" y="17326"/>
                    </a:cubicBezTo>
                    <a:cubicBezTo>
                      <a:pt x="16937" y="15064"/>
                      <a:pt x="14448" y="12413"/>
                      <a:pt x="12186" y="9601"/>
                    </a:cubicBezTo>
                    <a:cubicBezTo>
                      <a:pt x="10085" y="7015"/>
                      <a:pt x="8404" y="3960"/>
                      <a:pt x="6029" y="1600"/>
                    </a:cubicBezTo>
                    <a:cubicBezTo>
                      <a:pt x="5211" y="782"/>
                      <a:pt x="4026" y="0"/>
                      <a:pt x="2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5"/>
              <p:cNvSpPr/>
              <p:nvPr/>
            </p:nvSpPr>
            <p:spPr>
              <a:xfrm>
                <a:off x="6489978" y="3244329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2" y="1"/>
                    </a:moveTo>
                    <a:cubicBezTo>
                      <a:pt x="116" y="1"/>
                      <a:pt x="1" y="124"/>
                      <a:pt x="79" y="246"/>
                    </a:cubicBezTo>
                    <a:cubicBezTo>
                      <a:pt x="1178" y="2106"/>
                      <a:pt x="2422" y="3899"/>
                      <a:pt x="3667" y="5661"/>
                    </a:cubicBezTo>
                    <a:cubicBezTo>
                      <a:pt x="4911" y="7390"/>
                      <a:pt x="6204" y="9070"/>
                      <a:pt x="7594" y="10687"/>
                    </a:cubicBezTo>
                    <a:cubicBezTo>
                      <a:pt x="10229" y="13806"/>
                      <a:pt x="13186" y="16666"/>
                      <a:pt x="16515" y="19058"/>
                    </a:cubicBezTo>
                    <a:cubicBezTo>
                      <a:pt x="18357" y="20383"/>
                      <a:pt x="20313" y="21547"/>
                      <a:pt x="22365" y="22534"/>
                    </a:cubicBezTo>
                    <a:cubicBezTo>
                      <a:pt x="22389" y="22544"/>
                      <a:pt x="22413" y="22548"/>
                      <a:pt x="22436" y="22548"/>
                    </a:cubicBezTo>
                    <a:cubicBezTo>
                      <a:pt x="22594" y="22548"/>
                      <a:pt x="22697" y="22327"/>
                      <a:pt x="22527" y="22243"/>
                    </a:cubicBezTo>
                    <a:cubicBezTo>
                      <a:pt x="18907" y="20530"/>
                      <a:pt x="15610" y="18185"/>
                      <a:pt x="12653" y="15487"/>
                    </a:cubicBezTo>
                    <a:cubicBezTo>
                      <a:pt x="9565" y="12658"/>
                      <a:pt x="6850" y="9443"/>
                      <a:pt x="4378" y="6064"/>
                    </a:cubicBezTo>
                    <a:cubicBezTo>
                      <a:pt x="2972" y="4142"/>
                      <a:pt x="1582" y="2153"/>
                      <a:pt x="370" y="85"/>
                    </a:cubicBezTo>
                    <a:cubicBezTo>
                      <a:pt x="335" y="25"/>
                      <a:pt x="283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5"/>
              <p:cNvSpPr/>
              <p:nvPr/>
            </p:nvSpPr>
            <p:spPr>
              <a:xfrm>
                <a:off x="6439130" y="3266571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1" y="1"/>
                    </a:moveTo>
                    <a:cubicBezTo>
                      <a:pt x="115" y="1"/>
                      <a:pt x="0" y="123"/>
                      <a:pt x="78" y="247"/>
                    </a:cubicBezTo>
                    <a:cubicBezTo>
                      <a:pt x="1177" y="2104"/>
                      <a:pt x="2422" y="3899"/>
                      <a:pt x="3666" y="5660"/>
                    </a:cubicBezTo>
                    <a:cubicBezTo>
                      <a:pt x="4911" y="7390"/>
                      <a:pt x="6204" y="9071"/>
                      <a:pt x="7594" y="10687"/>
                    </a:cubicBezTo>
                    <a:cubicBezTo>
                      <a:pt x="10227" y="13805"/>
                      <a:pt x="13185" y="16666"/>
                      <a:pt x="16515" y="19058"/>
                    </a:cubicBezTo>
                    <a:cubicBezTo>
                      <a:pt x="18357" y="20384"/>
                      <a:pt x="20312" y="21563"/>
                      <a:pt x="22365" y="22532"/>
                    </a:cubicBezTo>
                    <a:cubicBezTo>
                      <a:pt x="22389" y="22543"/>
                      <a:pt x="22413" y="22547"/>
                      <a:pt x="22436" y="22547"/>
                    </a:cubicBezTo>
                    <a:cubicBezTo>
                      <a:pt x="22594" y="22547"/>
                      <a:pt x="22696" y="22326"/>
                      <a:pt x="22527" y="22241"/>
                    </a:cubicBezTo>
                    <a:cubicBezTo>
                      <a:pt x="18907" y="20528"/>
                      <a:pt x="15610" y="18186"/>
                      <a:pt x="12651" y="15486"/>
                    </a:cubicBezTo>
                    <a:cubicBezTo>
                      <a:pt x="9565" y="12658"/>
                      <a:pt x="6850" y="9458"/>
                      <a:pt x="4377" y="6065"/>
                    </a:cubicBezTo>
                    <a:cubicBezTo>
                      <a:pt x="2971" y="4141"/>
                      <a:pt x="1582" y="2154"/>
                      <a:pt x="369" y="85"/>
                    </a:cubicBezTo>
                    <a:cubicBezTo>
                      <a:pt x="334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5"/>
              <p:cNvSpPr/>
              <p:nvPr/>
            </p:nvSpPr>
            <p:spPr>
              <a:xfrm>
                <a:off x="6572800" y="3068175"/>
                <a:ext cx="495375" cy="753525"/>
              </a:xfrm>
              <a:custGeom>
                <a:avLst/>
                <a:gdLst/>
                <a:ahLst/>
                <a:cxnLst/>
                <a:rect l="l" t="t" r="r" b="b"/>
                <a:pathLst>
                  <a:path w="19815" h="30141" extrusionOk="0">
                    <a:moveTo>
                      <a:pt x="3019" y="0"/>
                    </a:moveTo>
                    <a:cubicBezTo>
                      <a:pt x="2815" y="0"/>
                      <a:pt x="2606" y="25"/>
                      <a:pt x="2392" y="80"/>
                    </a:cubicBezTo>
                    <a:cubicBezTo>
                      <a:pt x="1875" y="209"/>
                      <a:pt x="1439" y="516"/>
                      <a:pt x="1099" y="904"/>
                    </a:cubicBezTo>
                    <a:cubicBezTo>
                      <a:pt x="276" y="1825"/>
                      <a:pt x="0" y="3134"/>
                      <a:pt x="82" y="4362"/>
                    </a:cubicBezTo>
                    <a:cubicBezTo>
                      <a:pt x="373" y="8161"/>
                      <a:pt x="2166" y="11732"/>
                      <a:pt x="3896" y="15061"/>
                    </a:cubicBezTo>
                    <a:cubicBezTo>
                      <a:pt x="5124" y="17453"/>
                      <a:pt x="6788" y="19457"/>
                      <a:pt x="8566" y="21478"/>
                    </a:cubicBezTo>
                    <a:cubicBezTo>
                      <a:pt x="11524" y="24822"/>
                      <a:pt x="14950" y="27748"/>
                      <a:pt x="18715" y="30140"/>
                    </a:cubicBezTo>
                    <a:lnTo>
                      <a:pt x="19814" y="25695"/>
                    </a:lnTo>
                    <a:cubicBezTo>
                      <a:pt x="18295" y="24290"/>
                      <a:pt x="16937" y="22738"/>
                      <a:pt x="15709" y="21073"/>
                    </a:cubicBezTo>
                    <a:cubicBezTo>
                      <a:pt x="13543" y="18181"/>
                      <a:pt x="11815" y="14996"/>
                      <a:pt x="10311" y="11716"/>
                    </a:cubicBezTo>
                    <a:cubicBezTo>
                      <a:pt x="8921" y="8693"/>
                      <a:pt x="8049" y="5299"/>
                      <a:pt x="6352" y="2423"/>
                    </a:cubicBezTo>
                    <a:cubicBezTo>
                      <a:pt x="5645" y="1249"/>
                      <a:pt x="4454" y="0"/>
                      <a:pt x="3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5"/>
              <p:cNvSpPr/>
              <p:nvPr/>
            </p:nvSpPr>
            <p:spPr>
              <a:xfrm>
                <a:off x="6670103" y="3111485"/>
                <a:ext cx="383462" cy="638178"/>
              </a:xfrm>
              <a:custGeom>
                <a:avLst/>
                <a:gdLst/>
                <a:ahLst/>
                <a:cxnLst/>
                <a:rect l="l" t="t" r="r" b="b"/>
                <a:pathLst>
                  <a:path w="16447" h="27372" extrusionOk="0">
                    <a:moveTo>
                      <a:pt x="200" y="0"/>
                    </a:moveTo>
                    <a:cubicBezTo>
                      <a:pt x="101" y="0"/>
                      <a:pt x="0" y="80"/>
                      <a:pt x="29" y="208"/>
                    </a:cubicBezTo>
                    <a:cubicBezTo>
                      <a:pt x="643" y="2309"/>
                      <a:pt x="1419" y="4393"/>
                      <a:pt x="2212" y="6429"/>
                    </a:cubicBezTo>
                    <a:cubicBezTo>
                      <a:pt x="2987" y="8433"/>
                      <a:pt x="3843" y="10405"/>
                      <a:pt x="4781" y="12329"/>
                    </a:cubicBezTo>
                    <a:cubicBezTo>
                      <a:pt x="6575" y="15981"/>
                      <a:pt x="8724" y="19472"/>
                      <a:pt x="11342" y="22591"/>
                    </a:cubicBezTo>
                    <a:cubicBezTo>
                      <a:pt x="12781" y="24304"/>
                      <a:pt x="14365" y="25904"/>
                      <a:pt x="16078" y="27326"/>
                    </a:cubicBezTo>
                    <a:cubicBezTo>
                      <a:pt x="16113" y="27358"/>
                      <a:pt x="16152" y="27371"/>
                      <a:pt x="16190" y="27371"/>
                    </a:cubicBezTo>
                    <a:cubicBezTo>
                      <a:pt x="16326" y="27371"/>
                      <a:pt x="16446" y="27201"/>
                      <a:pt x="16320" y="27100"/>
                    </a:cubicBezTo>
                    <a:cubicBezTo>
                      <a:pt x="13266" y="24562"/>
                      <a:pt x="10663" y="21508"/>
                      <a:pt x="8498" y="18195"/>
                    </a:cubicBezTo>
                    <a:cubicBezTo>
                      <a:pt x="6187" y="14688"/>
                      <a:pt x="4345" y="10890"/>
                      <a:pt x="2794" y="6995"/>
                    </a:cubicBezTo>
                    <a:cubicBezTo>
                      <a:pt x="1889" y="4733"/>
                      <a:pt x="1031" y="2454"/>
                      <a:pt x="353" y="111"/>
                    </a:cubicBezTo>
                    <a:cubicBezTo>
                      <a:pt x="327" y="34"/>
                      <a:pt x="26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5"/>
              <p:cNvSpPr/>
              <p:nvPr/>
            </p:nvSpPr>
            <p:spPr>
              <a:xfrm>
                <a:off x="6615245" y="3120345"/>
                <a:ext cx="383345" cy="638201"/>
              </a:xfrm>
              <a:custGeom>
                <a:avLst/>
                <a:gdLst/>
                <a:ahLst/>
                <a:cxnLst/>
                <a:rect l="l" t="t" r="r" b="b"/>
                <a:pathLst>
                  <a:path w="16442" h="27373" extrusionOk="0">
                    <a:moveTo>
                      <a:pt x="207" y="1"/>
                    </a:moveTo>
                    <a:cubicBezTo>
                      <a:pt x="105" y="1"/>
                      <a:pt x="0" y="87"/>
                      <a:pt x="40" y="216"/>
                    </a:cubicBezTo>
                    <a:cubicBezTo>
                      <a:pt x="654" y="2317"/>
                      <a:pt x="1413" y="4385"/>
                      <a:pt x="2221" y="6437"/>
                    </a:cubicBezTo>
                    <a:cubicBezTo>
                      <a:pt x="2996" y="8441"/>
                      <a:pt x="3837" y="10413"/>
                      <a:pt x="4791" y="12337"/>
                    </a:cubicBezTo>
                    <a:cubicBezTo>
                      <a:pt x="6584" y="15989"/>
                      <a:pt x="8734" y="19480"/>
                      <a:pt x="11353" y="22598"/>
                    </a:cubicBezTo>
                    <a:cubicBezTo>
                      <a:pt x="12790" y="24312"/>
                      <a:pt x="14359" y="25895"/>
                      <a:pt x="16087" y="27334"/>
                    </a:cubicBezTo>
                    <a:cubicBezTo>
                      <a:pt x="16121" y="27361"/>
                      <a:pt x="16157" y="27373"/>
                      <a:pt x="16193" y="27373"/>
                    </a:cubicBezTo>
                    <a:cubicBezTo>
                      <a:pt x="16326" y="27373"/>
                      <a:pt x="16441" y="27207"/>
                      <a:pt x="16313" y="27091"/>
                    </a:cubicBezTo>
                    <a:cubicBezTo>
                      <a:pt x="13260" y="24555"/>
                      <a:pt x="10674" y="21516"/>
                      <a:pt x="8491" y="18203"/>
                    </a:cubicBezTo>
                    <a:cubicBezTo>
                      <a:pt x="6181" y="14696"/>
                      <a:pt x="4338" y="10898"/>
                      <a:pt x="2787" y="6987"/>
                    </a:cubicBezTo>
                    <a:cubicBezTo>
                      <a:pt x="1897" y="4741"/>
                      <a:pt x="1025" y="2446"/>
                      <a:pt x="363" y="119"/>
                    </a:cubicBezTo>
                    <a:cubicBezTo>
                      <a:pt x="338" y="36"/>
                      <a:pt x="27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5"/>
              <p:cNvSpPr/>
              <p:nvPr/>
            </p:nvSpPr>
            <p:spPr>
              <a:xfrm>
                <a:off x="6304100" y="3386725"/>
                <a:ext cx="718425" cy="521425"/>
              </a:xfrm>
              <a:custGeom>
                <a:avLst/>
                <a:gdLst/>
                <a:ahLst/>
                <a:cxnLst/>
                <a:rect l="l" t="t" r="r" b="b"/>
                <a:pathLst>
                  <a:path w="28737" h="20857" extrusionOk="0">
                    <a:moveTo>
                      <a:pt x="2871" y="1"/>
                    </a:moveTo>
                    <a:cubicBezTo>
                      <a:pt x="2270" y="1"/>
                      <a:pt x="1686" y="169"/>
                      <a:pt x="1181" y="590"/>
                    </a:cubicBezTo>
                    <a:cubicBezTo>
                      <a:pt x="777" y="913"/>
                      <a:pt x="502" y="1398"/>
                      <a:pt x="357" y="1883"/>
                    </a:cubicBezTo>
                    <a:cubicBezTo>
                      <a:pt x="0" y="3079"/>
                      <a:pt x="308" y="4372"/>
                      <a:pt x="922" y="5454"/>
                    </a:cubicBezTo>
                    <a:cubicBezTo>
                      <a:pt x="2781" y="8768"/>
                      <a:pt x="5932" y="11224"/>
                      <a:pt x="8906" y="13503"/>
                    </a:cubicBezTo>
                    <a:cubicBezTo>
                      <a:pt x="11039" y="15135"/>
                      <a:pt x="13399" y="16250"/>
                      <a:pt x="15872" y="17317"/>
                    </a:cubicBezTo>
                    <a:cubicBezTo>
                      <a:pt x="19977" y="19079"/>
                      <a:pt x="24308" y="20275"/>
                      <a:pt x="28736" y="20857"/>
                    </a:cubicBezTo>
                    <a:lnTo>
                      <a:pt x="27847" y="16364"/>
                    </a:lnTo>
                    <a:cubicBezTo>
                      <a:pt x="25875" y="15733"/>
                      <a:pt x="23985" y="14892"/>
                      <a:pt x="22158" y="13923"/>
                    </a:cubicBezTo>
                    <a:cubicBezTo>
                      <a:pt x="18975" y="12210"/>
                      <a:pt x="16049" y="10076"/>
                      <a:pt x="13302" y="7749"/>
                    </a:cubicBezTo>
                    <a:cubicBezTo>
                      <a:pt x="10748" y="5600"/>
                      <a:pt x="8518" y="2901"/>
                      <a:pt x="5755" y="1026"/>
                    </a:cubicBezTo>
                    <a:cubicBezTo>
                      <a:pt x="4944" y="478"/>
                      <a:pt x="3884" y="1"/>
                      <a:pt x="28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5"/>
              <p:cNvSpPr/>
              <p:nvPr/>
            </p:nvSpPr>
            <p:spPr>
              <a:xfrm>
                <a:off x="6385577" y="3415152"/>
                <a:ext cx="616845" cy="419857"/>
              </a:xfrm>
              <a:custGeom>
                <a:avLst/>
                <a:gdLst/>
                <a:ahLst/>
                <a:cxnLst/>
                <a:rect l="l" t="t" r="r" b="b"/>
                <a:pathLst>
                  <a:path w="26457" h="18008" extrusionOk="0">
                    <a:moveTo>
                      <a:pt x="239" y="0"/>
                    </a:moveTo>
                    <a:cubicBezTo>
                      <a:pt x="120" y="0"/>
                      <a:pt x="0" y="164"/>
                      <a:pt x="112" y="289"/>
                    </a:cubicBezTo>
                    <a:cubicBezTo>
                      <a:pt x="1519" y="1890"/>
                      <a:pt x="3054" y="3392"/>
                      <a:pt x="4605" y="4879"/>
                    </a:cubicBezTo>
                    <a:cubicBezTo>
                      <a:pt x="6124" y="6333"/>
                      <a:pt x="7708" y="7740"/>
                      <a:pt x="9341" y="9065"/>
                    </a:cubicBezTo>
                    <a:cubicBezTo>
                      <a:pt x="12541" y="11634"/>
                      <a:pt x="15983" y="13914"/>
                      <a:pt x="19717" y="15659"/>
                    </a:cubicBezTo>
                    <a:cubicBezTo>
                      <a:pt x="21801" y="16629"/>
                      <a:pt x="23951" y="17420"/>
                      <a:pt x="26164" y="18002"/>
                    </a:cubicBezTo>
                    <a:cubicBezTo>
                      <a:pt x="26180" y="18005"/>
                      <a:pt x="26195" y="18007"/>
                      <a:pt x="26209" y="18007"/>
                    </a:cubicBezTo>
                    <a:cubicBezTo>
                      <a:pt x="26388" y="18007"/>
                      <a:pt x="26457" y="17738"/>
                      <a:pt x="26261" y="17679"/>
                    </a:cubicBezTo>
                    <a:cubicBezTo>
                      <a:pt x="22335" y="16661"/>
                      <a:pt x="18601" y="14948"/>
                      <a:pt x="15159" y="12815"/>
                    </a:cubicBezTo>
                    <a:cubicBezTo>
                      <a:pt x="11619" y="10617"/>
                      <a:pt x="8387" y="7982"/>
                      <a:pt x="5349" y="5137"/>
                    </a:cubicBezTo>
                    <a:cubicBezTo>
                      <a:pt x="3620" y="3506"/>
                      <a:pt x="1907" y="1840"/>
                      <a:pt x="339" y="47"/>
                    </a:cubicBezTo>
                    <a:cubicBezTo>
                      <a:pt x="309" y="14"/>
                      <a:pt x="274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5"/>
              <p:cNvSpPr/>
              <p:nvPr/>
            </p:nvSpPr>
            <p:spPr>
              <a:xfrm>
                <a:off x="6339625" y="3446603"/>
                <a:ext cx="616752" cy="419763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8004" extrusionOk="0">
                    <a:moveTo>
                      <a:pt x="238" y="0"/>
                    </a:moveTo>
                    <a:cubicBezTo>
                      <a:pt x="113" y="0"/>
                      <a:pt x="1" y="160"/>
                      <a:pt x="112" y="282"/>
                    </a:cubicBezTo>
                    <a:cubicBezTo>
                      <a:pt x="1518" y="1881"/>
                      <a:pt x="3053" y="3400"/>
                      <a:pt x="4604" y="4872"/>
                    </a:cubicBezTo>
                    <a:cubicBezTo>
                      <a:pt x="6124" y="6326"/>
                      <a:pt x="7707" y="7732"/>
                      <a:pt x="9356" y="9057"/>
                    </a:cubicBezTo>
                    <a:cubicBezTo>
                      <a:pt x="12540" y="11643"/>
                      <a:pt x="15999" y="13922"/>
                      <a:pt x="19716" y="15651"/>
                    </a:cubicBezTo>
                    <a:cubicBezTo>
                      <a:pt x="21800" y="16620"/>
                      <a:pt x="23950" y="17413"/>
                      <a:pt x="26181" y="17995"/>
                    </a:cubicBezTo>
                    <a:cubicBezTo>
                      <a:pt x="26199" y="18001"/>
                      <a:pt x="26217" y="18003"/>
                      <a:pt x="26234" y="18003"/>
                    </a:cubicBezTo>
                    <a:cubicBezTo>
                      <a:pt x="26402" y="18003"/>
                      <a:pt x="26452" y="17732"/>
                      <a:pt x="26261" y="17687"/>
                    </a:cubicBezTo>
                    <a:cubicBezTo>
                      <a:pt x="22334" y="16653"/>
                      <a:pt x="18617" y="14940"/>
                      <a:pt x="15158" y="12806"/>
                    </a:cubicBezTo>
                    <a:cubicBezTo>
                      <a:pt x="11635" y="10608"/>
                      <a:pt x="8386" y="7975"/>
                      <a:pt x="5365" y="5130"/>
                    </a:cubicBezTo>
                    <a:cubicBezTo>
                      <a:pt x="3635" y="3514"/>
                      <a:pt x="1922" y="1833"/>
                      <a:pt x="353" y="56"/>
                    </a:cubicBezTo>
                    <a:cubicBezTo>
                      <a:pt x="318" y="16"/>
                      <a:pt x="277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5"/>
              <p:cNvSpPr/>
              <p:nvPr/>
            </p:nvSpPr>
            <p:spPr>
              <a:xfrm>
                <a:off x="7616425" y="3288350"/>
                <a:ext cx="461025" cy="552725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22109" extrusionOk="0">
                    <a:moveTo>
                      <a:pt x="1" y="0"/>
                    </a:moveTo>
                    <a:cubicBezTo>
                      <a:pt x="1" y="0"/>
                      <a:pt x="1762" y="9147"/>
                      <a:pt x="906" y="13349"/>
                    </a:cubicBezTo>
                    <a:cubicBezTo>
                      <a:pt x="65" y="17535"/>
                      <a:pt x="518" y="21930"/>
                      <a:pt x="518" y="21930"/>
                    </a:cubicBezTo>
                    <a:cubicBezTo>
                      <a:pt x="1223" y="22053"/>
                      <a:pt x="1931" y="22109"/>
                      <a:pt x="2638" y="22109"/>
                    </a:cubicBezTo>
                    <a:cubicBezTo>
                      <a:pt x="5769" y="22109"/>
                      <a:pt x="8886" y="21004"/>
                      <a:pt x="11734" y="19620"/>
                    </a:cubicBezTo>
                    <a:cubicBezTo>
                      <a:pt x="14190" y="18424"/>
                      <a:pt x="16582" y="16953"/>
                      <a:pt x="18440" y="14933"/>
                    </a:cubicBezTo>
                    <a:lnTo>
                      <a:pt x="16404" y="6562"/>
                    </a:lnTo>
                    <a:cubicBezTo>
                      <a:pt x="15638" y="6667"/>
                      <a:pt x="14866" y="6718"/>
                      <a:pt x="14095" y="6718"/>
                    </a:cubicBezTo>
                    <a:cubicBezTo>
                      <a:pt x="8715" y="6718"/>
                      <a:pt x="3350" y="42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5"/>
              <p:cNvSpPr/>
              <p:nvPr/>
            </p:nvSpPr>
            <p:spPr>
              <a:xfrm>
                <a:off x="7591200" y="3395325"/>
                <a:ext cx="5347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1388" h="3689" extrusionOk="0">
                    <a:moveTo>
                      <a:pt x="252" y="0"/>
                    </a:moveTo>
                    <a:cubicBezTo>
                      <a:pt x="98" y="0"/>
                      <a:pt x="0" y="227"/>
                      <a:pt x="153" y="311"/>
                    </a:cubicBezTo>
                    <a:cubicBezTo>
                      <a:pt x="2594" y="1652"/>
                      <a:pt x="5260" y="2541"/>
                      <a:pt x="7975" y="3058"/>
                    </a:cubicBezTo>
                    <a:cubicBezTo>
                      <a:pt x="10015" y="3459"/>
                      <a:pt x="12098" y="3688"/>
                      <a:pt x="14174" y="3688"/>
                    </a:cubicBezTo>
                    <a:cubicBezTo>
                      <a:pt x="14943" y="3688"/>
                      <a:pt x="15711" y="3657"/>
                      <a:pt x="16476" y="3591"/>
                    </a:cubicBezTo>
                    <a:cubicBezTo>
                      <a:pt x="18076" y="3446"/>
                      <a:pt x="19675" y="3155"/>
                      <a:pt x="21211" y="2670"/>
                    </a:cubicBezTo>
                    <a:cubicBezTo>
                      <a:pt x="21387" y="2612"/>
                      <a:pt x="21337" y="2354"/>
                      <a:pt x="21170" y="2354"/>
                    </a:cubicBezTo>
                    <a:cubicBezTo>
                      <a:pt x="21153" y="2354"/>
                      <a:pt x="21134" y="2357"/>
                      <a:pt x="21114" y="2363"/>
                    </a:cubicBezTo>
                    <a:cubicBezTo>
                      <a:pt x="18869" y="3049"/>
                      <a:pt x="16536" y="3354"/>
                      <a:pt x="14196" y="3354"/>
                    </a:cubicBezTo>
                    <a:cubicBezTo>
                      <a:pt x="13723" y="3354"/>
                      <a:pt x="13249" y="3341"/>
                      <a:pt x="12775" y="3317"/>
                    </a:cubicBezTo>
                    <a:cubicBezTo>
                      <a:pt x="9995" y="3188"/>
                      <a:pt x="7216" y="2703"/>
                      <a:pt x="4581" y="1846"/>
                    </a:cubicBezTo>
                    <a:cubicBezTo>
                      <a:pt x="3111" y="1378"/>
                      <a:pt x="1672" y="779"/>
                      <a:pt x="331" y="20"/>
                    </a:cubicBezTo>
                    <a:cubicBezTo>
                      <a:pt x="304" y="6"/>
                      <a:pt x="277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5"/>
              <p:cNvSpPr/>
              <p:nvPr/>
            </p:nvSpPr>
            <p:spPr>
              <a:xfrm>
                <a:off x="7631375" y="3484050"/>
                <a:ext cx="4933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2692" extrusionOk="0">
                    <a:moveTo>
                      <a:pt x="19514" y="1"/>
                    </a:moveTo>
                    <a:cubicBezTo>
                      <a:pt x="19497" y="1"/>
                      <a:pt x="19478" y="4"/>
                      <a:pt x="19458" y="10"/>
                    </a:cubicBezTo>
                    <a:cubicBezTo>
                      <a:pt x="14692" y="1577"/>
                      <a:pt x="9673" y="2370"/>
                      <a:pt x="4636" y="2370"/>
                    </a:cubicBezTo>
                    <a:cubicBezTo>
                      <a:pt x="4583" y="2370"/>
                      <a:pt x="4530" y="2369"/>
                      <a:pt x="4477" y="2369"/>
                    </a:cubicBezTo>
                    <a:cubicBezTo>
                      <a:pt x="3055" y="2354"/>
                      <a:pt x="1633" y="2272"/>
                      <a:pt x="211" y="2143"/>
                    </a:cubicBezTo>
                    <a:cubicBezTo>
                      <a:pt x="206" y="2143"/>
                      <a:pt x="201" y="2142"/>
                      <a:pt x="196" y="2142"/>
                    </a:cubicBezTo>
                    <a:cubicBezTo>
                      <a:pt x="0" y="2142"/>
                      <a:pt x="5" y="2451"/>
                      <a:pt x="211" y="2466"/>
                    </a:cubicBezTo>
                    <a:cubicBezTo>
                      <a:pt x="1733" y="2617"/>
                      <a:pt x="3261" y="2691"/>
                      <a:pt x="4791" y="2691"/>
                    </a:cubicBezTo>
                    <a:cubicBezTo>
                      <a:pt x="8361" y="2691"/>
                      <a:pt x="11933" y="2284"/>
                      <a:pt x="15418" y="1481"/>
                    </a:cubicBezTo>
                    <a:cubicBezTo>
                      <a:pt x="16808" y="1158"/>
                      <a:pt x="18198" y="770"/>
                      <a:pt x="19555" y="333"/>
                    </a:cubicBezTo>
                    <a:cubicBezTo>
                      <a:pt x="19731" y="260"/>
                      <a:pt x="19682" y="1"/>
                      <a:pt x="19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5"/>
              <p:cNvSpPr/>
              <p:nvPr/>
            </p:nvSpPr>
            <p:spPr>
              <a:xfrm>
                <a:off x="7633400" y="3531750"/>
                <a:ext cx="483625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4330" extrusionOk="0">
                    <a:moveTo>
                      <a:pt x="19136" y="0"/>
                    </a:moveTo>
                    <a:cubicBezTo>
                      <a:pt x="19120" y="0"/>
                      <a:pt x="19104" y="3"/>
                      <a:pt x="19086" y="9"/>
                    </a:cubicBezTo>
                    <a:cubicBezTo>
                      <a:pt x="14335" y="1739"/>
                      <a:pt x="9503" y="3484"/>
                      <a:pt x="4429" y="3904"/>
                    </a:cubicBezTo>
                    <a:cubicBezTo>
                      <a:pt x="3701" y="3962"/>
                      <a:pt x="2974" y="3995"/>
                      <a:pt x="2246" y="3995"/>
                    </a:cubicBezTo>
                    <a:cubicBezTo>
                      <a:pt x="1568" y="3995"/>
                      <a:pt x="889" y="3967"/>
                      <a:pt x="210" y="3904"/>
                    </a:cubicBezTo>
                    <a:cubicBezTo>
                      <a:pt x="205" y="3904"/>
                      <a:pt x="199" y="3904"/>
                      <a:pt x="194" y="3904"/>
                    </a:cubicBezTo>
                    <a:cubicBezTo>
                      <a:pt x="1" y="3904"/>
                      <a:pt x="6" y="4212"/>
                      <a:pt x="210" y="4243"/>
                    </a:cubicBezTo>
                    <a:cubicBezTo>
                      <a:pt x="894" y="4302"/>
                      <a:pt x="1577" y="4330"/>
                      <a:pt x="2258" y="4330"/>
                    </a:cubicBezTo>
                    <a:cubicBezTo>
                      <a:pt x="6634" y="4330"/>
                      <a:pt x="10954" y="3185"/>
                      <a:pt x="15078" y="1786"/>
                    </a:cubicBezTo>
                    <a:cubicBezTo>
                      <a:pt x="16453" y="1318"/>
                      <a:pt x="17810" y="834"/>
                      <a:pt x="19168" y="332"/>
                    </a:cubicBezTo>
                    <a:cubicBezTo>
                      <a:pt x="19344" y="273"/>
                      <a:pt x="19293" y="0"/>
                      <a:pt x="19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5"/>
              <p:cNvSpPr/>
              <p:nvPr/>
            </p:nvSpPr>
            <p:spPr>
              <a:xfrm>
                <a:off x="7599850" y="3578650"/>
                <a:ext cx="531275" cy="16410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6564" extrusionOk="0">
                    <a:moveTo>
                      <a:pt x="21020" y="1"/>
                    </a:moveTo>
                    <a:cubicBezTo>
                      <a:pt x="20983" y="1"/>
                      <a:pt x="20945" y="17"/>
                      <a:pt x="20913" y="57"/>
                    </a:cubicBezTo>
                    <a:cubicBezTo>
                      <a:pt x="20073" y="994"/>
                      <a:pt x="18974" y="1640"/>
                      <a:pt x="17827" y="2125"/>
                    </a:cubicBezTo>
                    <a:cubicBezTo>
                      <a:pt x="16567" y="2658"/>
                      <a:pt x="15257" y="3078"/>
                      <a:pt x="13981" y="3547"/>
                    </a:cubicBezTo>
                    <a:cubicBezTo>
                      <a:pt x="11136" y="4565"/>
                      <a:pt x="8275" y="5567"/>
                      <a:pt x="5269" y="6019"/>
                    </a:cubicBezTo>
                    <a:cubicBezTo>
                      <a:pt x="4310" y="6160"/>
                      <a:pt x="3334" y="6240"/>
                      <a:pt x="2358" y="6240"/>
                    </a:cubicBezTo>
                    <a:cubicBezTo>
                      <a:pt x="1641" y="6240"/>
                      <a:pt x="923" y="6197"/>
                      <a:pt x="211" y="6101"/>
                    </a:cubicBezTo>
                    <a:cubicBezTo>
                      <a:pt x="202" y="6099"/>
                      <a:pt x="192" y="6099"/>
                      <a:pt x="184" y="6099"/>
                    </a:cubicBezTo>
                    <a:cubicBezTo>
                      <a:pt x="1" y="6099"/>
                      <a:pt x="10" y="6408"/>
                      <a:pt x="211" y="6424"/>
                    </a:cubicBezTo>
                    <a:cubicBezTo>
                      <a:pt x="932" y="6520"/>
                      <a:pt x="1655" y="6564"/>
                      <a:pt x="2376" y="6564"/>
                    </a:cubicBezTo>
                    <a:cubicBezTo>
                      <a:pt x="4692" y="6564"/>
                      <a:pt x="6998" y="6111"/>
                      <a:pt x="9229" y="5470"/>
                    </a:cubicBezTo>
                    <a:cubicBezTo>
                      <a:pt x="10716" y="5050"/>
                      <a:pt x="12186" y="4533"/>
                      <a:pt x="13657" y="4015"/>
                    </a:cubicBezTo>
                    <a:cubicBezTo>
                      <a:pt x="14966" y="3531"/>
                      <a:pt x="16323" y="3095"/>
                      <a:pt x="17616" y="2578"/>
                    </a:cubicBezTo>
                    <a:cubicBezTo>
                      <a:pt x="18926" y="2044"/>
                      <a:pt x="20202" y="1365"/>
                      <a:pt x="21140" y="283"/>
                    </a:cubicBezTo>
                    <a:cubicBezTo>
                      <a:pt x="21250" y="160"/>
                      <a:pt x="21138" y="1"/>
                      <a:pt x="2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5"/>
              <p:cNvSpPr/>
              <p:nvPr/>
            </p:nvSpPr>
            <p:spPr>
              <a:xfrm>
                <a:off x="7370350" y="3976825"/>
                <a:ext cx="182650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0424" extrusionOk="0">
                    <a:moveTo>
                      <a:pt x="2894" y="0"/>
                    </a:moveTo>
                    <a:lnTo>
                      <a:pt x="1" y="1308"/>
                    </a:lnTo>
                    <a:cubicBezTo>
                      <a:pt x="1649" y="4347"/>
                      <a:pt x="3298" y="7385"/>
                      <a:pt x="4963" y="10423"/>
                    </a:cubicBezTo>
                    <a:lnTo>
                      <a:pt x="7306" y="8145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5"/>
              <p:cNvSpPr/>
              <p:nvPr/>
            </p:nvSpPr>
            <p:spPr>
              <a:xfrm>
                <a:off x="7365125" y="4058000"/>
                <a:ext cx="431525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7261" h="14046" extrusionOk="0">
                    <a:moveTo>
                      <a:pt x="7822" y="1"/>
                    </a:moveTo>
                    <a:cubicBezTo>
                      <a:pt x="5220" y="1408"/>
                      <a:pt x="2618" y="2830"/>
                      <a:pt x="0" y="4252"/>
                    </a:cubicBezTo>
                    <a:lnTo>
                      <a:pt x="5334" y="14046"/>
                    </a:lnTo>
                    <a:lnTo>
                      <a:pt x="17261" y="7564"/>
                    </a:lnTo>
                    <a:cubicBezTo>
                      <a:pt x="17261" y="7564"/>
                      <a:pt x="16685" y="3472"/>
                      <a:pt x="13376" y="3472"/>
                    </a:cubicBezTo>
                    <a:cubicBezTo>
                      <a:pt x="12537" y="3472"/>
                      <a:pt x="11521" y="3736"/>
                      <a:pt x="10294" y="4397"/>
                    </a:cubicBezTo>
                    <a:lnTo>
                      <a:pt x="7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5"/>
              <p:cNvSpPr/>
              <p:nvPr/>
            </p:nvSpPr>
            <p:spPr>
              <a:xfrm>
                <a:off x="7478500" y="4211475"/>
                <a:ext cx="289250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11570" h="6358" extrusionOk="0">
                    <a:moveTo>
                      <a:pt x="11317" y="0"/>
                    </a:moveTo>
                    <a:cubicBezTo>
                      <a:pt x="11292" y="0"/>
                      <a:pt x="11266" y="6"/>
                      <a:pt x="11239" y="20"/>
                    </a:cubicBezTo>
                    <a:cubicBezTo>
                      <a:pt x="8378" y="1587"/>
                      <a:pt x="5501" y="3138"/>
                      <a:pt x="2624" y="4707"/>
                    </a:cubicBezTo>
                    <a:cubicBezTo>
                      <a:pt x="1816" y="5159"/>
                      <a:pt x="993" y="5595"/>
                      <a:pt x="168" y="6047"/>
                    </a:cubicBezTo>
                    <a:cubicBezTo>
                      <a:pt x="1" y="6131"/>
                      <a:pt x="110" y="6358"/>
                      <a:pt x="256" y="6358"/>
                    </a:cubicBezTo>
                    <a:cubicBezTo>
                      <a:pt x="280" y="6358"/>
                      <a:pt x="305" y="6352"/>
                      <a:pt x="329" y="6338"/>
                    </a:cubicBezTo>
                    <a:cubicBezTo>
                      <a:pt x="3206" y="4771"/>
                      <a:pt x="6083" y="3203"/>
                      <a:pt x="8944" y="1652"/>
                    </a:cubicBezTo>
                    <a:cubicBezTo>
                      <a:pt x="9768" y="1199"/>
                      <a:pt x="10592" y="763"/>
                      <a:pt x="11416" y="311"/>
                    </a:cubicBezTo>
                    <a:cubicBezTo>
                      <a:pt x="11569" y="227"/>
                      <a:pt x="11471" y="0"/>
                      <a:pt x="1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5"/>
              <p:cNvSpPr/>
              <p:nvPr/>
            </p:nvSpPr>
            <p:spPr>
              <a:xfrm>
                <a:off x="7573675" y="4178100"/>
                <a:ext cx="458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3364" extrusionOk="0">
                    <a:moveTo>
                      <a:pt x="1600" y="1"/>
                    </a:moveTo>
                    <a:cubicBezTo>
                      <a:pt x="1546" y="1"/>
                      <a:pt x="1492" y="23"/>
                      <a:pt x="1452" y="78"/>
                    </a:cubicBezTo>
                    <a:cubicBezTo>
                      <a:pt x="773" y="999"/>
                      <a:pt x="289" y="2049"/>
                      <a:pt x="30" y="3165"/>
                    </a:cubicBezTo>
                    <a:cubicBezTo>
                      <a:pt x="0" y="3282"/>
                      <a:pt x="106" y="3364"/>
                      <a:pt x="206" y="3364"/>
                    </a:cubicBezTo>
                    <a:cubicBezTo>
                      <a:pt x="271" y="3364"/>
                      <a:pt x="334" y="3329"/>
                      <a:pt x="353" y="3245"/>
                    </a:cubicBezTo>
                    <a:cubicBezTo>
                      <a:pt x="612" y="2163"/>
                      <a:pt x="1080" y="1144"/>
                      <a:pt x="1743" y="239"/>
                    </a:cubicBezTo>
                    <a:cubicBezTo>
                      <a:pt x="1833" y="116"/>
                      <a:pt x="1720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5"/>
              <p:cNvSpPr/>
              <p:nvPr/>
            </p:nvSpPr>
            <p:spPr>
              <a:xfrm>
                <a:off x="7411525" y="4136625"/>
                <a:ext cx="119725" cy="20857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8343" extrusionOk="0">
                    <a:moveTo>
                      <a:pt x="225" y="1"/>
                    </a:moveTo>
                    <a:cubicBezTo>
                      <a:pt x="115" y="1"/>
                      <a:pt x="1" y="118"/>
                      <a:pt x="67" y="250"/>
                    </a:cubicBezTo>
                    <a:cubicBezTo>
                      <a:pt x="1521" y="2917"/>
                      <a:pt x="2976" y="5583"/>
                      <a:pt x="4430" y="8266"/>
                    </a:cubicBezTo>
                    <a:cubicBezTo>
                      <a:pt x="4460" y="8320"/>
                      <a:pt x="4507" y="8343"/>
                      <a:pt x="4556" y="8343"/>
                    </a:cubicBezTo>
                    <a:cubicBezTo>
                      <a:pt x="4669" y="8343"/>
                      <a:pt x="4789" y="8224"/>
                      <a:pt x="4721" y="8089"/>
                    </a:cubicBezTo>
                    <a:lnTo>
                      <a:pt x="358" y="88"/>
                    </a:lnTo>
                    <a:cubicBezTo>
                      <a:pt x="327" y="26"/>
                      <a:pt x="27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5"/>
              <p:cNvSpPr/>
              <p:nvPr/>
            </p:nvSpPr>
            <p:spPr>
              <a:xfrm>
                <a:off x="7466525" y="4308750"/>
                <a:ext cx="27500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718" extrusionOk="0">
                    <a:moveTo>
                      <a:pt x="908" y="0"/>
                    </a:moveTo>
                    <a:cubicBezTo>
                      <a:pt x="880" y="0"/>
                      <a:pt x="852" y="7"/>
                      <a:pt x="825" y="23"/>
                    </a:cubicBezTo>
                    <a:cubicBezTo>
                      <a:pt x="582" y="152"/>
                      <a:pt x="340" y="282"/>
                      <a:pt x="114" y="411"/>
                    </a:cubicBezTo>
                    <a:cubicBezTo>
                      <a:pt x="33" y="443"/>
                      <a:pt x="0" y="557"/>
                      <a:pt x="49" y="637"/>
                    </a:cubicBezTo>
                    <a:cubicBezTo>
                      <a:pt x="82" y="693"/>
                      <a:pt x="137" y="718"/>
                      <a:pt x="195" y="718"/>
                    </a:cubicBezTo>
                    <a:cubicBezTo>
                      <a:pt x="222" y="718"/>
                      <a:pt x="250" y="712"/>
                      <a:pt x="276" y="702"/>
                    </a:cubicBezTo>
                    <a:cubicBezTo>
                      <a:pt x="517" y="573"/>
                      <a:pt x="744" y="443"/>
                      <a:pt x="987" y="299"/>
                    </a:cubicBezTo>
                    <a:cubicBezTo>
                      <a:pt x="1067" y="266"/>
                      <a:pt x="1099" y="152"/>
                      <a:pt x="1051" y="72"/>
                    </a:cubicBezTo>
                    <a:cubicBezTo>
                      <a:pt x="1018" y="29"/>
                      <a:pt x="964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5"/>
              <p:cNvSpPr/>
              <p:nvPr/>
            </p:nvSpPr>
            <p:spPr>
              <a:xfrm>
                <a:off x="7443075" y="4267550"/>
                <a:ext cx="295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67" extrusionOk="0">
                    <a:moveTo>
                      <a:pt x="986" y="0"/>
                    </a:moveTo>
                    <a:cubicBezTo>
                      <a:pt x="959" y="0"/>
                      <a:pt x="932" y="7"/>
                      <a:pt x="906" y="23"/>
                    </a:cubicBezTo>
                    <a:cubicBezTo>
                      <a:pt x="632" y="169"/>
                      <a:pt x="373" y="314"/>
                      <a:pt x="98" y="460"/>
                    </a:cubicBezTo>
                    <a:cubicBezTo>
                      <a:pt x="18" y="492"/>
                      <a:pt x="1" y="605"/>
                      <a:pt x="33" y="686"/>
                    </a:cubicBezTo>
                    <a:cubicBezTo>
                      <a:pt x="77" y="741"/>
                      <a:pt x="130" y="766"/>
                      <a:pt x="184" y="766"/>
                    </a:cubicBezTo>
                    <a:cubicBezTo>
                      <a:pt x="209" y="766"/>
                      <a:pt x="234" y="761"/>
                      <a:pt x="259" y="751"/>
                    </a:cubicBezTo>
                    <a:cubicBezTo>
                      <a:pt x="535" y="605"/>
                      <a:pt x="809" y="460"/>
                      <a:pt x="1067" y="314"/>
                    </a:cubicBezTo>
                    <a:cubicBezTo>
                      <a:pt x="1149" y="266"/>
                      <a:pt x="1181" y="152"/>
                      <a:pt x="1132" y="87"/>
                    </a:cubicBezTo>
                    <a:cubicBezTo>
                      <a:pt x="1100" y="33"/>
                      <a:pt x="1044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5"/>
              <p:cNvSpPr/>
              <p:nvPr/>
            </p:nvSpPr>
            <p:spPr>
              <a:xfrm>
                <a:off x="7422875" y="4234000"/>
                <a:ext cx="3075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779" extrusionOk="0">
                    <a:moveTo>
                      <a:pt x="1035" y="1"/>
                    </a:moveTo>
                    <a:cubicBezTo>
                      <a:pt x="1008" y="1"/>
                      <a:pt x="981" y="8"/>
                      <a:pt x="955" y="24"/>
                    </a:cubicBezTo>
                    <a:cubicBezTo>
                      <a:pt x="680" y="201"/>
                      <a:pt x="405" y="347"/>
                      <a:pt x="115" y="477"/>
                    </a:cubicBezTo>
                    <a:cubicBezTo>
                      <a:pt x="33" y="509"/>
                      <a:pt x="1" y="621"/>
                      <a:pt x="50" y="703"/>
                    </a:cubicBezTo>
                    <a:cubicBezTo>
                      <a:pt x="80" y="753"/>
                      <a:pt x="129" y="778"/>
                      <a:pt x="181" y="778"/>
                    </a:cubicBezTo>
                    <a:cubicBezTo>
                      <a:pt x="213" y="778"/>
                      <a:pt x="246" y="769"/>
                      <a:pt x="276" y="751"/>
                    </a:cubicBezTo>
                    <a:cubicBezTo>
                      <a:pt x="567" y="621"/>
                      <a:pt x="841" y="477"/>
                      <a:pt x="1117" y="315"/>
                    </a:cubicBezTo>
                    <a:cubicBezTo>
                      <a:pt x="1197" y="266"/>
                      <a:pt x="1229" y="169"/>
                      <a:pt x="1181" y="89"/>
                    </a:cubicBezTo>
                    <a:cubicBezTo>
                      <a:pt x="1148" y="33"/>
                      <a:pt x="1093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5"/>
              <p:cNvSpPr/>
              <p:nvPr/>
            </p:nvSpPr>
            <p:spPr>
              <a:xfrm>
                <a:off x="7404725" y="4198850"/>
                <a:ext cx="26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09" extrusionOk="0">
                    <a:moveTo>
                      <a:pt x="872" y="1"/>
                    </a:moveTo>
                    <a:cubicBezTo>
                      <a:pt x="845" y="1"/>
                      <a:pt x="817" y="8"/>
                      <a:pt x="791" y="23"/>
                    </a:cubicBezTo>
                    <a:cubicBezTo>
                      <a:pt x="565" y="153"/>
                      <a:pt x="339" y="282"/>
                      <a:pt x="113" y="396"/>
                    </a:cubicBezTo>
                    <a:cubicBezTo>
                      <a:pt x="32" y="443"/>
                      <a:pt x="0" y="557"/>
                      <a:pt x="48" y="622"/>
                    </a:cubicBezTo>
                    <a:cubicBezTo>
                      <a:pt x="81" y="677"/>
                      <a:pt x="137" y="709"/>
                      <a:pt x="195" y="709"/>
                    </a:cubicBezTo>
                    <a:cubicBezTo>
                      <a:pt x="221" y="709"/>
                      <a:pt x="249" y="702"/>
                      <a:pt x="274" y="687"/>
                    </a:cubicBezTo>
                    <a:cubicBezTo>
                      <a:pt x="501" y="557"/>
                      <a:pt x="727" y="443"/>
                      <a:pt x="970" y="314"/>
                    </a:cubicBezTo>
                    <a:cubicBezTo>
                      <a:pt x="1034" y="266"/>
                      <a:pt x="1067" y="153"/>
                      <a:pt x="1018" y="88"/>
                    </a:cubicBezTo>
                    <a:cubicBezTo>
                      <a:pt x="985" y="33"/>
                      <a:pt x="930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5"/>
              <p:cNvSpPr/>
              <p:nvPr/>
            </p:nvSpPr>
            <p:spPr>
              <a:xfrm>
                <a:off x="7386125" y="4160875"/>
                <a:ext cx="303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783" extrusionOk="0">
                    <a:moveTo>
                      <a:pt x="1018" y="1"/>
                    </a:moveTo>
                    <a:cubicBezTo>
                      <a:pt x="991" y="1"/>
                      <a:pt x="964" y="8"/>
                      <a:pt x="938" y="23"/>
                    </a:cubicBezTo>
                    <a:cubicBezTo>
                      <a:pt x="663" y="169"/>
                      <a:pt x="389" y="314"/>
                      <a:pt x="98" y="476"/>
                    </a:cubicBezTo>
                    <a:cubicBezTo>
                      <a:pt x="33" y="508"/>
                      <a:pt x="1" y="622"/>
                      <a:pt x="49" y="702"/>
                    </a:cubicBezTo>
                    <a:cubicBezTo>
                      <a:pt x="82" y="757"/>
                      <a:pt x="138" y="782"/>
                      <a:pt x="195" y="782"/>
                    </a:cubicBezTo>
                    <a:cubicBezTo>
                      <a:pt x="222" y="782"/>
                      <a:pt x="249" y="777"/>
                      <a:pt x="275" y="767"/>
                    </a:cubicBezTo>
                    <a:cubicBezTo>
                      <a:pt x="550" y="605"/>
                      <a:pt x="824" y="460"/>
                      <a:pt x="1100" y="314"/>
                    </a:cubicBezTo>
                    <a:cubicBezTo>
                      <a:pt x="1180" y="266"/>
                      <a:pt x="1212" y="152"/>
                      <a:pt x="1164" y="88"/>
                    </a:cubicBezTo>
                    <a:cubicBezTo>
                      <a:pt x="1131" y="33"/>
                      <a:pt x="107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5"/>
              <p:cNvSpPr/>
              <p:nvPr/>
            </p:nvSpPr>
            <p:spPr>
              <a:xfrm>
                <a:off x="7659650" y="4165600"/>
                <a:ext cx="6715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643" extrusionOk="0">
                    <a:moveTo>
                      <a:pt x="1711" y="0"/>
                    </a:moveTo>
                    <a:cubicBezTo>
                      <a:pt x="1155" y="0"/>
                      <a:pt x="604" y="116"/>
                      <a:pt x="97" y="336"/>
                    </a:cubicBezTo>
                    <a:cubicBezTo>
                      <a:pt x="17" y="368"/>
                      <a:pt x="0" y="497"/>
                      <a:pt x="33" y="562"/>
                    </a:cubicBezTo>
                    <a:cubicBezTo>
                      <a:pt x="66" y="617"/>
                      <a:pt x="122" y="642"/>
                      <a:pt x="180" y="642"/>
                    </a:cubicBezTo>
                    <a:cubicBezTo>
                      <a:pt x="207" y="642"/>
                      <a:pt x="234" y="637"/>
                      <a:pt x="259" y="627"/>
                    </a:cubicBezTo>
                    <a:cubicBezTo>
                      <a:pt x="706" y="430"/>
                      <a:pt x="1198" y="329"/>
                      <a:pt x="1688" y="329"/>
                    </a:cubicBezTo>
                    <a:cubicBezTo>
                      <a:pt x="1925" y="329"/>
                      <a:pt x="2161" y="353"/>
                      <a:pt x="2392" y="400"/>
                    </a:cubicBezTo>
                    <a:cubicBezTo>
                      <a:pt x="2407" y="404"/>
                      <a:pt x="2421" y="405"/>
                      <a:pt x="2434" y="405"/>
                    </a:cubicBezTo>
                    <a:cubicBezTo>
                      <a:pt x="2615" y="405"/>
                      <a:pt x="2685" y="122"/>
                      <a:pt x="2489" y="77"/>
                    </a:cubicBezTo>
                    <a:cubicBezTo>
                      <a:pt x="2232" y="26"/>
                      <a:pt x="1971" y="0"/>
                      <a:pt x="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5"/>
              <p:cNvSpPr/>
              <p:nvPr/>
            </p:nvSpPr>
            <p:spPr>
              <a:xfrm>
                <a:off x="7735600" y="4179225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27" y="33"/>
                    </a:moveTo>
                    <a:cubicBezTo>
                      <a:pt x="235" y="33"/>
                      <a:pt x="243" y="37"/>
                      <a:pt x="249" y="41"/>
                    </a:cubicBezTo>
                    <a:lnTo>
                      <a:pt x="249" y="41"/>
                    </a:lnTo>
                    <a:cubicBezTo>
                      <a:pt x="239" y="37"/>
                      <a:pt x="227" y="33"/>
                      <a:pt x="211" y="33"/>
                    </a:cubicBezTo>
                    <a:close/>
                    <a:moveTo>
                      <a:pt x="65" y="162"/>
                    </a:moveTo>
                    <a:cubicBezTo>
                      <a:pt x="65" y="184"/>
                      <a:pt x="65" y="199"/>
                      <a:pt x="71" y="217"/>
                    </a:cubicBezTo>
                    <a:lnTo>
                      <a:pt x="71" y="217"/>
                    </a:lnTo>
                    <a:cubicBezTo>
                      <a:pt x="68" y="213"/>
                      <a:pt x="65" y="211"/>
                      <a:pt x="65" y="211"/>
                    </a:cubicBezTo>
                    <a:lnTo>
                      <a:pt x="65" y="162"/>
                    </a:lnTo>
                    <a:close/>
                    <a:moveTo>
                      <a:pt x="195" y="0"/>
                    </a:moveTo>
                    <a:cubicBezTo>
                      <a:pt x="179" y="0"/>
                      <a:pt x="162" y="0"/>
                      <a:pt x="147" y="17"/>
                    </a:cubicBezTo>
                    <a:cubicBezTo>
                      <a:pt x="130" y="33"/>
                      <a:pt x="114" y="33"/>
                      <a:pt x="98" y="49"/>
                    </a:cubicBezTo>
                    <a:cubicBezTo>
                      <a:pt x="82" y="49"/>
                      <a:pt x="65" y="65"/>
                      <a:pt x="50" y="65"/>
                    </a:cubicBezTo>
                    <a:cubicBezTo>
                      <a:pt x="33" y="97"/>
                      <a:pt x="17" y="114"/>
                      <a:pt x="17" y="146"/>
                    </a:cubicBezTo>
                    <a:cubicBezTo>
                      <a:pt x="17" y="162"/>
                      <a:pt x="17" y="179"/>
                      <a:pt x="1" y="194"/>
                    </a:cubicBezTo>
                    <a:cubicBezTo>
                      <a:pt x="1" y="211"/>
                      <a:pt x="17" y="243"/>
                      <a:pt x="33" y="276"/>
                    </a:cubicBezTo>
                    <a:lnTo>
                      <a:pt x="50" y="291"/>
                    </a:lnTo>
                    <a:cubicBezTo>
                      <a:pt x="47" y="288"/>
                      <a:pt x="45" y="287"/>
                      <a:pt x="44" y="287"/>
                    </a:cubicBezTo>
                    <a:cubicBezTo>
                      <a:pt x="39" y="287"/>
                      <a:pt x="53" y="308"/>
                      <a:pt x="65" y="308"/>
                    </a:cubicBezTo>
                    <a:cubicBezTo>
                      <a:pt x="65" y="323"/>
                      <a:pt x="82" y="323"/>
                      <a:pt x="98" y="340"/>
                    </a:cubicBezTo>
                    <a:cubicBezTo>
                      <a:pt x="98" y="340"/>
                      <a:pt x="130" y="356"/>
                      <a:pt x="147" y="356"/>
                    </a:cubicBezTo>
                    <a:lnTo>
                      <a:pt x="244" y="356"/>
                    </a:lnTo>
                    <a:cubicBezTo>
                      <a:pt x="259" y="356"/>
                      <a:pt x="259" y="340"/>
                      <a:pt x="276" y="340"/>
                    </a:cubicBezTo>
                    <a:lnTo>
                      <a:pt x="292" y="340"/>
                    </a:lnTo>
                    <a:lnTo>
                      <a:pt x="324" y="308"/>
                    </a:lnTo>
                    <a:lnTo>
                      <a:pt x="341" y="308"/>
                    </a:lnTo>
                    <a:cubicBezTo>
                      <a:pt x="341" y="291"/>
                      <a:pt x="356" y="276"/>
                      <a:pt x="356" y="259"/>
                    </a:cubicBezTo>
                    <a:lnTo>
                      <a:pt x="373" y="259"/>
                    </a:lnTo>
                    <a:lnTo>
                      <a:pt x="389" y="226"/>
                    </a:lnTo>
                    <a:lnTo>
                      <a:pt x="389" y="211"/>
                    </a:lnTo>
                    <a:lnTo>
                      <a:pt x="389" y="194"/>
                    </a:lnTo>
                    <a:lnTo>
                      <a:pt x="389" y="179"/>
                    </a:lnTo>
                    <a:lnTo>
                      <a:pt x="389" y="162"/>
                    </a:lnTo>
                    <a:lnTo>
                      <a:pt x="389" y="146"/>
                    </a:lnTo>
                    <a:lnTo>
                      <a:pt x="389" y="114"/>
                    </a:lnTo>
                    <a:cubicBezTo>
                      <a:pt x="373" y="114"/>
                      <a:pt x="373" y="82"/>
                      <a:pt x="373" y="82"/>
                    </a:cubicBezTo>
                    <a:lnTo>
                      <a:pt x="324" y="33"/>
                    </a:lnTo>
                    <a:cubicBezTo>
                      <a:pt x="308" y="17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5"/>
              <p:cNvSpPr/>
              <p:nvPr/>
            </p:nvSpPr>
            <p:spPr>
              <a:xfrm>
                <a:off x="7153800" y="3996200"/>
                <a:ext cx="79200" cy="2590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360" extrusionOk="0">
                    <a:moveTo>
                      <a:pt x="0" y="1"/>
                    </a:moveTo>
                    <a:lnTo>
                      <a:pt x="0" y="10360"/>
                    </a:lnTo>
                    <a:lnTo>
                      <a:pt x="3168" y="9487"/>
                    </a:lnTo>
                    <a:lnTo>
                      <a:pt x="3168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5"/>
              <p:cNvSpPr/>
              <p:nvPr/>
            </p:nvSpPr>
            <p:spPr>
              <a:xfrm>
                <a:off x="7075400" y="4129550"/>
                <a:ext cx="396400" cy="278800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1152" extrusionOk="0">
                    <a:moveTo>
                      <a:pt x="1" y="0"/>
                    </a:moveTo>
                    <a:lnTo>
                      <a:pt x="1" y="11151"/>
                    </a:lnTo>
                    <a:lnTo>
                      <a:pt x="13593" y="11151"/>
                    </a:lnTo>
                    <a:cubicBezTo>
                      <a:pt x="13593" y="11151"/>
                      <a:pt x="15856" y="5058"/>
                      <a:pt x="8971" y="5026"/>
                    </a:cubicBezTo>
                    <a:lnTo>
                      <a:pt x="8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5"/>
              <p:cNvSpPr/>
              <p:nvPr/>
            </p:nvSpPr>
            <p:spPr>
              <a:xfrm>
                <a:off x="7078650" y="4359850"/>
                <a:ext cx="3256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027" h="324" extrusionOk="0">
                    <a:moveTo>
                      <a:pt x="211" y="0"/>
                    </a:moveTo>
                    <a:cubicBezTo>
                      <a:pt x="0" y="0"/>
                      <a:pt x="0" y="323"/>
                      <a:pt x="211" y="323"/>
                    </a:cubicBezTo>
                    <a:lnTo>
                      <a:pt x="12817" y="323"/>
                    </a:lnTo>
                    <a:cubicBezTo>
                      <a:pt x="13026" y="323"/>
                      <a:pt x="13026" y="0"/>
                      <a:pt x="12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5"/>
              <p:cNvSpPr/>
              <p:nvPr/>
            </p:nvSpPr>
            <p:spPr>
              <a:xfrm>
                <a:off x="7212025" y="4259675"/>
                <a:ext cx="793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331" extrusionOk="0">
                    <a:moveTo>
                      <a:pt x="2913" y="0"/>
                    </a:moveTo>
                    <a:cubicBezTo>
                      <a:pt x="2891" y="0"/>
                      <a:pt x="2867" y="4"/>
                      <a:pt x="2843" y="15"/>
                    </a:cubicBezTo>
                    <a:cubicBezTo>
                      <a:pt x="1809" y="499"/>
                      <a:pt x="871" y="1195"/>
                      <a:pt x="112" y="2051"/>
                    </a:cubicBezTo>
                    <a:cubicBezTo>
                      <a:pt x="0" y="2163"/>
                      <a:pt x="117" y="2331"/>
                      <a:pt x="242" y="2331"/>
                    </a:cubicBezTo>
                    <a:cubicBezTo>
                      <a:pt x="281" y="2331"/>
                      <a:pt x="320" y="2315"/>
                      <a:pt x="354" y="2277"/>
                    </a:cubicBezTo>
                    <a:cubicBezTo>
                      <a:pt x="1097" y="1454"/>
                      <a:pt x="2003" y="775"/>
                      <a:pt x="3005" y="305"/>
                    </a:cubicBezTo>
                    <a:cubicBezTo>
                      <a:pt x="3174" y="221"/>
                      <a:pt x="3072" y="0"/>
                      <a:pt x="2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5"/>
              <p:cNvSpPr/>
              <p:nvPr/>
            </p:nvSpPr>
            <p:spPr>
              <a:xfrm>
                <a:off x="7127925" y="4129625"/>
                <a:ext cx="812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431" extrusionOk="0">
                    <a:moveTo>
                      <a:pt x="163" y="1"/>
                    </a:moveTo>
                    <a:cubicBezTo>
                      <a:pt x="82" y="1"/>
                      <a:pt x="1" y="53"/>
                      <a:pt x="1" y="159"/>
                    </a:cubicBezTo>
                    <a:lnTo>
                      <a:pt x="1" y="9274"/>
                    </a:lnTo>
                    <a:cubicBezTo>
                      <a:pt x="1" y="9378"/>
                      <a:pt x="82" y="9431"/>
                      <a:pt x="163" y="9431"/>
                    </a:cubicBezTo>
                    <a:cubicBezTo>
                      <a:pt x="243" y="9431"/>
                      <a:pt x="324" y="9378"/>
                      <a:pt x="324" y="9274"/>
                    </a:cubicBezTo>
                    <a:lnTo>
                      <a:pt x="324" y="159"/>
                    </a:lnTo>
                    <a:cubicBezTo>
                      <a:pt x="324" y="53"/>
                      <a:pt x="243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5"/>
              <p:cNvSpPr/>
              <p:nvPr/>
            </p:nvSpPr>
            <p:spPr>
              <a:xfrm>
                <a:off x="7088750" y="4314975"/>
                <a:ext cx="287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341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40"/>
                      <a:pt x="163" y="340"/>
                    </a:cubicBezTo>
                    <a:lnTo>
                      <a:pt x="986" y="340"/>
                    </a:lnTo>
                    <a:cubicBezTo>
                      <a:pt x="1068" y="340"/>
                      <a:pt x="1148" y="259"/>
                      <a:pt x="1148" y="162"/>
                    </a:cubicBezTo>
                    <a:cubicBezTo>
                      <a:pt x="1148" y="82"/>
                      <a:pt x="1083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5"/>
              <p:cNvSpPr/>
              <p:nvPr/>
            </p:nvSpPr>
            <p:spPr>
              <a:xfrm>
                <a:off x="7087150" y="4268525"/>
                <a:ext cx="311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40" extrusionOk="0">
                    <a:moveTo>
                      <a:pt x="162" y="1"/>
                    </a:moveTo>
                    <a:cubicBezTo>
                      <a:pt x="80" y="1"/>
                      <a:pt x="0" y="81"/>
                      <a:pt x="0" y="162"/>
                    </a:cubicBezTo>
                    <a:cubicBezTo>
                      <a:pt x="0" y="259"/>
                      <a:pt x="80" y="339"/>
                      <a:pt x="162" y="339"/>
                    </a:cubicBezTo>
                    <a:lnTo>
                      <a:pt x="1082" y="339"/>
                    </a:lnTo>
                    <a:cubicBezTo>
                      <a:pt x="1164" y="339"/>
                      <a:pt x="1244" y="259"/>
                      <a:pt x="1244" y="162"/>
                    </a:cubicBezTo>
                    <a:cubicBezTo>
                      <a:pt x="1244" y="81"/>
                      <a:pt x="1179" y="1"/>
                      <a:pt x="1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5"/>
              <p:cNvSpPr/>
              <p:nvPr/>
            </p:nvSpPr>
            <p:spPr>
              <a:xfrm>
                <a:off x="7085525" y="4230075"/>
                <a:ext cx="319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9" extrusionOk="0">
                    <a:moveTo>
                      <a:pt x="145" y="1"/>
                    </a:moveTo>
                    <a:cubicBezTo>
                      <a:pt x="70" y="1"/>
                      <a:pt x="1" y="90"/>
                      <a:pt x="1" y="164"/>
                    </a:cubicBezTo>
                    <a:cubicBezTo>
                      <a:pt x="1" y="261"/>
                      <a:pt x="81" y="326"/>
                      <a:pt x="162" y="326"/>
                    </a:cubicBezTo>
                    <a:cubicBezTo>
                      <a:pt x="392" y="338"/>
                      <a:pt x="613" y="349"/>
                      <a:pt x="837" y="349"/>
                    </a:cubicBezTo>
                    <a:cubicBezTo>
                      <a:pt x="929" y="349"/>
                      <a:pt x="1021" y="347"/>
                      <a:pt x="1115" y="343"/>
                    </a:cubicBezTo>
                    <a:cubicBezTo>
                      <a:pt x="1197" y="343"/>
                      <a:pt x="1277" y="261"/>
                      <a:pt x="1277" y="181"/>
                    </a:cubicBezTo>
                    <a:cubicBezTo>
                      <a:pt x="1277" y="84"/>
                      <a:pt x="1212" y="3"/>
                      <a:pt x="1115" y="3"/>
                    </a:cubicBezTo>
                    <a:cubicBezTo>
                      <a:pt x="954" y="11"/>
                      <a:pt x="796" y="15"/>
                      <a:pt x="639" y="15"/>
                    </a:cubicBezTo>
                    <a:cubicBezTo>
                      <a:pt x="481" y="15"/>
                      <a:pt x="324" y="11"/>
                      <a:pt x="162" y="3"/>
                    </a:cubicBezTo>
                    <a:cubicBezTo>
                      <a:pt x="156" y="1"/>
                      <a:pt x="15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5"/>
              <p:cNvSpPr/>
              <p:nvPr/>
            </p:nvSpPr>
            <p:spPr>
              <a:xfrm>
                <a:off x="7087150" y="4188925"/>
                <a:ext cx="27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24" extrusionOk="0">
                    <a:moveTo>
                      <a:pt x="162" y="0"/>
                    </a:moveTo>
                    <a:cubicBezTo>
                      <a:pt x="80" y="0"/>
                      <a:pt x="0" y="65"/>
                      <a:pt x="0" y="162"/>
                    </a:cubicBezTo>
                    <a:cubicBezTo>
                      <a:pt x="0" y="259"/>
                      <a:pt x="80" y="323"/>
                      <a:pt x="162" y="323"/>
                    </a:cubicBezTo>
                    <a:lnTo>
                      <a:pt x="953" y="323"/>
                    </a:lnTo>
                    <a:cubicBezTo>
                      <a:pt x="1035" y="323"/>
                      <a:pt x="1115" y="259"/>
                      <a:pt x="1115" y="162"/>
                    </a:cubicBezTo>
                    <a:cubicBezTo>
                      <a:pt x="1115" y="65"/>
                      <a:pt x="1050" y="0"/>
                      <a:pt x="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5"/>
              <p:cNvSpPr/>
              <p:nvPr/>
            </p:nvSpPr>
            <p:spPr>
              <a:xfrm>
                <a:off x="7087950" y="4148125"/>
                <a:ext cx="31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24" extrusionOk="0">
                    <a:moveTo>
                      <a:pt x="162" y="0"/>
                    </a:moveTo>
                    <a:cubicBezTo>
                      <a:pt x="81" y="0"/>
                      <a:pt x="1" y="81"/>
                      <a:pt x="1" y="162"/>
                    </a:cubicBezTo>
                    <a:cubicBezTo>
                      <a:pt x="1" y="259"/>
                      <a:pt x="81" y="324"/>
                      <a:pt x="162" y="324"/>
                    </a:cubicBezTo>
                    <a:lnTo>
                      <a:pt x="1115" y="324"/>
                    </a:lnTo>
                    <a:cubicBezTo>
                      <a:pt x="1197" y="324"/>
                      <a:pt x="1277" y="259"/>
                      <a:pt x="1277" y="162"/>
                    </a:cubicBezTo>
                    <a:cubicBezTo>
                      <a:pt x="1277" y="81"/>
                      <a:pt x="1212" y="0"/>
                      <a:pt x="111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5"/>
              <p:cNvSpPr/>
              <p:nvPr/>
            </p:nvSpPr>
            <p:spPr>
              <a:xfrm>
                <a:off x="7326325" y="4279825"/>
                <a:ext cx="64150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187" extrusionOk="0">
                    <a:moveTo>
                      <a:pt x="195" y="0"/>
                    </a:moveTo>
                    <a:cubicBezTo>
                      <a:pt x="1" y="0"/>
                      <a:pt x="6" y="308"/>
                      <a:pt x="210" y="324"/>
                    </a:cubicBezTo>
                    <a:cubicBezTo>
                      <a:pt x="938" y="389"/>
                      <a:pt x="1632" y="680"/>
                      <a:pt x="2199" y="1148"/>
                    </a:cubicBezTo>
                    <a:cubicBezTo>
                      <a:pt x="2232" y="1175"/>
                      <a:pt x="2270" y="1186"/>
                      <a:pt x="2306" y="1186"/>
                    </a:cubicBezTo>
                    <a:cubicBezTo>
                      <a:pt x="2443" y="1186"/>
                      <a:pt x="2565" y="1021"/>
                      <a:pt x="2425" y="906"/>
                    </a:cubicBezTo>
                    <a:cubicBezTo>
                      <a:pt x="1794" y="389"/>
                      <a:pt x="1035" y="66"/>
                      <a:pt x="210" y="1"/>
                    </a:cubicBezTo>
                    <a:cubicBezTo>
                      <a:pt x="205" y="1"/>
                      <a:pt x="200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5"/>
              <p:cNvSpPr/>
              <p:nvPr/>
            </p:nvSpPr>
            <p:spPr>
              <a:xfrm>
                <a:off x="7390975" y="4321450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02" y="23"/>
                    </a:moveTo>
                    <a:lnTo>
                      <a:pt x="202" y="23"/>
                    </a:lnTo>
                    <a:cubicBezTo>
                      <a:pt x="203" y="23"/>
                      <a:pt x="203" y="24"/>
                      <a:pt x="203" y="24"/>
                    </a:cubicBezTo>
                    <a:lnTo>
                      <a:pt x="203" y="24"/>
                    </a:lnTo>
                    <a:cubicBezTo>
                      <a:pt x="200" y="27"/>
                      <a:pt x="198" y="28"/>
                      <a:pt x="197" y="28"/>
                    </a:cubicBezTo>
                    <a:cubicBezTo>
                      <a:pt x="196" y="28"/>
                      <a:pt x="196" y="28"/>
                      <a:pt x="195" y="27"/>
                    </a:cubicBezTo>
                    <a:lnTo>
                      <a:pt x="195" y="27"/>
                    </a:lnTo>
                    <a:cubicBezTo>
                      <a:pt x="198" y="26"/>
                      <a:pt x="200" y="25"/>
                      <a:pt x="202" y="23"/>
                    </a:cubicBezTo>
                    <a:close/>
                    <a:moveTo>
                      <a:pt x="102" y="64"/>
                    </a:moveTo>
                    <a:lnTo>
                      <a:pt x="102" y="64"/>
                    </a:lnTo>
                    <a:cubicBezTo>
                      <a:pt x="102" y="64"/>
                      <a:pt x="102" y="65"/>
                      <a:pt x="101" y="65"/>
                    </a:cubicBezTo>
                    <a:lnTo>
                      <a:pt x="98" y="65"/>
                    </a:lnTo>
                    <a:cubicBezTo>
                      <a:pt x="99" y="65"/>
                      <a:pt x="100" y="65"/>
                      <a:pt x="102" y="64"/>
                    </a:cubicBezTo>
                    <a:close/>
                    <a:moveTo>
                      <a:pt x="69" y="118"/>
                    </a:moveTo>
                    <a:cubicBezTo>
                      <a:pt x="65" y="137"/>
                      <a:pt x="65" y="152"/>
                      <a:pt x="65" y="162"/>
                    </a:cubicBezTo>
                    <a:lnTo>
                      <a:pt x="65" y="129"/>
                    </a:lnTo>
                    <a:cubicBezTo>
                      <a:pt x="65" y="125"/>
                      <a:pt x="67" y="121"/>
                      <a:pt x="69" y="118"/>
                    </a:cubicBezTo>
                    <a:close/>
                    <a:moveTo>
                      <a:pt x="322" y="95"/>
                    </a:moveTo>
                    <a:lnTo>
                      <a:pt x="324" y="97"/>
                    </a:lnTo>
                    <a:cubicBezTo>
                      <a:pt x="324" y="114"/>
                      <a:pt x="324" y="114"/>
                      <a:pt x="339" y="129"/>
                    </a:cubicBezTo>
                    <a:lnTo>
                      <a:pt x="339" y="162"/>
                    </a:lnTo>
                    <a:cubicBezTo>
                      <a:pt x="339" y="146"/>
                      <a:pt x="339" y="129"/>
                      <a:pt x="324" y="114"/>
                    </a:cubicBezTo>
                    <a:cubicBezTo>
                      <a:pt x="324" y="107"/>
                      <a:pt x="323" y="101"/>
                      <a:pt x="322" y="95"/>
                    </a:cubicBezTo>
                    <a:close/>
                    <a:moveTo>
                      <a:pt x="178" y="0"/>
                    </a:moveTo>
                    <a:cubicBezTo>
                      <a:pt x="162" y="0"/>
                      <a:pt x="145" y="0"/>
                      <a:pt x="130" y="17"/>
                    </a:cubicBezTo>
                    <a:cubicBezTo>
                      <a:pt x="98" y="17"/>
                      <a:pt x="81" y="32"/>
                      <a:pt x="48" y="49"/>
                    </a:cubicBezTo>
                    <a:cubicBezTo>
                      <a:pt x="48" y="65"/>
                      <a:pt x="33" y="81"/>
                      <a:pt x="33" y="81"/>
                    </a:cubicBezTo>
                    <a:cubicBezTo>
                      <a:pt x="16" y="114"/>
                      <a:pt x="1" y="146"/>
                      <a:pt x="1" y="162"/>
                    </a:cubicBezTo>
                    <a:cubicBezTo>
                      <a:pt x="1" y="178"/>
                      <a:pt x="16" y="194"/>
                      <a:pt x="16" y="194"/>
                    </a:cubicBezTo>
                    <a:lnTo>
                      <a:pt x="16" y="211"/>
                    </a:lnTo>
                    <a:lnTo>
                      <a:pt x="16" y="226"/>
                    </a:lnTo>
                    <a:lnTo>
                      <a:pt x="33" y="259"/>
                    </a:lnTo>
                    <a:cubicBezTo>
                      <a:pt x="33" y="275"/>
                      <a:pt x="48" y="291"/>
                      <a:pt x="65" y="291"/>
                    </a:cubicBezTo>
                    <a:lnTo>
                      <a:pt x="65" y="308"/>
                    </a:lnTo>
                    <a:cubicBezTo>
                      <a:pt x="65" y="308"/>
                      <a:pt x="81" y="323"/>
                      <a:pt x="98" y="323"/>
                    </a:cubicBezTo>
                    <a:cubicBezTo>
                      <a:pt x="113" y="340"/>
                      <a:pt x="130" y="340"/>
                      <a:pt x="145" y="356"/>
                    </a:cubicBezTo>
                    <a:lnTo>
                      <a:pt x="259" y="356"/>
                    </a:lnTo>
                    <a:cubicBezTo>
                      <a:pt x="275" y="340"/>
                      <a:pt x="292" y="340"/>
                      <a:pt x="292" y="323"/>
                    </a:cubicBezTo>
                    <a:lnTo>
                      <a:pt x="307" y="323"/>
                    </a:lnTo>
                    <a:cubicBezTo>
                      <a:pt x="307" y="323"/>
                      <a:pt x="324" y="308"/>
                      <a:pt x="339" y="308"/>
                    </a:cubicBezTo>
                    <a:lnTo>
                      <a:pt x="339" y="291"/>
                    </a:lnTo>
                    <a:cubicBezTo>
                      <a:pt x="339" y="291"/>
                      <a:pt x="372" y="275"/>
                      <a:pt x="372" y="259"/>
                    </a:cubicBezTo>
                    <a:cubicBezTo>
                      <a:pt x="372" y="243"/>
                      <a:pt x="389" y="226"/>
                      <a:pt x="389" y="211"/>
                    </a:cubicBezTo>
                    <a:lnTo>
                      <a:pt x="389" y="178"/>
                    </a:lnTo>
                    <a:lnTo>
                      <a:pt x="389" y="162"/>
                    </a:lnTo>
                    <a:cubicBezTo>
                      <a:pt x="389" y="146"/>
                      <a:pt x="389" y="129"/>
                      <a:pt x="372" y="114"/>
                    </a:cubicBezTo>
                    <a:cubicBezTo>
                      <a:pt x="372" y="81"/>
                      <a:pt x="356" y="65"/>
                      <a:pt x="339" y="49"/>
                    </a:cubicBezTo>
                    <a:cubicBezTo>
                      <a:pt x="324" y="32"/>
                      <a:pt x="307" y="32"/>
                      <a:pt x="292" y="17"/>
                    </a:cubicBezTo>
                    <a:cubicBezTo>
                      <a:pt x="275" y="0"/>
                      <a:pt x="242" y="0"/>
                      <a:pt x="227" y="0"/>
                    </a:cubicBezTo>
                    <a:cubicBezTo>
                      <a:pt x="219" y="0"/>
                      <a:pt x="211" y="0"/>
                      <a:pt x="203" y="2"/>
                    </a:cubicBezTo>
                    <a:lnTo>
                      <a:pt x="203" y="2"/>
                    </a:lnTo>
                    <a:cubicBezTo>
                      <a:pt x="194" y="0"/>
                      <a:pt x="186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5"/>
              <p:cNvSpPr/>
              <p:nvPr/>
            </p:nvSpPr>
            <p:spPr>
              <a:xfrm>
                <a:off x="6917450" y="3055025"/>
                <a:ext cx="81817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32727" h="40363" extrusionOk="0">
                    <a:moveTo>
                      <a:pt x="20501" y="1"/>
                    </a:moveTo>
                    <a:cubicBezTo>
                      <a:pt x="13935" y="1"/>
                      <a:pt x="3685" y="3903"/>
                      <a:pt x="3685" y="3903"/>
                    </a:cubicBezTo>
                    <a:cubicBezTo>
                      <a:pt x="1858" y="6730"/>
                      <a:pt x="1164" y="10124"/>
                      <a:pt x="744" y="13470"/>
                    </a:cubicBezTo>
                    <a:cubicBezTo>
                      <a:pt x="145" y="18108"/>
                      <a:pt x="1" y="22795"/>
                      <a:pt x="291" y="27466"/>
                    </a:cubicBezTo>
                    <a:cubicBezTo>
                      <a:pt x="291" y="27466"/>
                      <a:pt x="178" y="40363"/>
                      <a:pt x="16453" y="40363"/>
                    </a:cubicBezTo>
                    <a:cubicBezTo>
                      <a:pt x="32727" y="40363"/>
                      <a:pt x="31871" y="21987"/>
                      <a:pt x="31483" y="17171"/>
                    </a:cubicBezTo>
                    <a:cubicBezTo>
                      <a:pt x="31078" y="12355"/>
                      <a:pt x="28929" y="5664"/>
                      <a:pt x="25180" y="1414"/>
                    </a:cubicBezTo>
                    <a:cubicBezTo>
                      <a:pt x="24280" y="390"/>
                      <a:pt x="22574" y="1"/>
                      <a:pt x="20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5"/>
              <p:cNvSpPr/>
              <p:nvPr/>
            </p:nvSpPr>
            <p:spPr>
              <a:xfrm>
                <a:off x="6915025" y="3050800"/>
                <a:ext cx="797975" cy="1018050"/>
              </a:xfrm>
              <a:custGeom>
                <a:avLst/>
                <a:gdLst/>
                <a:ahLst/>
                <a:cxnLst/>
                <a:rect l="l" t="t" r="r" b="b"/>
                <a:pathLst>
                  <a:path w="31919" h="40722" extrusionOk="0">
                    <a:moveTo>
                      <a:pt x="20544" y="324"/>
                    </a:moveTo>
                    <a:cubicBezTo>
                      <a:pt x="21090" y="324"/>
                      <a:pt x="21635" y="353"/>
                      <a:pt x="22174" y="419"/>
                    </a:cubicBezTo>
                    <a:cubicBezTo>
                      <a:pt x="22868" y="500"/>
                      <a:pt x="23579" y="661"/>
                      <a:pt x="24210" y="984"/>
                    </a:cubicBezTo>
                    <a:cubicBezTo>
                      <a:pt x="25018" y="1389"/>
                      <a:pt x="25551" y="2133"/>
                      <a:pt x="26085" y="2844"/>
                    </a:cubicBezTo>
                    <a:cubicBezTo>
                      <a:pt x="27911" y="5283"/>
                      <a:pt x="29188" y="8095"/>
                      <a:pt x="30109" y="10989"/>
                    </a:cubicBezTo>
                    <a:cubicBezTo>
                      <a:pt x="30820" y="13235"/>
                      <a:pt x="31289" y="15546"/>
                      <a:pt x="31451" y="17906"/>
                    </a:cubicBezTo>
                    <a:cubicBezTo>
                      <a:pt x="31531" y="19085"/>
                      <a:pt x="31580" y="20281"/>
                      <a:pt x="31563" y="21461"/>
                    </a:cubicBezTo>
                    <a:cubicBezTo>
                      <a:pt x="31548" y="23013"/>
                      <a:pt x="31451" y="24580"/>
                      <a:pt x="31224" y="26116"/>
                    </a:cubicBezTo>
                    <a:cubicBezTo>
                      <a:pt x="30981" y="27829"/>
                      <a:pt x="30593" y="29525"/>
                      <a:pt x="29996" y="31141"/>
                    </a:cubicBezTo>
                    <a:cubicBezTo>
                      <a:pt x="29397" y="32774"/>
                      <a:pt x="28574" y="34358"/>
                      <a:pt x="27458" y="35699"/>
                    </a:cubicBezTo>
                    <a:cubicBezTo>
                      <a:pt x="26294" y="37121"/>
                      <a:pt x="24840" y="38269"/>
                      <a:pt x="23176" y="39045"/>
                    </a:cubicBezTo>
                    <a:cubicBezTo>
                      <a:pt x="21155" y="39982"/>
                      <a:pt x="18925" y="40353"/>
                      <a:pt x="16711" y="40370"/>
                    </a:cubicBezTo>
                    <a:cubicBezTo>
                      <a:pt x="16650" y="40371"/>
                      <a:pt x="16589" y="40371"/>
                      <a:pt x="16527" y="40371"/>
                    </a:cubicBezTo>
                    <a:cubicBezTo>
                      <a:pt x="14016" y="40371"/>
                      <a:pt x="11465" y="40059"/>
                      <a:pt x="9099" y="39207"/>
                    </a:cubicBezTo>
                    <a:cubicBezTo>
                      <a:pt x="7353" y="38560"/>
                      <a:pt x="5722" y="37606"/>
                      <a:pt x="4380" y="36313"/>
                    </a:cubicBezTo>
                    <a:cubicBezTo>
                      <a:pt x="3313" y="35279"/>
                      <a:pt x="2440" y="34067"/>
                      <a:pt x="1811" y="32725"/>
                    </a:cubicBezTo>
                    <a:cubicBezTo>
                      <a:pt x="1326" y="31708"/>
                      <a:pt x="986" y="30641"/>
                      <a:pt x="776" y="29525"/>
                    </a:cubicBezTo>
                    <a:cubicBezTo>
                      <a:pt x="663" y="28928"/>
                      <a:pt x="582" y="28379"/>
                      <a:pt x="566" y="27748"/>
                    </a:cubicBezTo>
                    <a:cubicBezTo>
                      <a:pt x="533" y="26907"/>
                      <a:pt x="469" y="26067"/>
                      <a:pt x="453" y="25226"/>
                    </a:cubicBezTo>
                    <a:cubicBezTo>
                      <a:pt x="388" y="23319"/>
                      <a:pt x="404" y="21397"/>
                      <a:pt x="501" y="19490"/>
                    </a:cubicBezTo>
                    <a:cubicBezTo>
                      <a:pt x="582" y="17550"/>
                      <a:pt x="759" y="15627"/>
                      <a:pt x="986" y="13720"/>
                    </a:cubicBezTo>
                    <a:cubicBezTo>
                      <a:pt x="1212" y="12023"/>
                      <a:pt x="1487" y="10326"/>
                      <a:pt x="1955" y="8662"/>
                    </a:cubicBezTo>
                    <a:cubicBezTo>
                      <a:pt x="2386" y="7100"/>
                      <a:pt x="3005" y="5584"/>
                      <a:pt x="3890" y="4210"/>
                    </a:cubicBezTo>
                    <a:lnTo>
                      <a:pt x="3890" y="4210"/>
                    </a:lnTo>
                    <a:cubicBezTo>
                      <a:pt x="4518" y="3961"/>
                      <a:pt x="5176" y="3742"/>
                      <a:pt x="5819" y="3522"/>
                    </a:cubicBezTo>
                    <a:cubicBezTo>
                      <a:pt x="7402" y="2988"/>
                      <a:pt x="9002" y="2488"/>
                      <a:pt x="10618" y="2036"/>
                    </a:cubicBezTo>
                    <a:cubicBezTo>
                      <a:pt x="12606" y="1486"/>
                      <a:pt x="14610" y="1017"/>
                      <a:pt x="16647" y="693"/>
                    </a:cubicBezTo>
                    <a:cubicBezTo>
                      <a:pt x="17923" y="488"/>
                      <a:pt x="19239" y="324"/>
                      <a:pt x="20544" y="324"/>
                    </a:cubicBezTo>
                    <a:close/>
                    <a:moveTo>
                      <a:pt x="20764" y="0"/>
                    </a:moveTo>
                    <a:cubicBezTo>
                      <a:pt x="20398" y="0"/>
                      <a:pt x="20037" y="13"/>
                      <a:pt x="19685" y="32"/>
                    </a:cubicBezTo>
                    <a:cubicBezTo>
                      <a:pt x="17632" y="128"/>
                      <a:pt x="15612" y="500"/>
                      <a:pt x="13624" y="937"/>
                    </a:cubicBezTo>
                    <a:cubicBezTo>
                      <a:pt x="11685" y="1372"/>
                      <a:pt x="9778" y="1906"/>
                      <a:pt x="7903" y="2488"/>
                    </a:cubicBezTo>
                    <a:cubicBezTo>
                      <a:pt x="6675" y="2876"/>
                      <a:pt x="5446" y="3279"/>
                      <a:pt x="4250" y="3716"/>
                    </a:cubicBezTo>
                    <a:cubicBezTo>
                      <a:pt x="4073" y="3781"/>
                      <a:pt x="3912" y="3846"/>
                      <a:pt x="3733" y="3910"/>
                    </a:cubicBezTo>
                    <a:cubicBezTo>
                      <a:pt x="3717" y="3916"/>
                      <a:pt x="3702" y="3923"/>
                      <a:pt x="3690" y="3932"/>
                    </a:cubicBezTo>
                    <a:lnTo>
                      <a:pt x="3690" y="3932"/>
                    </a:lnTo>
                    <a:cubicBezTo>
                      <a:pt x="3670" y="3945"/>
                      <a:pt x="3651" y="3965"/>
                      <a:pt x="3636" y="3990"/>
                    </a:cubicBezTo>
                    <a:cubicBezTo>
                      <a:pt x="1746" y="6916"/>
                      <a:pt x="1083" y="10390"/>
                      <a:pt x="647" y="13801"/>
                    </a:cubicBezTo>
                    <a:cubicBezTo>
                      <a:pt x="178" y="17647"/>
                      <a:pt x="1" y="21558"/>
                      <a:pt x="130" y="25437"/>
                    </a:cubicBezTo>
                    <a:cubicBezTo>
                      <a:pt x="162" y="26439"/>
                      <a:pt x="178" y="27474"/>
                      <a:pt x="275" y="28476"/>
                    </a:cubicBezTo>
                    <a:cubicBezTo>
                      <a:pt x="372" y="29413"/>
                      <a:pt x="582" y="30333"/>
                      <a:pt x="856" y="31223"/>
                    </a:cubicBezTo>
                    <a:cubicBezTo>
                      <a:pt x="1277" y="32499"/>
                      <a:pt x="1875" y="33744"/>
                      <a:pt x="2667" y="34843"/>
                    </a:cubicBezTo>
                    <a:cubicBezTo>
                      <a:pt x="3653" y="36216"/>
                      <a:pt x="4897" y="37364"/>
                      <a:pt x="6336" y="38252"/>
                    </a:cubicBezTo>
                    <a:cubicBezTo>
                      <a:pt x="8226" y="39416"/>
                      <a:pt x="10392" y="40079"/>
                      <a:pt x="12590" y="40418"/>
                    </a:cubicBezTo>
                    <a:cubicBezTo>
                      <a:pt x="13844" y="40609"/>
                      <a:pt x="15130" y="40721"/>
                      <a:pt x="16417" y="40721"/>
                    </a:cubicBezTo>
                    <a:cubicBezTo>
                      <a:pt x="17748" y="40721"/>
                      <a:pt x="19081" y="40601"/>
                      <a:pt x="20379" y="40321"/>
                    </a:cubicBezTo>
                    <a:cubicBezTo>
                      <a:pt x="22336" y="39901"/>
                      <a:pt x="24193" y="39077"/>
                      <a:pt x="25777" y="37832"/>
                    </a:cubicBezTo>
                    <a:cubicBezTo>
                      <a:pt x="27184" y="36718"/>
                      <a:pt x="28331" y="35296"/>
                      <a:pt x="29188" y="33712"/>
                    </a:cubicBezTo>
                    <a:cubicBezTo>
                      <a:pt x="30044" y="32160"/>
                      <a:pt x="30643" y="30480"/>
                      <a:pt x="31063" y="28750"/>
                    </a:cubicBezTo>
                    <a:cubicBezTo>
                      <a:pt x="31451" y="27101"/>
                      <a:pt x="31692" y="25420"/>
                      <a:pt x="31806" y="23724"/>
                    </a:cubicBezTo>
                    <a:cubicBezTo>
                      <a:pt x="31903" y="22317"/>
                      <a:pt x="31919" y="20880"/>
                      <a:pt x="31871" y="19457"/>
                    </a:cubicBezTo>
                    <a:cubicBezTo>
                      <a:pt x="31806" y="17971"/>
                      <a:pt x="31692" y="16499"/>
                      <a:pt x="31434" y="15029"/>
                    </a:cubicBezTo>
                    <a:cubicBezTo>
                      <a:pt x="30917" y="12071"/>
                      <a:pt x="29979" y="9179"/>
                      <a:pt x="28671" y="6479"/>
                    </a:cubicBezTo>
                    <a:cubicBezTo>
                      <a:pt x="27992" y="5106"/>
                      <a:pt x="27200" y="3764"/>
                      <a:pt x="26279" y="2553"/>
                    </a:cubicBezTo>
                    <a:cubicBezTo>
                      <a:pt x="25745" y="1842"/>
                      <a:pt x="25212" y="1114"/>
                      <a:pt x="24404" y="710"/>
                    </a:cubicBezTo>
                    <a:cubicBezTo>
                      <a:pt x="23304" y="147"/>
                      <a:pt x="22011" y="0"/>
                      <a:pt x="20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5"/>
              <p:cNvSpPr/>
              <p:nvPr/>
            </p:nvSpPr>
            <p:spPr>
              <a:xfrm>
                <a:off x="7087525" y="3291150"/>
                <a:ext cx="2157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8631" extrusionOk="0">
                    <a:moveTo>
                      <a:pt x="4317" y="1"/>
                    </a:moveTo>
                    <a:cubicBezTo>
                      <a:pt x="1940" y="1"/>
                      <a:pt x="1" y="1940"/>
                      <a:pt x="1" y="4316"/>
                    </a:cubicBezTo>
                    <a:cubicBezTo>
                      <a:pt x="1" y="6708"/>
                      <a:pt x="1940" y="8631"/>
                      <a:pt x="4317" y="8631"/>
                    </a:cubicBezTo>
                    <a:cubicBezTo>
                      <a:pt x="6708" y="8631"/>
                      <a:pt x="8631" y="6708"/>
                      <a:pt x="8631" y="4316"/>
                    </a:cubicBezTo>
                    <a:cubicBezTo>
                      <a:pt x="8631" y="1940"/>
                      <a:pt x="6708" y="1"/>
                      <a:pt x="4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5"/>
              <p:cNvSpPr/>
              <p:nvPr/>
            </p:nvSpPr>
            <p:spPr>
              <a:xfrm>
                <a:off x="7130775" y="3334400"/>
                <a:ext cx="1293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173" extrusionOk="0">
                    <a:moveTo>
                      <a:pt x="2587" y="0"/>
                    </a:moveTo>
                    <a:cubicBezTo>
                      <a:pt x="1164" y="0"/>
                      <a:pt x="1" y="1164"/>
                      <a:pt x="1" y="2586"/>
                    </a:cubicBezTo>
                    <a:cubicBezTo>
                      <a:pt x="1" y="4024"/>
                      <a:pt x="1164" y="5172"/>
                      <a:pt x="2587" y="5172"/>
                    </a:cubicBezTo>
                    <a:cubicBezTo>
                      <a:pt x="4024" y="5172"/>
                      <a:pt x="5172" y="4024"/>
                      <a:pt x="5172" y="2586"/>
                    </a:cubicBezTo>
                    <a:cubicBezTo>
                      <a:pt x="5172" y="1164"/>
                      <a:pt x="4024" y="0"/>
                      <a:pt x="2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5"/>
              <p:cNvSpPr/>
              <p:nvPr/>
            </p:nvSpPr>
            <p:spPr>
              <a:xfrm>
                <a:off x="7163100" y="3325500"/>
                <a:ext cx="6467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587" extrusionOk="0">
                    <a:moveTo>
                      <a:pt x="1294" y="1"/>
                    </a:moveTo>
                    <a:cubicBezTo>
                      <a:pt x="582" y="1"/>
                      <a:pt x="1" y="583"/>
                      <a:pt x="1" y="1294"/>
                    </a:cubicBezTo>
                    <a:cubicBezTo>
                      <a:pt x="1" y="2005"/>
                      <a:pt x="582" y="2587"/>
                      <a:pt x="1294" y="2587"/>
                    </a:cubicBezTo>
                    <a:cubicBezTo>
                      <a:pt x="2020" y="2587"/>
                      <a:pt x="2586" y="2005"/>
                      <a:pt x="2586" y="1294"/>
                    </a:cubicBezTo>
                    <a:cubicBezTo>
                      <a:pt x="2586" y="583"/>
                      <a:pt x="2020" y="1"/>
                      <a:pt x="1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5"/>
              <p:cNvSpPr/>
              <p:nvPr/>
            </p:nvSpPr>
            <p:spPr>
              <a:xfrm>
                <a:off x="7083500" y="3287100"/>
                <a:ext cx="202025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4640" extrusionOk="0">
                    <a:moveTo>
                      <a:pt x="4478" y="1"/>
                    </a:moveTo>
                    <a:cubicBezTo>
                      <a:pt x="2021" y="1"/>
                      <a:pt x="0" y="2005"/>
                      <a:pt x="0" y="4478"/>
                    </a:cubicBezTo>
                    <a:cubicBezTo>
                      <a:pt x="0" y="4575"/>
                      <a:pt x="82" y="4640"/>
                      <a:pt x="162" y="4640"/>
                    </a:cubicBezTo>
                    <a:cubicBezTo>
                      <a:pt x="259" y="4640"/>
                      <a:pt x="340" y="4575"/>
                      <a:pt x="340" y="4478"/>
                    </a:cubicBezTo>
                    <a:cubicBezTo>
                      <a:pt x="340" y="2199"/>
                      <a:pt x="2198" y="324"/>
                      <a:pt x="4478" y="324"/>
                    </a:cubicBezTo>
                    <a:cubicBezTo>
                      <a:pt x="5770" y="324"/>
                      <a:pt x="6966" y="923"/>
                      <a:pt x="7758" y="1940"/>
                    </a:cubicBezTo>
                    <a:cubicBezTo>
                      <a:pt x="7794" y="1977"/>
                      <a:pt x="7841" y="1998"/>
                      <a:pt x="7889" y="1998"/>
                    </a:cubicBezTo>
                    <a:cubicBezTo>
                      <a:pt x="7927" y="1998"/>
                      <a:pt x="7965" y="1985"/>
                      <a:pt x="8001" y="1957"/>
                    </a:cubicBezTo>
                    <a:cubicBezTo>
                      <a:pt x="8065" y="1908"/>
                      <a:pt x="8081" y="1811"/>
                      <a:pt x="8016" y="1731"/>
                    </a:cubicBezTo>
                    <a:cubicBezTo>
                      <a:pt x="7160" y="632"/>
                      <a:pt x="5883" y="1"/>
                      <a:pt x="4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5"/>
              <p:cNvSpPr/>
              <p:nvPr/>
            </p:nvSpPr>
            <p:spPr>
              <a:xfrm>
                <a:off x="7429775" y="3273375"/>
                <a:ext cx="200425" cy="200425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8017" extrusionOk="0">
                    <a:moveTo>
                      <a:pt x="4008" y="0"/>
                    </a:moveTo>
                    <a:cubicBezTo>
                      <a:pt x="1793" y="0"/>
                      <a:pt x="0" y="1795"/>
                      <a:pt x="0" y="4008"/>
                    </a:cubicBezTo>
                    <a:cubicBezTo>
                      <a:pt x="0" y="6223"/>
                      <a:pt x="1793" y="8017"/>
                      <a:pt x="4008" y="8017"/>
                    </a:cubicBezTo>
                    <a:cubicBezTo>
                      <a:pt x="6222" y="8017"/>
                      <a:pt x="8016" y="6223"/>
                      <a:pt x="8016" y="4008"/>
                    </a:cubicBezTo>
                    <a:cubicBezTo>
                      <a:pt x="8016" y="1795"/>
                      <a:pt x="6222" y="0"/>
                      <a:pt x="40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5"/>
              <p:cNvSpPr/>
              <p:nvPr/>
            </p:nvSpPr>
            <p:spPr>
              <a:xfrm>
                <a:off x="7470175" y="3313775"/>
                <a:ext cx="12000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785" extrusionOk="0">
                    <a:moveTo>
                      <a:pt x="2392" y="1"/>
                    </a:moveTo>
                    <a:cubicBezTo>
                      <a:pt x="1067" y="1"/>
                      <a:pt x="0" y="1067"/>
                      <a:pt x="0" y="2392"/>
                    </a:cubicBezTo>
                    <a:cubicBezTo>
                      <a:pt x="0" y="3718"/>
                      <a:pt x="1067" y="4784"/>
                      <a:pt x="2392" y="4784"/>
                    </a:cubicBezTo>
                    <a:cubicBezTo>
                      <a:pt x="3717" y="4784"/>
                      <a:pt x="4800" y="3718"/>
                      <a:pt x="4800" y="2392"/>
                    </a:cubicBezTo>
                    <a:cubicBezTo>
                      <a:pt x="4800" y="1067"/>
                      <a:pt x="3717" y="1"/>
                      <a:pt x="2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5"/>
              <p:cNvSpPr/>
              <p:nvPr/>
            </p:nvSpPr>
            <p:spPr>
              <a:xfrm>
                <a:off x="7500075" y="3305300"/>
                <a:ext cx="598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393" extrusionOk="0">
                    <a:moveTo>
                      <a:pt x="1196" y="1"/>
                    </a:moveTo>
                    <a:cubicBezTo>
                      <a:pt x="533" y="1"/>
                      <a:pt x="0" y="534"/>
                      <a:pt x="0" y="1197"/>
                    </a:cubicBezTo>
                    <a:cubicBezTo>
                      <a:pt x="0" y="1859"/>
                      <a:pt x="533" y="2393"/>
                      <a:pt x="1196" y="2393"/>
                    </a:cubicBezTo>
                    <a:cubicBezTo>
                      <a:pt x="1858" y="2393"/>
                      <a:pt x="2392" y="1859"/>
                      <a:pt x="2392" y="1197"/>
                    </a:cubicBezTo>
                    <a:cubicBezTo>
                      <a:pt x="2392" y="534"/>
                      <a:pt x="1858" y="1"/>
                      <a:pt x="1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5"/>
              <p:cNvSpPr/>
              <p:nvPr/>
            </p:nvSpPr>
            <p:spPr>
              <a:xfrm>
                <a:off x="7446325" y="3269325"/>
                <a:ext cx="1879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33" extrusionOk="0">
                    <a:moveTo>
                      <a:pt x="3346" y="1"/>
                    </a:moveTo>
                    <a:cubicBezTo>
                      <a:pt x="2053" y="1"/>
                      <a:pt x="857" y="583"/>
                      <a:pt x="49" y="1617"/>
                    </a:cubicBezTo>
                    <a:cubicBezTo>
                      <a:pt x="0" y="1682"/>
                      <a:pt x="17" y="1795"/>
                      <a:pt x="82" y="1843"/>
                    </a:cubicBezTo>
                    <a:cubicBezTo>
                      <a:pt x="115" y="1870"/>
                      <a:pt x="152" y="1883"/>
                      <a:pt x="188" y="1883"/>
                    </a:cubicBezTo>
                    <a:cubicBezTo>
                      <a:pt x="237" y="1883"/>
                      <a:pt x="286" y="1858"/>
                      <a:pt x="323" y="1811"/>
                    </a:cubicBezTo>
                    <a:cubicBezTo>
                      <a:pt x="1051" y="874"/>
                      <a:pt x="2150" y="341"/>
                      <a:pt x="3346" y="341"/>
                    </a:cubicBezTo>
                    <a:cubicBezTo>
                      <a:pt x="5463" y="341"/>
                      <a:pt x="7193" y="2054"/>
                      <a:pt x="7193" y="4170"/>
                    </a:cubicBezTo>
                    <a:cubicBezTo>
                      <a:pt x="7193" y="4267"/>
                      <a:pt x="7257" y="4332"/>
                      <a:pt x="7354" y="4332"/>
                    </a:cubicBezTo>
                    <a:cubicBezTo>
                      <a:pt x="7451" y="4332"/>
                      <a:pt x="7516" y="4267"/>
                      <a:pt x="7516" y="4170"/>
                    </a:cubicBezTo>
                    <a:cubicBezTo>
                      <a:pt x="7516" y="1876"/>
                      <a:pt x="5641" y="1"/>
                      <a:pt x="3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5"/>
              <p:cNvSpPr/>
              <p:nvPr/>
            </p:nvSpPr>
            <p:spPr>
              <a:xfrm>
                <a:off x="7040675" y="3461275"/>
                <a:ext cx="19475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7790" h="6336" extrusionOk="0">
                    <a:moveTo>
                      <a:pt x="3896" y="0"/>
                    </a:moveTo>
                    <a:cubicBezTo>
                      <a:pt x="1746" y="0"/>
                      <a:pt x="0" y="1422"/>
                      <a:pt x="0" y="3168"/>
                    </a:cubicBezTo>
                    <a:cubicBezTo>
                      <a:pt x="0" y="4913"/>
                      <a:pt x="1746" y="6335"/>
                      <a:pt x="3896" y="6335"/>
                    </a:cubicBezTo>
                    <a:cubicBezTo>
                      <a:pt x="6061" y="6335"/>
                      <a:pt x="7790" y="4913"/>
                      <a:pt x="7790" y="3168"/>
                    </a:cubicBezTo>
                    <a:cubicBezTo>
                      <a:pt x="7790" y="1422"/>
                      <a:pt x="6061" y="0"/>
                      <a:pt x="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5"/>
              <p:cNvSpPr/>
              <p:nvPr/>
            </p:nvSpPr>
            <p:spPr>
              <a:xfrm>
                <a:off x="7524700" y="3453175"/>
                <a:ext cx="15275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4979" extrusionOk="0">
                    <a:moveTo>
                      <a:pt x="3056" y="1"/>
                    </a:moveTo>
                    <a:cubicBezTo>
                      <a:pt x="1358" y="1"/>
                      <a:pt x="0" y="1115"/>
                      <a:pt x="0" y="2490"/>
                    </a:cubicBezTo>
                    <a:cubicBezTo>
                      <a:pt x="0" y="3863"/>
                      <a:pt x="1358" y="4979"/>
                      <a:pt x="3056" y="4979"/>
                    </a:cubicBezTo>
                    <a:cubicBezTo>
                      <a:pt x="4736" y="4979"/>
                      <a:pt x="6109" y="3863"/>
                      <a:pt x="6109" y="2490"/>
                    </a:cubicBezTo>
                    <a:cubicBezTo>
                      <a:pt x="6109" y="1115"/>
                      <a:pt x="4736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5"/>
              <p:cNvSpPr/>
              <p:nvPr/>
            </p:nvSpPr>
            <p:spPr>
              <a:xfrm>
                <a:off x="7306125" y="3420175"/>
                <a:ext cx="193550" cy="18112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7245" extrusionOk="0">
                    <a:moveTo>
                      <a:pt x="4535" y="1"/>
                    </a:moveTo>
                    <a:cubicBezTo>
                      <a:pt x="2859" y="1"/>
                      <a:pt x="1175" y="684"/>
                      <a:pt x="1" y="1886"/>
                    </a:cubicBezTo>
                    <a:cubicBezTo>
                      <a:pt x="1" y="1886"/>
                      <a:pt x="518" y="5167"/>
                      <a:pt x="3216" y="6993"/>
                    </a:cubicBezTo>
                    <a:cubicBezTo>
                      <a:pt x="3481" y="7171"/>
                      <a:pt x="3800" y="7245"/>
                      <a:pt x="4123" y="7245"/>
                    </a:cubicBezTo>
                    <a:cubicBezTo>
                      <a:pt x="4945" y="7245"/>
                      <a:pt x="5787" y="6767"/>
                      <a:pt x="5787" y="6314"/>
                    </a:cubicBezTo>
                    <a:cubicBezTo>
                      <a:pt x="5787" y="6314"/>
                      <a:pt x="6336" y="6476"/>
                      <a:pt x="6562" y="6508"/>
                    </a:cubicBezTo>
                    <a:cubicBezTo>
                      <a:pt x="6605" y="6515"/>
                      <a:pt x="6647" y="6518"/>
                      <a:pt x="6688" y="6518"/>
                    </a:cubicBezTo>
                    <a:cubicBezTo>
                      <a:pt x="6936" y="6518"/>
                      <a:pt x="7137" y="6392"/>
                      <a:pt x="7289" y="6169"/>
                    </a:cubicBezTo>
                    <a:cubicBezTo>
                      <a:pt x="7580" y="5749"/>
                      <a:pt x="7741" y="5991"/>
                      <a:pt x="7564" y="4650"/>
                    </a:cubicBezTo>
                    <a:cubicBezTo>
                      <a:pt x="7095" y="819"/>
                      <a:pt x="6384" y="351"/>
                      <a:pt x="6384" y="351"/>
                    </a:cubicBezTo>
                    <a:cubicBezTo>
                      <a:pt x="6077" y="190"/>
                      <a:pt x="5722" y="108"/>
                      <a:pt x="5382" y="60"/>
                    </a:cubicBezTo>
                    <a:cubicBezTo>
                      <a:pt x="5101" y="21"/>
                      <a:pt x="4818" y="1"/>
                      <a:pt x="4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5"/>
              <p:cNvSpPr/>
              <p:nvPr/>
            </p:nvSpPr>
            <p:spPr>
              <a:xfrm>
                <a:off x="7303275" y="3416000"/>
                <a:ext cx="1984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6854" extrusionOk="0">
                    <a:moveTo>
                      <a:pt x="4826" y="343"/>
                    </a:moveTo>
                    <a:cubicBezTo>
                      <a:pt x="5648" y="343"/>
                      <a:pt x="6422" y="480"/>
                      <a:pt x="6692" y="1100"/>
                    </a:cubicBezTo>
                    <a:cubicBezTo>
                      <a:pt x="7161" y="2150"/>
                      <a:pt x="7420" y="3363"/>
                      <a:pt x="7500" y="4849"/>
                    </a:cubicBezTo>
                    <a:lnTo>
                      <a:pt x="7517" y="4930"/>
                    </a:lnTo>
                    <a:cubicBezTo>
                      <a:pt x="7549" y="5705"/>
                      <a:pt x="7549" y="6320"/>
                      <a:pt x="6935" y="6481"/>
                    </a:cubicBezTo>
                    <a:cubicBezTo>
                      <a:pt x="6846" y="6506"/>
                      <a:pt x="6753" y="6518"/>
                      <a:pt x="6658" y="6518"/>
                    </a:cubicBezTo>
                    <a:cubicBezTo>
                      <a:pt x="6268" y="6518"/>
                      <a:pt x="5843" y="6331"/>
                      <a:pt x="5545" y="6175"/>
                    </a:cubicBezTo>
                    <a:cubicBezTo>
                      <a:pt x="3783" y="5285"/>
                      <a:pt x="2037" y="3912"/>
                      <a:pt x="389" y="2102"/>
                    </a:cubicBezTo>
                    <a:cubicBezTo>
                      <a:pt x="357" y="2085"/>
                      <a:pt x="373" y="2037"/>
                      <a:pt x="389" y="2021"/>
                    </a:cubicBezTo>
                    <a:cubicBezTo>
                      <a:pt x="535" y="1876"/>
                      <a:pt x="697" y="1746"/>
                      <a:pt x="841" y="1633"/>
                    </a:cubicBezTo>
                    <a:cubicBezTo>
                      <a:pt x="1828" y="874"/>
                      <a:pt x="3056" y="421"/>
                      <a:pt x="4332" y="357"/>
                    </a:cubicBezTo>
                    <a:cubicBezTo>
                      <a:pt x="4496" y="348"/>
                      <a:pt x="4662" y="343"/>
                      <a:pt x="4826" y="343"/>
                    </a:cubicBezTo>
                    <a:close/>
                    <a:moveTo>
                      <a:pt x="4857" y="1"/>
                    </a:moveTo>
                    <a:cubicBezTo>
                      <a:pt x="4654" y="1"/>
                      <a:pt x="4469" y="10"/>
                      <a:pt x="4317" y="17"/>
                    </a:cubicBezTo>
                    <a:cubicBezTo>
                      <a:pt x="2975" y="98"/>
                      <a:pt x="1666" y="583"/>
                      <a:pt x="647" y="1374"/>
                    </a:cubicBezTo>
                    <a:cubicBezTo>
                      <a:pt x="486" y="1488"/>
                      <a:pt x="324" y="1633"/>
                      <a:pt x="163" y="1779"/>
                    </a:cubicBezTo>
                    <a:cubicBezTo>
                      <a:pt x="1" y="1924"/>
                      <a:pt x="1" y="2167"/>
                      <a:pt x="147" y="2328"/>
                    </a:cubicBezTo>
                    <a:cubicBezTo>
                      <a:pt x="1828" y="4171"/>
                      <a:pt x="3589" y="5561"/>
                      <a:pt x="5383" y="6466"/>
                    </a:cubicBezTo>
                    <a:cubicBezTo>
                      <a:pt x="5739" y="6643"/>
                      <a:pt x="6207" y="6853"/>
                      <a:pt x="6659" y="6853"/>
                    </a:cubicBezTo>
                    <a:cubicBezTo>
                      <a:pt x="6789" y="6853"/>
                      <a:pt x="6918" y="6837"/>
                      <a:pt x="7032" y="6804"/>
                    </a:cubicBezTo>
                    <a:cubicBezTo>
                      <a:pt x="7937" y="6546"/>
                      <a:pt x="7872" y="5561"/>
                      <a:pt x="7840" y="4897"/>
                    </a:cubicBezTo>
                    <a:lnTo>
                      <a:pt x="7840" y="4833"/>
                    </a:lnTo>
                    <a:cubicBezTo>
                      <a:pt x="7743" y="3314"/>
                      <a:pt x="7468" y="2053"/>
                      <a:pt x="7000" y="971"/>
                    </a:cubicBezTo>
                    <a:cubicBezTo>
                      <a:pt x="6628" y="127"/>
                      <a:pt x="5621" y="1"/>
                      <a:pt x="4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5"/>
              <p:cNvSpPr/>
              <p:nvPr/>
            </p:nvSpPr>
            <p:spPr>
              <a:xfrm>
                <a:off x="7404725" y="3511775"/>
                <a:ext cx="202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54" extrusionOk="0">
                    <a:moveTo>
                      <a:pt x="186" y="0"/>
                    </a:moveTo>
                    <a:cubicBezTo>
                      <a:pt x="141" y="0"/>
                      <a:pt x="97" y="16"/>
                      <a:pt x="65" y="49"/>
                    </a:cubicBezTo>
                    <a:cubicBezTo>
                      <a:pt x="0" y="113"/>
                      <a:pt x="0" y="210"/>
                      <a:pt x="65" y="275"/>
                    </a:cubicBezTo>
                    <a:cubicBezTo>
                      <a:pt x="210" y="420"/>
                      <a:pt x="371" y="549"/>
                      <a:pt x="550" y="631"/>
                    </a:cubicBezTo>
                    <a:cubicBezTo>
                      <a:pt x="583" y="642"/>
                      <a:pt x="609" y="653"/>
                      <a:pt x="639" y="653"/>
                    </a:cubicBezTo>
                    <a:cubicBezTo>
                      <a:pt x="651" y="653"/>
                      <a:pt x="664" y="651"/>
                      <a:pt x="679" y="646"/>
                    </a:cubicBezTo>
                    <a:cubicBezTo>
                      <a:pt x="711" y="631"/>
                      <a:pt x="759" y="614"/>
                      <a:pt x="776" y="566"/>
                    </a:cubicBezTo>
                    <a:cubicBezTo>
                      <a:pt x="791" y="534"/>
                      <a:pt x="808" y="485"/>
                      <a:pt x="791" y="437"/>
                    </a:cubicBezTo>
                    <a:cubicBezTo>
                      <a:pt x="776" y="404"/>
                      <a:pt x="759" y="355"/>
                      <a:pt x="711" y="340"/>
                    </a:cubicBezTo>
                    <a:cubicBezTo>
                      <a:pt x="614" y="291"/>
                      <a:pt x="533" y="243"/>
                      <a:pt x="436" y="178"/>
                    </a:cubicBezTo>
                    <a:cubicBezTo>
                      <a:pt x="453" y="178"/>
                      <a:pt x="468" y="194"/>
                      <a:pt x="468" y="194"/>
                    </a:cubicBezTo>
                    <a:cubicBezTo>
                      <a:pt x="420" y="146"/>
                      <a:pt x="356" y="97"/>
                      <a:pt x="307" y="49"/>
                    </a:cubicBezTo>
                    <a:cubicBezTo>
                      <a:pt x="274" y="16"/>
                      <a:pt x="230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5"/>
              <p:cNvSpPr/>
              <p:nvPr/>
            </p:nvSpPr>
            <p:spPr>
              <a:xfrm>
                <a:off x="7461675" y="3494225"/>
                <a:ext cx="89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923" extrusionOk="0">
                    <a:moveTo>
                      <a:pt x="162" y="0"/>
                    </a:moveTo>
                    <a:cubicBezTo>
                      <a:pt x="150" y="0"/>
                      <a:pt x="139" y="2"/>
                      <a:pt x="130" y="7"/>
                    </a:cubicBezTo>
                    <a:cubicBezTo>
                      <a:pt x="33" y="40"/>
                      <a:pt x="0" y="120"/>
                      <a:pt x="17" y="217"/>
                    </a:cubicBezTo>
                    <a:lnTo>
                      <a:pt x="17" y="234"/>
                    </a:lnTo>
                    <a:cubicBezTo>
                      <a:pt x="33" y="410"/>
                      <a:pt x="33" y="571"/>
                      <a:pt x="17" y="749"/>
                    </a:cubicBezTo>
                    <a:lnTo>
                      <a:pt x="17" y="749"/>
                    </a:lnTo>
                    <a:cubicBezTo>
                      <a:pt x="17" y="739"/>
                      <a:pt x="17" y="729"/>
                      <a:pt x="17" y="718"/>
                    </a:cubicBezTo>
                    <a:lnTo>
                      <a:pt x="17" y="751"/>
                    </a:lnTo>
                    <a:cubicBezTo>
                      <a:pt x="17" y="750"/>
                      <a:pt x="17" y="749"/>
                      <a:pt x="17" y="749"/>
                    </a:cubicBezTo>
                    <a:lnTo>
                      <a:pt x="17" y="749"/>
                    </a:lnTo>
                    <a:cubicBezTo>
                      <a:pt x="18" y="782"/>
                      <a:pt x="21" y="810"/>
                      <a:pt x="33" y="848"/>
                    </a:cubicBezTo>
                    <a:cubicBezTo>
                      <a:pt x="49" y="880"/>
                      <a:pt x="97" y="912"/>
                      <a:pt x="130" y="912"/>
                    </a:cubicBezTo>
                    <a:cubicBezTo>
                      <a:pt x="150" y="919"/>
                      <a:pt x="170" y="923"/>
                      <a:pt x="188" y="923"/>
                    </a:cubicBezTo>
                    <a:cubicBezTo>
                      <a:pt x="215" y="923"/>
                      <a:pt x="240" y="915"/>
                      <a:pt x="259" y="896"/>
                    </a:cubicBezTo>
                    <a:cubicBezTo>
                      <a:pt x="291" y="880"/>
                      <a:pt x="323" y="848"/>
                      <a:pt x="340" y="799"/>
                    </a:cubicBezTo>
                    <a:cubicBezTo>
                      <a:pt x="356" y="686"/>
                      <a:pt x="356" y="572"/>
                      <a:pt x="356" y="460"/>
                    </a:cubicBezTo>
                    <a:cubicBezTo>
                      <a:pt x="356" y="346"/>
                      <a:pt x="340" y="234"/>
                      <a:pt x="323" y="120"/>
                    </a:cubicBezTo>
                    <a:cubicBezTo>
                      <a:pt x="323" y="88"/>
                      <a:pt x="291" y="40"/>
                      <a:pt x="259" y="23"/>
                    </a:cubicBezTo>
                    <a:cubicBezTo>
                      <a:pt x="225" y="12"/>
                      <a:pt x="191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5"/>
              <p:cNvSpPr/>
              <p:nvPr/>
            </p:nvSpPr>
            <p:spPr>
              <a:xfrm>
                <a:off x="6990175" y="3258750"/>
                <a:ext cx="797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1321" extrusionOk="0">
                    <a:moveTo>
                      <a:pt x="346" y="1"/>
                    </a:moveTo>
                    <a:cubicBezTo>
                      <a:pt x="296" y="1"/>
                      <a:pt x="245" y="25"/>
                      <a:pt x="210" y="85"/>
                    </a:cubicBezTo>
                    <a:cubicBezTo>
                      <a:pt x="1" y="456"/>
                      <a:pt x="162" y="990"/>
                      <a:pt x="566" y="1152"/>
                    </a:cubicBezTo>
                    <a:cubicBezTo>
                      <a:pt x="652" y="1187"/>
                      <a:pt x="741" y="1203"/>
                      <a:pt x="829" y="1203"/>
                    </a:cubicBezTo>
                    <a:cubicBezTo>
                      <a:pt x="1069" y="1203"/>
                      <a:pt x="1301" y="1083"/>
                      <a:pt x="1445" y="895"/>
                    </a:cubicBezTo>
                    <a:lnTo>
                      <a:pt x="1445" y="895"/>
                    </a:lnTo>
                    <a:cubicBezTo>
                      <a:pt x="1608" y="1134"/>
                      <a:pt x="1819" y="1320"/>
                      <a:pt x="2113" y="1320"/>
                    </a:cubicBezTo>
                    <a:cubicBezTo>
                      <a:pt x="2146" y="1320"/>
                      <a:pt x="2179" y="1318"/>
                      <a:pt x="2214" y="1313"/>
                    </a:cubicBezTo>
                    <a:cubicBezTo>
                      <a:pt x="2716" y="1232"/>
                      <a:pt x="2957" y="779"/>
                      <a:pt x="3136" y="376"/>
                    </a:cubicBezTo>
                    <a:cubicBezTo>
                      <a:pt x="3190" y="244"/>
                      <a:pt x="3081" y="127"/>
                      <a:pt x="2975" y="127"/>
                    </a:cubicBezTo>
                    <a:cubicBezTo>
                      <a:pt x="2925" y="127"/>
                      <a:pt x="2876" y="153"/>
                      <a:pt x="2845" y="214"/>
                    </a:cubicBezTo>
                    <a:cubicBezTo>
                      <a:pt x="2716" y="505"/>
                      <a:pt x="2570" y="893"/>
                      <a:pt x="2214" y="973"/>
                    </a:cubicBezTo>
                    <a:cubicBezTo>
                      <a:pt x="2180" y="981"/>
                      <a:pt x="2148" y="985"/>
                      <a:pt x="2118" y="985"/>
                    </a:cubicBezTo>
                    <a:cubicBezTo>
                      <a:pt x="1840" y="985"/>
                      <a:pt x="1684" y="674"/>
                      <a:pt x="1568" y="441"/>
                    </a:cubicBezTo>
                    <a:cubicBezTo>
                      <a:pt x="1539" y="391"/>
                      <a:pt x="1483" y="366"/>
                      <a:pt x="1427" y="366"/>
                    </a:cubicBezTo>
                    <a:cubicBezTo>
                      <a:pt x="1354" y="366"/>
                      <a:pt x="1279" y="407"/>
                      <a:pt x="1261" y="488"/>
                    </a:cubicBezTo>
                    <a:cubicBezTo>
                      <a:pt x="1235" y="687"/>
                      <a:pt x="1046" y="874"/>
                      <a:pt x="837" y="874"/>
                    </a:cubicBezTo>
                    <a:cubicBezTo>
                      <a:pt x="790" y="874"/>
                      <a:pt x="742" y="865"/>
                      <a:pt x="695" y="844"/>
                    </a:cubicBezTo>
                    <a:cubicBezTo>
                      <a:pt x="469" y="764"/>
                      <a:pt x="388" y="456"/>
                      <a:pt x="501" y="247"/>
                    </a:cubicBezTo>
                    <a:cubicBezTo>
                      <a:pt x="568" y="123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5"/>
              <p:cNvSpPr/>
              <p:nvPr/>
            </p:nvSpPr>
            <p:spPr>
              <a:xfrm>
                <a:off x="7295025" y="3899100"/>
                <a:ext cx="12627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736" extrusionOk="0">
                    <a:moveTo>
                      <a:pt x="4840" y="1"/>
                    </a:moveTo>
                    <a:cubicBezTo>
                      <a:pt x="4740" y="1"/>
                      <a:pt x="4633" y="83"/>
                      <a:pt x="4662" y="200"/>
                    </a:cubicBezTo>
                    <a:cubicBezTo>
                      <a:pt x="4707" y="418"/>
                      <a:pt x="4711" y="964"/>
                      <a:pt x="4428" y="964"/>
                    </a:cubicBezTo>
                    <a:cubicBezTo>
                      <a:pt x="4396" y="964"/>
                      <a:pt x="4362" y="958"/>
                      <a:pt x="4324" y="943"/>
                    </a:cubicBezTo>
                    <a:cubicBezTo>
                      <a:pt x="4080" y="862"/>
                      <a:pt x="3919" y="571"/>
                      <a:pt x="3709" y="426"/>
                    </a:cubicBezTo>
                    <a:cubicBezTo>
                      <a:pt x="3682" y="403"/>
                      <a:pt x="3652" y="393"/>
                      <a:pt x="3624" y="393"/>
                    </a:cubicBezTo>
                    <a:cubicBezTo>
                      <a:pt x="3554" y="393"/>
                      <a:pt x="3489" y="454"/>
                      <a:pt x="3466" y="523"/>
                    </a:cubicBezTo>
                    <a:cubicBezTo>
                      <a:pt x="3337" y="879"/>
                      <a:pt x="3128" y="1396"/>
                      <a:pt x="2675" y="1411"/>
                    </a:cubicBezTo>
                    <a:cubicBezTo>
                      <a:pt x="2303" y="1411"/>
                      <a:pt x="2126" y="959"/>
                      <a:pt x="2012" y="668"/>
                    </a:cubicBezTo>
                    <a:cubicBezTo>
                      <a:pt x="1982" y="585"/>
                      <a:pt x="1913" y="544"/>
                      <a:pt x="1846" y="544"/>
                    </a:cubicBezTo>
                    <a:cubicBezTo>
                      <a:pt x="1770" y="544"/>
                      <a:pt x="1697" y="597"/>
                      <a:pt x="1689" y="700"/>
                    </a:cubicBezTo>
                    <a:cubicBezTo>
                      <a:pt x="1673" y="1040"/>
                      <a:pt x="1365" y="1364"/>
                      <a:pt x="1027" y="1364"/>
                    </a:cubicBezTo>
                    <a:cubicBezTo>
                      <a:pt x="671" y="1364"/>
                      <a:pt x="363" y="1056"/>
                      <a:pt x="348" y="717"/>
                    </a:cubicBezTo>
                    <a:cubicBezTo>
                      <a:pt x="339" y="612"/>
                      <a:pt x="251" y="559"/>
                      <a:pt x="166" y="559"/>
                    </a:cubicBezTo>
                    <a:cubicBezTo>
                      <a:pt x="81" y="559"/>
                      <a:pt x="0" y="612"/>
                      <a:pt x="8" y="717"/>
                    </a:cubicBezTo>
                    <a:cubicBezTo>
                      <a:pt x="40" y="1226"/>
                      <a:pt x="463" y="1687"/>
                      <a:pt x="1000" y="1687"/>
                    </a:cubicBezTo>
                    <a:cubicBezTo>
                      <a:pt x="1009" y="1687"/>
                      <a:pt x="1018" y="1687"/>
                      <a:pt x="1027" y="1687"/>
                    </a:cubicBezTo>
                    <a:cubicBezTo>
                      <a:pt x="1390" y="1687"/>
                      <a:pt x="1702" y="1476"/>
                      <a:pt x="1873" y="1172"/>
                    </a:cubicBezTo>
                    <a:lnTo>
                      <a:pt x="1873" y="1172"/>
                    </a:lnTo>
                    <a:cubicBezTo>
                      <a:pt x="2040" y="1478"/>
                      <a:pt x="2282" y="1735"/>
                      <a:pt x="2651" y="1735"/>
                    </a:cubicBezTo>
                    <a:cubicBezTo>
                      <a:pt x="2659" y="1735"/>
                      <a:pt x="2667" y="1735"/>
                      <a:pt x="2675" y="1735"/>
                    </a:cubicBezTo>
                    <a:cubicBezTo>
                      <a:pt x="3212" y="1735"/>
                      <a:pt x="3503" y="1277"/>
                      <a:pt x="3697" y="831"/>
                    </a:cubicBezTo>
                    <a:lnTo>
                      <a:pt x="3697" y="831"/>
                    </a:lnTo>
                    <a:cubicBezTo>
                      <a:pt x="3913" y="1041"/>
                      <a:pt x="4120" y="1304"/>
                      <a:pt x="4417" y="1304"/>
                    </a:cubicBezTo>
                    <a:cubicBezTo>
                      <a:pt x="4478" y="1304"/>
                      <a:pt x="4544" y="1292"/>
                      <a:pt x="4614" y="1267"/>
                    </a:cubicBezTo>
                    <a:cubicBezTo>
                      <a:pt x="5035" y="1121"/>
                      <a:pt x="5050" y="491"/>
                      <a:pt x="4985" y="119"/>
                    </a:cubicBezTo>
                    <a:cubicBezTo>
                      <a:pt x="4967" y="36"/>
                      <a:pt x="4905" y="1"/>
                      <a:pt x="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5"/>
              <p:cNvSpPr/>
              <p:nvPr/>
            </p:nvSpPr>
            <p:spPr>
              <a:xfrm>
                <a:off x="7132600" y="3901075"/>
                <a:ext cx="45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951" extrusionOk="0">
                    <a:moveTo>
                      <a:pt x="1644" y="1"/>
                    </a:moveTo>
                    <a:cubicBezTo>
                      <a:pt x="1583" y="1"/>
                      <a:pt x="1517" y="33"/>
                      <a:pt x="1495" y="89"/>
                    </a:cubicBezTo>
                    <a:cubicBezTo>
                      <a:pt x="1382" y="347"/>
                      <a:pt x="1172" y="574"/>
                      <a:pt x="881" y="621"/>
                    </a:cubicBezTo>
                    <a:cubicBezTo>
                      <a:pt x="863" y="624"/>
                      <a:pt x="844" y="626"/>
                      <a:pt x="825" y="626"/>
                    </a:cubicBezTo>
                    <a:cubicBezTo>
                      <a:pt x="738" y="626"/>
                      <a:pt x="640" y="597"/>
                      <a:pt x="574" y="557"/>
                    </a:cubicBezTo>
                    <a:cubicBezTo>
                      <a:pt x="460" y="492"/>
                      <a:pt x="380" y="412"/>
                      <a:pt x="348" y="298"/>
                    </a:cubicBezTo>
                    <a:cubicBezTo>
                      <a:pt x="329" y="216"/>
                      <a:pt x="268" y="181"/>
                      <a:pt x="205" y="181"/>
                    </a:cubicBezTo>
                    <a:cubicBezTo>
                      <a:pt x="106" y="181"/>
                      <a:pt x="1" y="267"/>
                      <a:pt x="40" y="395"/>
                    </a:cubicBezTo>
                    <a:cubicBezTo>
                      <a:pt x="129" y="720"/>
                      <a:pt x="460" y="951"/>
                      <a:pt x="801" y="951"/>
                    </a:cubicBezTo>
                    <a:cubicBezTo>
                      <a:pt x="833" y="951"/>
                      <a:pt x="865" y="949"/>
                      <a:pt x="897" y="945"/>
                    </a:cubicBezTo>
                    <a:cubicBezTo>
                      <a:pt x="1301" y="912"/>
                      <a:pt x="1624" y="606"/>
                      <a:pt x="1786" y="250"/>
                    </a:cubicBezTo>
                    <a:cubicBezTo>
                      <a:pt x="1818" y="169"/>
                      <a:pt x="1802" y="72"/>
                      <a:pt x="1721" y="24"/>
                    </a:cubicBezTo>
                    <a:cubicBezTo>
                      <a:pt x="1700" y="8"/>
                      <a:pt x="1673" y="1"/>
                      <a:pt x="1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5"/>
              <p:cNvSpPr/>
              <p:nvPr/>
            </p:nvSpPr>
            <p:spPr>
              <a:xfrm>
                <a:off x="7498450" y="3201650"/>
                <a:ext cx="7637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83" extrusionOk="0">
                    <a:moveTo>
                      <a:pt x="2642" y="0"/>
                    </a:moveTo>
                    <a:cubicBezTo>
                      <a:pt x="2523" y="0"/>
                      <a:pt x="2409" y="126"/>
                      <a:pt x="2489" y="251"/>
                    </a:cubicBezTo>
                    <a:cubicBezTo>
                      <a:pt x="2667" y="494"/>
                      <a:pt x="2586" y="833"/>
                      <a:pt x="2279" y="930"/>
                    </a:cubicBezTo>
                    <a:cubicBezTo>
                      <a:pt x="2237" y="943"/>
                      <a:pt x="2196" y="949"/>
                      <a:pt x="2157" y="949"/>
                    </a:cubicBezTo>
                    <a:cubicBezTo>
                      <a:pt x="1907" y="949"/>
                      <a:pt x="1703" y="708"/>
                      <a:pt x="1535" y="527"/>
                    </a:cubicBezTo>
                    <a:cubicBezTo>
                      <a:pt x="1508" y="495"/>
                      <a:pt x="1469" y="481"/>
                      <a:pt x="1429" y="481"/>
                    </a:cubicBezTo>
                    <a:cubicBezTo>
                      <a:pt x="1327" y="481"/>
                      <a:pt x="1215" y="572"/>
                      <a:pt x="1261" y="688"/>
                    </a:cubicBezTo>
                    <a:cubicBezTo>
                      <a:pt x="1358" y="915"/>
                      <a:pt x="1212" y="1189"/>
                      <a:pt x="970" y="1238"/>
                    </a:cubicBezTo>
                    <a:cubicBezTo>
                      <a:pt x="936" y="1246"/>
                      <a:pt x="902" y="1250"/>
                      <a:pt x="869" y="1250"/>
                    </a:cubicBezTo>
                    <a:cubicBezTo>
                      <a:pt x="633" y="1250"/>
                      <a:pt x="422" y="1062"/>
                      <a:pt x="324" y="850"/>
                    </a:cubicBezTo>
                    <a:cubicBezTo>
                      <a:pt x="302" y="795"/>
                      <a:pt x="243" y="762"/>
                      <a:pt x="182" y="762"/>
                    </a:cubicBezTo>
                    <a:cubicBezTo>
                      <a:pt x="153" y="762"/>
                      <a:pt x="123" y="769"/>
                      <a:pt x="98" y="785"/>
                    </a:cubicBezTo>
                    <a:cubicBezTo>
                      <a:pt x="16" y="833"/>
                      <a:pt x="1" y="930"/>
                      <a:pt x="48" y="1012"/>
                    </a:cubicBezTo>
                    <a:cubicBezTo>
                      <a:pt x="181" y="1330"/>
                      <a:pt x="509" y="1583"/>
                      <a:pt x="864" y="1583"/>
                    </a:cubicBezTo>
                    <a:cubicBezTo>
                      <a:pt x="942" y="1583"/>
                      <a:pt x="1021" y="1570"/>
                      <a:pt x="1100" y="1544"/>
                    </a:cubicBezTo>
                    <a:cubicBezTo>
                      <a:pt x="1327" y="1475"/>
                      <a:pt x="1518" y="1279"/>
                      <a:pt x="1595" y="1052"/>
                    </a:cubicBezTo>
                    <a:lnTo>
                      <a:pt x="1595" y="1052"/>
                    </a:lnTo>
                    <a:cubicBezTo>
                      <a:pt x="1762" y="1186"/>
                      <a:pt x="1952" y="1281"/>
                      <a:pt x="2158" y="1281"/>
                    </a:cubicBezTo>
                    <a:cubicBezTo>
                      <a:pt x="2259" y="1281"/>
                      <a:pt x="2364" y="1258"/>
                      <a:pt x="2473" y="1205"/>
                    </a:cubicBezTo>
                    <a:cubicBezTo>
                      <a:pt x="2910" y="1012"/>
                      <a:pt x="3054" y="462"/>
                      <a:pt x="2780" y="74"/>
                    </a:cubicBezTo>
                    <a:cubicBezTo>
                      <a:pt x="2742" y="22"/>
                      <a:pt x="2692" y="0"/>
                      <a:pt x="2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5"/>
              <p:cNvSpPr/>
              <p:nvPr/>
            </p:nvSpPr>
            <p:spPr>
              <a:xfrm>
                <a:off x="7348950" y="3287275"/>
                <a:ext cx="380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771" extrusionOk="0">
                    <a:moveTo>
                      <a:pt x="1322" y="1"/>
                    </a:moveTo>
                    <a:cubicBezTo>
                      <a:pt x="1257" y="1"/>
                      <a:pt x="1193" y="47"/>
                      <a:pt x="1180" y="123"/>
                    </a:cubicBezTo>
                    <a:cubicBezTo>
                      <a:pt x="1164" y="140"/>
                      <a:pt x="1164" y="156"/>
                      <a:pt x="1164" y="172"/>
                    </a:cubicBezTo>
                    <a:cubicBezTo>
                      <a:pt x="1148" y="205"/>
                      <a:pt x="1132" y="220"/>
                      <a:pt x="1115" y="253"/>
                    </a:cubicBezTo>
                    <a:cubicBezTo>
                      <a:pt x="1115" y="253"/>
                      <a:pt x="1105" y="274"/>
                      <a:pt x="1101" y="274"/>
                    </a:cubicBezTo>
                    <a:cubicBezTo>
                      <a:pt x="1100" y="274"/>
                      <a:pt x="1100" y="272"/>
                      <a:pt x="1100" y="269"/>
                    </a:cubicBezTo>
                    <a:lnTo>
                      <a:pt x="1083" y="285"/>
                    </a:lnTo>
                    <a:cubicBezTo>
                      <a:pt x="1068" y="317"/>
                      <a:pt x="1035" y="334"/>
                      <a:pt x="1018" y="350"/>
                    </a:cubicBezTo>
                    <a:lnTo>
                      <a:pt x="1003" y="350"/>
                    </a:lnTo>
                    <a:cubicBezTo>
                      <a:pt x="1003" y="366"/>
                      <a:pt x="986" y="382"/>
                      <a:pt x="971" y="382"/>
                    </a:cubicBezTo>
                    <a:cubicBezTo>
                      <a:pt x="954" y="399"/>
                      <a:pt x="938" y="399"/>
                      <a:pt x="938" y="399"/>
                    </a:cubicBezTo>
                    <a:cubicBezTo>
                      <a:pt x="921" y="414"/>
                      <a:pt x="906" y="414"/>
                      <a:pt x="921" y="414"/>
                    </a:cubicBezTo>
                    <a:cubicBezTo>
                      <a:pt x="889" y="414"/>
                      <a:pt x="874" y="431"/>
                      <a:pt x="841" y="431"/>
                    </a:cubicBezTo>
                    <a:cubicBezTo>
                      <a:pt x="824" y="431"/>
                      <a:pt x="809" y="446"/>
                      <a:pt x="792" y="446"/>
                    </a:cubicBezTo>
                    <a:lnTo>
                      <a:pt x="712" y="446"/>
                    </a:lnTo>
                    <a:cubicBezTo>
                      <a:pt x="727" y="446"/>
                      <a:pt x="695" y="431"/>
                      <a:pt x="680" y="431"/>
                    </a:cubicBezTo>
                    <a:lnTo>
                      <a:pt x="647" y="431"/>
                    </a:lnTo>
                    <a:cubicBezTo>
                      <a:pt x="631" y="431"/>
                      <a:pt x="615" y="414"/>
                      <a:pt x="598" y="414"/>
                    </a:cubicBezTo>
                    <a:cubicBezTo>
                      <a:pt x="591" y="411"/>
                      <a:pt x="589" y="410"/>
                      <a:pt x="589" y="410"/>
                    </a:cubicBezTo>
                    <a:lnTo>
                      <a:pt x="589" y="410"/>
                    </a:lnTo>
                    <a:cubicBezTo>
                      <a:pt x="589" y="410"/>
                      <a:pt x="598" y="414"/>
                      <a:pt x="600" y="414"/>
                    </a:cubicBezTo>
                    <a:cubicBezTo>
                      <a:pt x="603" y="414"/>
                      <a:pt x="600" y="411"/>
                      <a:pt x="583" y="399"/>
                    </a:cubicBezTo>
                    <a:cubicBezTo>
                      <a:pt x="550" y="399"/>
                      <a:pt x="534" y="382"/>
                      <a:pt x="518" y="366"/>
                    </a:cubicBezTo>
                    <a:cubicBezTo>
                      <a:pt x="486" y="350"/>
                      <a:pt x="437" y="317"/>
                      <a:pt x="404" y="269"/>
                    </a:cubicBezTo>
                    <a:lnTo>
                      <a:pt x="389" y="253"/>
                    </a:lnTo>
                    <a:cubicBezTo>
                      <a:pt x="389" y="237"/>
                      <a:pt x="372" y="220"/>
                      <a:pt x="372" y="220"/>
                    </a:cubicBezTo>
                    <a:cubicBezTo>
                      <a:pt x="356" y="205"/>
                      <a:pt x="356" y="188"/>
                      <a:pt x="356" y="172"/>
                    </a:cubicBezTo>
                    <a:cubicBezTo>
                      <a:pt x="352" y="163"/>
                      <a:pt x="350" y="161"/>
                      <a:pt x="349" y="161"/>
                    </a:cubicBezTo>
                    <a:cubicBezTo>
                      <a:pt x="347" y="161"/>
                      <a:pt x="349" y="167"/>
                      <a:pt x="347" y="167"/>
                    </a:cubicBezTo>
                    <a:cubicBezTo>
                      <a:pt x="346" y="167"/>
                      <a:pt x="344" y="165"/>
                      <a:pt x="340" y="156"/>
                    </a:cubicBezTo>
                    <a:cubicBezTo>
                      <a:pt x="313" y="90"/>
                      <a:pt x="254" y="35"/>
                      <a:pt x="189" y="35"/>
                    </a:cubicBezTo>
                    <a:cubicBezTo>
                      <a:pt x="175" y="35"/>
                      <a:pt x="160" y="37"/>
                      <a:pt x="146" y="43"/>
                    </a:cubicBezTo>
                    <a:cubicBezTo>
                      <a:pt x="49" y="59"/>
                      <a:pt x="1" y="156"/>
                      <a:pt x="16" y="237"/>
                    </a:cubicBezTo>
                    <a:cubicBezTo>
                      <a:pt x="126" y="549"/>
                      <a:pt x="415" y="771"/>
                      <a:pt x="741" y="771"/>
                    </a:cubicBezTo>
                    <a:cubicBezTo>
                      <a:pt x="753" y="771"/>
                      <a:pt x="765" y="770"/>
                      <a:pt x="777" y="770"/>
                    </a:cubicBezTo>
                    <a:cubicBezTo>
                      <a:pt x="1115" y="754"/>
                      <a:pt x="1406" y="528"/>
                      <a:pt x="1503" y="205"/>
                    </a:cubicBezTo>
                    <a:cubicBezTo>
                      <a:pt x="1520" y="123"/>
                      <a:pt x="1471" y="26"/>
                      <a:pt x="1374" y="11"/>
                    </a:cubicBezTo>
                    <a:cubicBezTo>
                      <a:pt x="1357" y="4"/>
                      <a:pt x="1340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5"/>
              <p:cNvSpPr/>
              <p:nvPr/>
            </p:nvSpPr>
            <p:spPr>
              <a:xfrm>
                <a:off x="7256425" y="3575300"/>
                <a:ext cx="654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10" extrusionOk="0">
                    <a:moveTo>
                      <a:pt x="162" y="0"/>
                    </a:moveTo>
                    <a:cubicBezTo>
                      <a:pt x="81" y="0"/>
                      <a:pt x="0" y="53"/>
                      <a:pt x="0" y="158"/>
                    </a:cubicBezTo>
                    <a:cubicBezTo>
                      <a:pt x="0" y="529"/>
                      <a:pt x="259" y="869"/>
                      <a:pt x="614" y="950"/>
                    </a:cubicBezTo>
                    <a:cubicBezTo>
                      <a:pt x="666" y="959"/>
                      <a:pt x="719" y="964"/>
                      <a:pt x="770" y="964"/>
                    </a:cubicBezTo>
                    <a:cubicBezTo>
                      <a:pt x="987" y="964"/>
                      <a:pt x="1198" y="883"/>
                      <a:pt x="1351" y="737"/>
                    </a:cubicBezTo>
                    <a:lnTo>
                      <a:pt x="1351" y="737"/>
                    </a:lnTo>
                    <a:cubicBezTo>
                      <a:pt x="1498" y="900"/>
                      <a:pt x="1707" y="1010"/>
                      <a:pt x="1931" y="1010"/>
                    </a:cubicBezTo>
                    <a:cubicBezTo>
                      <a:pt x="1971" y="1010"/>
                      <a:pt x="2012" y="1006"/>
                      <a:pt x="2053" y="999"/>
                    </a:cubicBezTo>
                    <a:cubicBezTo>
                      <a:pt x="2377" y="934"/>
                      <a:pt x="2618" y="594"/>
                      <a:pt x="2538" y="271"/>
                    </a:cubicBezTo>
                    <a:cubicBezTo>
                      <a:pt x="2512" y="185"/>
                      <a:pt x="2443" y="148"/>
                      <a:pt x="2374" y="148"/>
                    </a:cubicBezTo>
                    <a:cubicBezTo>
                      <a:pt x="2275" y="148"/>
                      <a:pt x="2177" y="227"/>
                      <a:pt x="2215" y="352"/>
                    </a:cubicBezTo>
                    <a:cubicBezTo>
                      <a:pt x="2263" y="514"/>
                      <a:pt x="2101" y="675"/>
                      <a:pt x="1940" y="675"/>
                    </a:cubicBezTo>
                    <a:cubicBezTo>
                      <a:pt x="1931" y="676"/>
                      <a:pt x="1922" y="676"/>
                      <a:pt x="1914" y="676"/>
                    </a:cubicBezTo>
                    <a:cubicBezTo>
                      <a:pt x="1731" y="676"/>
                      <a:pt x="1580" y="522"/>
                      <a:pt x="1504" y="368"/>
                    </a:cubicBezTo>
                    <a:cubicBezTo>
                      <a:pt x="1472" y="311"/>
                      <a:pt x="1411" y="283"/>
                      <a:pt x="1352" y="283"/>
                    </a:cubicBezTo>
                    <a:cubicBezTo>
                      <a:pt x="1294" y="283"/>
                      <a:pt x="1237" y="311"/>
                      <a:pt x="1213" y="368"/>
                    </a:cubicBezTo>
                    <a:cubicBezTo>
                      <a:pt x="1127" y="526"/>
                      <a:pt x="952" y="632"/>
                      <a:pt x="779" y="632"/>
                    </a:cubicBezTo>
                    <a:cubicBezTo>
                      <a:pt x="756" y="632"/>
                      <a:pt x="734" y="630"/>
                      <a:pt x="711" y="626"/>
                    </a:cubicBezTo>
                    <a:cubicBezTo>
                      <a:pt x="485" y="594"/>
                      <a:pt x="340" y="385"/>
                      <a:pt x="324" y="158"/>
                    </a:cubicBezTo>
                    <a:cubicBezTo>
                      <a:pt x="324" y="53"/>
                      <a:pt x="243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5"/>
              <p:cNvSpPr/>
              <p:nvPr/>
            </p:nvSpPr>
            <p:spPr>
              <a:xfrm>
                <a:off x="7026550" y="3431075"/>
                <a:ext cx="4162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773" extrusionOk="0">
                    <a:moveTo>
                      <a:pt x="184" y="1"/>
                    </a:moveTo>
                    <a:cubicBezTo>
                      <a:pt x="152" y="1"/>
                      <a:pt x="121" y="10"/>
                      <a:pt x="97" y="28"/>
                    </a:cubicBezTo>
                    <a:cubicBezTo>
                      <a:pt x="0" y="77"/>
                      <a:pt x="0" y="174"/>
                      <a:pt x="32" y="254"/>
                    </a:cubicBezTo>
                    <a:cubicBezTo>
                      <a:pt x="162" y="562"/>
                      <a:pt x="485" y="756"/>
                      <a:pt x="808" y="771"/>
                    </a:cubicBezTo>
                    <a:cubicBezTo>
                      <a:pt x="821" y="772"/>
                      <a:pt x="833" y="772"/>
                      <a:pt x="846" y="772"/>
                    </a:cubicBezTo>
                    <a:cubicBezTo>
                      <a:pt x="1171" y="772"/>
                      <a:pt x="1476" y="566"/>
                      <a:pt x="1616" y="286"/>
                    </a:cubicBezTo>
                    <a:cubicBezTo>
                      <a:pt x="1664" y="206"/>
                      <a:pt x="1649" y="109"/>
                      <a:pt x="1567" y="60"/>
                    </a:cubicBezTo>
                    <a:cubicBezTo>
                      <a:pt x="1542" y="50"/>
                      <a:pt x="1513" y="45"/>
                      <a:pt x="1485" y="45"/>
                    </a:cubicBezTo>
                    <a:cubicBezTo>
                      <a:pt x="1423" y="45"/>
                      <a:pt x="1363" y="70"/>
                      <a:pt x="1341" y="125"/>
                    </a:cubicBezTo>
                    <a:cubicBezTo>
                      <a:pt x="1276" y="222"/>
                      <a:pt x="1212" y="303"/>
                      <a:pt x="1115" y="351"/>
                    </a:cubicBezTo>
                    <a:cubicBezTo>
                      <a:pt x="1034" y="405"/>
                      <a:pt x="953" y="436"/>
                      <a:pt x="863" y="436"/>
                    </a:cubicBezTo>
                    <a:cubicBezTo>
                      <a:pt x="845" y="436"/>
                      <a:pt x="827" y="435"/>
                      <a:pt x="808" y="432"/>
                    </a:cubicBezTo>
                    <a:cubicBezTo>
                      <a:pt x="597" y="432"/>
                      <a:pt x="403" y="286"/>
                      <a:pt x="323" y="77"/>
                    </a:cubicBezTo>
                    <a:cubicBezTo>
                      <a:pt x="293" y="26"/>
                      <a:pt x="237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5"/>
              <p:cNvSpPr/>
              <p:nvPr/>
            </p:nvSpPr>
            <p:spPr>
              <a:xfrm>
                <a:off x="7195625" y="3982550"/>
                <a:ext cx="10827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449" extrusionOk="0">
                    <a:moveTo>
                      <a:pt x="166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57" y="611"/>
                      <a:pt x="364" y="1079"/>
                      <a:pt x="865" y="1129"/>
                    </a:cubicBezTo>
                    <a:cubicBezTo>
                      <a:pt x="891" y="1131"/>
                      <a:pt x="916" y="1133"/>
                      <a:pt x="942" y="1133"/>
                    </a:cubicBezTo>
                    <a:cubicBezTo>
                      <a:pt x="1201" y="1133"/>
                      <a:pt x="1461" y="993"/>
                      <a:pt x="1606" y="779"/>
                    </a:cubicBezTo>
                    <a:lnTo>
                      <a:pt x="1606" y="779"/>
                    </a:lnTo>
                    <a:cubicBezTo>
                      <a:pt x="1810" y="1100"/>
                      <a:pt x="2088" y="1364"/>
                      <a:pt x="2481" y="1435"/>
                    </a:cubicBezTo>
                    <a:cubicBezTo>
                      <a:pt x="2534" y="1444"/>
                      <a:pt x="2586" y="1448"/>
                      <a:pt x="2636" y="1448"/>
                    </a:cubicBezTo>
                    <a:cubicBezTo>
                      <a:pt x="2937" y="1448"/>
                      <a:pt x="3204" y="1299"/>
                      <a:pt x="3352" y="1061"/>
                    </a:cubicBezTo>
                    <a:lnTo>
                      <a:pt x="3352" y="1061"/>
                    </a:lnTo>
                    <a:cubicBezTo>
                      <a:pt x="3453" y="1135"/>
                      <a:pt x="3571" y="1171"/>
                      <a:pt x="3691" y="1171"/>
                    </a:cubicBezTo>
                    <a:cubicBezTo>
                      <a:pt x="3937" y="1171"/>
                      <a:pt x="4187" y="1019"/>
                      <a:pt x="4291" y="741"/>
                    </a:cubicBezTo>
                    <a:cubicBezTo>
                      <a:pt x="4330" y="624"/>
                      <a:pt x="4229" y="548"/>
                      <a:pt x="4128" y="548"/>
                    </a:cubicBezTo>
                    <a:cubicBezTo>
                      <a:pt x="4061" y="548"/>
                      <a:pt x="3994" y="582"/>
                      <a:pt x="3968" y="659"/>
                    </a:cubicBezTo>
                    <a:cubicBezTo>
                      <a:pt x="3923" y="780"/>
                      <a:pt x="3828" y="834"/>
                      <a:pt x="3730" y="834"/>
                    </a:cubicBezTo>
                    <a:cubicBezTo>
                      <a:pt x="3618" y="834"/>
                      <a:pt x="3503" y="764"/>
                      <a:pt x="3451" y="644"/>
                    </a:cubicBezTo>
                    <a:cubicBezTo>
                      <a:pt x="3423" y="588"/>
                      <a:pt x="3379" y="564"/>
                      <a:pt x="3332" y="564"/>
                    </a:cubicBezTo>
                    <a:cubicBezTo>
                      <a:pt x="3245" y="564"/>
                      <a:pt x="3149" y="645"/>
                      <a:pt x="3128" y="741"/>
                    </a:cubicBezTo>
                    <a:cubicBezTo>
                      <a:pt x="3095" y="999"/>
                      <a:pt x="2876" y="1107"/>
                      <a:pt x="2648" y="1107"/>
                    </a:cubicBezTo>
                    <a:cubicBezTo>
                      <a:pt x="2533" y="1107"/>
                      <a:pt x="2417" y="1080"/>
                      <a:pt x="2320" y="1032"/>
                    </a:cubicBezTo>
                    <a:cubicBezTo>
                      <a:pt x="2012" y="886"/>
                      <a:pt x="1835" y="562"/>
                      <a:pt x="1689" y="256"/>
                    </a:cubicBezTo>
                    <a:cubicBezTo>
                      <a:pt x="1664" y="199"/>
                      <a:pt x="1610" y="174"/>
                      <a:pt x="1554" y="174"/>
                    </a:cubicBezTo>
                    <a:cubicBezTo>
                      <a:pt x="1465" y="174"/>
                      <a:pt x="1372" y="237"/>
                      <a:pt x="1382" y="336"/>
                    </a:cubicBezTo>
                    <a:cubicBezTo>
                      <a:pt x="1412" y="601"/>
                      <a:pt x="1187" y="812"/>
                      <a:pt x="927" y="812"/>
                    </a:cubicBezTo>
                    <a:cubicBezTo>
                      <a:pt x="901" y="812"/>
                      <a:pt x="875" y="810"/>
                      <a:pt x="848" y="805"/>
                    </a:cubicBezTo>
                    <a:cubicBezTo>
                      <a:pt x="558" y="741"/>
                      <a:pt x="380" y="433"/>
                      <a:pt x="348" y="159"/>
                    </a:cubicBezTo>
                    <a:cubicBezTo>
                      <a:pt x="340" y="54"/>
                      <a:pt x="25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5"/>
              <p:cNvSpPr/>
              <p:nvPr/>
            </p:nvSpPr>
            <p:spPr>
              <a:xfrm>
                <a:off x="7444375" y="3962350"/>
                <a:ext cx="5045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049" extrusionOk="0">
                    <a:moveTo>
                      <a:pt x="227" y="1"/>
                    </a:moveTo>
                    <a:cubicBezTo>
                      <a:pt x="116" y="1"/>
                      <a:pt x="0" y="116"/>
                      <a:pt x="78" y="239"/>
                    </a:cubicBezTo>
                    <a:cubicBezTo>
                      <a:pt x="297" y="614"/>
                      <a:pt x="591" y="1049"/>
                      <a:pt x="1062" y="1049"/>
                    </a:cubicBezTo>
                    <a:cubicBezTo>
                      <a:pt x="1079" y="1049"/>
                      <a:pt x="1095" y="1048"/>
                      <a:pt x="1112" y="1047"/>
                    </a:cubicBezTo>
                    <a:cubicBezTo>
                      <a:pt x="1549" y="1047"/>
                      <a:pt x="1808" y="644"/>
                      <a:pt x="1985" y="288"/>
                    </a:cubicBezTo>
                    <a:cubicBezTo>
                      <a:pt x="2017" y="207"/>
                      <a:pt x="2002" y="110"/>
                      <a:pt x="1921" y="62"/>
                    </a:cubicBezTo>
                    <a:cubicBezTo>
                      <a:pt x="1895" y="46"/>
                      <a:pt x="1865" y="39"/>
                      <a:pt x="1836" y="39"/>
                    </a:cubicBezTo>
                    <a:cubicBezTo>
                      <a:pt x="1776" y="39"/>
                      <a:pt x="1716" y="71"/>
                      <a:pt x="1694" y="127"/>
                    </a:cubicBezTo>
                    <a:cubicBezTo>
                      <a:pt x="1582" y="353"/>
                      <a:pt x="1420" y="708"/>
                      <a:pt x="1112" y="724"/>
                    </a:cubicBezTo>
                    <a:cubicBezTo>
                      <a:pt x="1105" y="724"/>
                      <a:pt x="1097" y="724"/>
                      <a:pt x="1089" y="724"/>
                    </a:cubicBezTo>
                    <a:cubicBezTo>
                      <a:pt x="732" y="724"/>
                      <a:pt x="512" y="347"/>
                      <a:pt x="354" y="77"/>
                    </a:cubicBezTo>
                    <a:cubicBezTo>
                      <a:pt x="324" y="23"/>
                      <a:pt x="276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5"/>
              <p:cNvSpPr/>
              <p:nvPr/>
            </p:nvSpPr>
            <p:spPr>
              <a:xfrm>
                <a:off x="7499650" y="3711775"/>
                <a:ext cx="33375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17693" extrusionOk="0">
                    <a:moveTo>
                      <a:pt x="7419" y="0"/>
                    </a:moveTo>
                    <a:lnTo>
                      <a:pt x="0" y="3927"/>
                    </a:lnTo>
                    <a:cubicBezTo>
                      <a:pt x="567" y="6594"/>
                      <a:pt x="1149" y="9292"/>
                      <a:pt x="2231" y="11749"/>
                    </a:cubicBezTo>
                    <a:cubicBezTo>
                      <a:pt x="3314" y="14190"/>
                      <a:pt x="4978" y="16403"/>
                      <a:pt x="7193" y="17502"/>
                    </a:cubicBezTo>
                    <a:cubicBezTo>
                      <a:pt x="7406" y="17604"/>
                      <a:pt x="7645" y="17693"/>
                      <a:pt x="7869" y="17693"/>
                    </a:cubicBezTo>
                    <a:cubicBezTo>
                      <a:pt x="8001" y="17693"/>
                      <a:pt x="8129" y="17662"/>
                      <a:pt x="8243" y="17584"/>
                    </a:cubicBezTo>
                    <a:cubicBezTo>
                      <a:pt x="8744" y="17211"/>
                      <a:pt x="8550" y="16339"/>
                      <a:pt x="8275" y="15725"/>
                    </a:cubicBezTo>
                    <a:lnTo>
                      <a:pt x="8275" y="15725"/>
                    </a:lnTo>
                    <a:cubicBezTo>
                      <a:pt x="8459" y="16043"/>
                      <a:pt x="8797" y="16217"/>
                      <a:pt x="9129" y="16217"/>
                    </a:cubicBezTo>
                    <a:cubicBezTo>
                      <a:pt x="9354" y="16217"/>
                      <a:pt x="9577" y="16137"/>
                      <a:pt x="9746" y="15968"/>
                    </a:cubicBezTo>
                    <a:cubicBezTo>
                      <a:pt x="10161" y="15583"/>
                      <a:pt x="10210" y="14804"/>
                      <a:pt x="9867" y="14339"/>
                    </a:cubicBezTo>
                    <a:lnTo>
                      <a:pt x="9867" y="14339"/>
                    </a:lnTo>
                    <a:cubicBezTo>
                      <a:pt x="10117" y="14626"/>
                      <a:pt x="10479" y="14788"/>
                      <a:pt x="10832" y="14788"/>
                    </a:cubicBezTo>
                    <a:cubicBezTo>
                      <a:pt x="11068" y="14788"/>
                      <a:pt x="11300" y="14716"/>
                      <a:pt x="11492" y="14561"/>
                    </a:cubicBezTo>
                    <a:cubicBezTo>
                      <a:pt x="12009" y="14141"/>
                      <a:pt x="12074" y="13139"/>
                      <a:pt x="11572" y="12719"/>
                    </a:cubicBezTo>
                    <a:lnTo>
                      <a:pt x="11572" y="12719"/>
                    </a:lnTo>
                    <a:cubicBezTo>
                      <a:pt x="11848" y="12861"/>
                      <a:pt x="12169" y="12998"/>
                      <a:pt x="12465" y="12998"/>
                    </a:cubicBezTo>
                    <a:cubicBezTo>
                      <a:pt x="12638" y="12998"/>
                      <a:pt x="12803" y="12951"/>
                      <a:pt x="12946" y="12832"/>
                    </a:cubicBezTo>
                    <a:cubicBezTo>
                      <a:pt x="13285" y="12557"/>
                      <a:pt x="13350" y="12007"/>
                      <a:pt x="13270" y="11539"/>
                    </a:cubicBezTo>
                    <a:cubicBezTo>
                      <a:pt x="13076" y="10230"/>
                      <a:pt x="12235" y="9212"/>
                      <a:pt x="11492" y="8210"/>
                    </a:cubicBezTo>
                    <a:cubicBezTo>
                      <a:pt x="9697" y="5801"/>
                      <a:pt x="8307" y="2989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5"/>
              <p:cNvSpPr/>
              <p:nvPr/>
            </p:nvSpPr>
            <p:spPr>
              <a:xfrm>
                <a:off x="7431925" y="3717725"/>
                <a:ext cx="25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10194" h="6607" extrusionOk="0">
                    <a:moveTo>
                      <a:pt x="8176" y="0"/>
                    </a:moveTo>
                    <a:cubicBezTo>
                      <a:pt x="8096" y="0"/>
                      <a:pt x="8025" y="36"/>
                      <a:pt x="8010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0"/>
                      <a:pt x="5974" y="1329"/>
                    </a:cubicBezTo>
                    <a:cubicBezTo>
                      <a:pt x="5961" y="1325"/>
                      <a:pt x="5947" y="1323"/>
                      <a:pt x="5934" y="1323"/>
                    </a:cubicBezTo>
                    <a:cubicBezTo>
                      <a:pt x="5845" y="1323"/>
                      <a:pt x="5750" y="1407"/>
                      <a:pt x="5765" y="1491"/>
                    </a:cubicBezTo>
                    <a:cubicBezTo>
                      <a:pt x="5849" y="2066"/>
                      <a:pt x="5920" y="2640"/>
                      <a:pt x="6001" y="3214"/>
                    </a:cubicBezTo>
                    <a:lnTo>
                      <a:pt x="6001" y="3214"/>
                    </a:lnTo>
                    <a:cubicBezTo>
                      <a:pt x="5412" y="2968"/>
                      <a:pt x="4812" y="2737"/>
                      <a:pt x="4213" y="2542"/>
                    </a:cubicBezTo>
                    <a:cubicBezTo>
                      <a:pt x="4198" y="2537"/>
                      <a:pt x="4183" y="2535"/>
                      <a:pt x="4168" y="2535"/>
                    </a:cubicBezTo>
                    <a:cubicBezTo>
                      <a:pt x="4084" y="2535"/>
                      <a:pt x="4002" y="2607"/>
                      <a:pt x="4002" y="2704"/>
                    </a:cubicBezTo>
                    <a:cubicBezTo>
                      <a:pt x="4031" y="3288"/>
                      <a:pt x="4047" y="3873"/>
                      <a:pt x="4073" y="4469"/>
                    </a:cubicBezTo>
                    <a:lnTo>
                      <a:pt x="4073" y="4469"/>
                    </a:lnTo>
                    <a:cubicBezTo>
                      <a:pt x="3449" y="4252"/>
                      <a:pt x="2813" y="4034"/>
                      <a:pt x="2177" y="3803"/>
                    </a:cubicBezTo>
                    <a:cubicBezTo>
                      <a:pt x="2164" y="3798"/>
                      <a:pt x="2150" y="3796"/>
                      <a:pt x="2137" y="3796"/>
                    </a:cubicBezTo>
                    <a:cubicBezTo>
                      <a:pt x="2051" y="3796"/>
                      <a:pt x="1966" y="3880"/>
                      <a:pt x="1966" y="3964"/>
                    </a:cubicBezTo>
                    <a:cubicBezTo>
                      <a:pt x="2041" y="4727"/>
                      <a:pt x="1992" y="5477"/>
                      <a:pt x="1830" y="6213"/>
                    </a:cubicBezTo>
                    <a:lnTo>
                      <a:pt x="1830" y="6213"/>
                    </a:lnTo>
                    <a:cubicBezTo>
                      <a:pt x="1312" y="6008"/>
                      <a:pt x="782" y="5803"/>
                      <a:pt x="253" y="5613"/>
                    </a:cubicBezTo>
                    <a:cubicBezTo>
                      <a:pt x="231" y="5604"/>
                      <a:pt x="211" y="5600"/>
                      <a:pt x="193" y="5600"/>
                    </a:cubicBezTo>
                    <a:cubicBezTo>
                      <a:pt x="45" y="5600"/>
                      <a:pt x="0" y="5862"/>
                      <a:pt x="173" y="5919"/>
                    </a:cubicBezTo>
                    <a:cubicBezTo>
                      <a:pt x="755" y="6145"/>
                      <a:pt x="1320" y="6372"/>
                      <a:pt x="1901" y="6598"/>
                    </a:cubicBezTo>
                    <a:cubicBezTo>
                      <a:pt x="1916" y="6604"/>
                      <a:pt x="1931" y="6606"/>
                      <a:pt x="1946" y="6606"/>
                    </a:cubicBezTo>
                    <a:cubicBezTo>
                      <a:pt x="2016" y="6606"/>
                      <a:pt x="2086" y="6551"/>
                      <a:pt x="2112" y="6485"/>
                    </a:cubicBezTo>
                    <a:cubicBezTo>
                      <a:pt x="2288" y="5739"/>
                      <a:pt x="2357" y="4967"/>
                      <a:pt x="2321" y="4204"/>
                    </a:cubicBezTo>
                    <a:lnTo>
                      <a:pt x="2321" y="4204"/>
                    </a:lnTo>
                    <a:cubicBezTo>
                      <a:pt x="2944" y="4420"/>
                      <a:pt x="3579" y="4637"/>
                      <a:pt x="4213" y="4852"/>
                    </a:cubicBezTo>
                    <a:cubicBezTo>
                      <a:pt x="4231" y="4861"/>
                      <a:pt x="4250" y="4866"/>
                      <a:pt x="4268" y="4866"/>
                    </a:cubicBezTo>
                    <a:cubicBezTo>
                      <a:pt x="4348" y="4866"/>
                      <a:pt x="4423" y="4787"/>
                      <a:pt x="4423" y="4708"/>
                    </a:cubicBezTo>
                    <a:cubicBezTo>
                      <a:pt x="4394" y="4104"/>
                      <a:pt x="4365" y="3512"/>
                      <a:pt x="4336" y="2923"/>
                    </a:cubicBezTo>
                    <a:lnTo>
                      <a:pt x="4336" y="2923"/>
                    </a:lnTo>
                    <a:cubicBezTo>
                      <a:pt x="4938" y="3131"/>
                      <a:pt x="5529" y="3365"/>
                      <a:pt x="6120" y="3624"/>
                    </a:cubicBezTo>
                    <a:cubicBezTo>
                      <a:pt x="6144" y="3636"/>
                      <a:pt x="6173" y="3643"/>
                      <a:pt x="6201" y="3643"/>
                    </a:cubicBezTo>
                    <a:cubicBezTo>
                      <a:pt x="6287" y="3643"/>
                      <a:pt x="6374" y="3588"/>
                      <a:pt x="6362" y="3479"/>
                    </a:cubicBezTo>
                    <a:cubicBezTo>
                      <a:pt x="6292" y="2902"/>
                      <a:pt x="6210" y="2326"/>
                      <a:pt x="6136" y="1750"/>
                    </a:cubicBezTo>
                    <a:lnTo>
                      <a:pt x="6136" y="1750"/>
                    </a:lnTo>
                    <a:cubicBezTo>
                      <a:pt x="6705" y="1979"/>
                      <a:pt x="7285" y="2219"/>
                      <a:pt x="7866" y="2445"/>
                    </a:cubicBezTo>
                    <a:cubicBezTo>
                      <a:pt x="7881" y="2453"/>
                      <a:pt x="7898" y="2456"/>
                      <a:pt x="7914" y="2456"/>
                    </a:cubicBezTo>
                    <a:cubicBezTo>
                      <a:pt x="7996" y="2456"/>
                      <a:pt x="8075" y="2364"/>
                      <a:pt x="8075" y="2283"/>
                    </a:cubicBezTo>
                    <a:cubicBezTo>
                      <a:pt x="8075" y="1638"/>
                      <a:pt x="8145" y="993"/>
                      <a:pt x="8297" y="361"/>
                    </a:cubicBezTo>
                    <a:lnTo>
                      <a:pt x="8297" y="361"/>
                    </a:lnTo>
                    <a:cubicBezTo>
                      <a:pt x="8837" y="466"/>
                      <a:pt x="9378" y="581"/>
                      <a:pt x="9917" y="683"/>
                    </a:cubicBezTo>
                    <a:cubicBezTo>
                      <a:pt x="9932" y="686"/>
                      <a:pt x="9946" y="688"/>
                      <a:pt x="9960" y="688"/>
                    </a:cubicBezTo>
                    <a:cubicBezTo>
                      <a:pt x="10138" y="688"/>
                      <a:pt x="10194" y="405"/>
                      <a:pt x="9999" y="360"/>
                    </a:cubicBezTo>
                    <a:cubicBezTo>
                      <a:pt x="9400" y="247"/>
                      <a:pt x="8818" y="118"/>
                      <a:pt x="8221" y="4"/>
                    </a:cubicBezTo>
                    <a:cubicBezTo>
                      <a:pt x="8206" y="2"/>
                      <a:pt x="8191" y="0"/>
                      <a:pt x="8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5"/>
              <p:cNvSpPr/>
              <p:nvPr/>
            </p:nvSpPr>
            <p:spPr>
              <a:xfrm>
                <a:off x="7501925" y="3789913"/>
                <a:ext cx="220102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6606" extrusionOk="0">
                    <a:moveTo>
                      <a:pt x="8189" y="0"/>
                    </a:moveTo>
                    <a:cubicBezTo>
                      <a:pt x="8115" y="0"/>
                      <a:pt x="8037" y="46"/>
                      <a:pt x="8009" y="117"/>
                    </a:cubicBezTo>
                    <a:cubicBezTo>
                      <a:pt x="7852" y="749"/>
                      <a:pt x="7770" y="1393"/>
                      <a:pt x="7754" y="2051"/>
                    </a:cubicBezTo>
                    <a:lnTo>
                      <a:pt x="7754" y="2051"/>
                    </a:lnTo>
                    <a:cubicBezTo>
                      <a:pt x="7160" y="1808"/>
                      <a:pt x="6569" y="1575"/>
                      <a:pt x="5990" y="1328"/>
                    </a:cubicBezTo>
                    <a:cubicBezTo>
                      <a:pt x="5977" y="1324"/>
                      <a:pt x="5963" y="1322"/>
                      <a:pt x="5949" y="1322"/>
                    </a:cubicBezTo>
                    <a:cubicBezTo>
                      <a:pt x="5861" y="1322"/>
                      <a:pt x="5765" y="1406"/>
                      <a:pt x="5779" y="1490"/>
                    </a:cubicBezTo>
                    <a:cubicBezTo>
                      <a:pt x="5850" y="2069"/>
                      <a:pt x="5933" y="2646"/>
                      <a:pt x="6006" y="3225"/>
                    </a:cubicBezTo>
                    <a:lnTo>
                      <a:pt x="6006" y="3225"/>
                    </a:lnTo>
                    <a:cubicBezTo>
                      <a:pt x="5427" y="2967"/>
                      <a:pt x="4826" y="2736"/>
                      <a:pt x="4212" y="2541"/>
                    </a:cubicBezTo>
                    <a:cubicBezTo>
                      <a:pt x="4197" y="2536"/>
                      <a:pt x="4182" y="2534"/>
                      <a:pt x="4167" y="2534"/>
                    </a:cubicBezTo>
                    <a:cubicBezTo>
                      <a:pt x="4083" y="2534"/>
                      <a:pt x="4001" y="2606"/>
                      <a:pt x="4001" y="2703"/>
                    </a:cubicBezTo>
                    <a:cubicBezTo>
                      <a:pt x="4030" y="3286"/>
                      <a:pt x="4058" y="3882"/>
                      <a:pt x="4087" y="4469"/>
                    </a:cubicBezTo>
                    <a:lnTo>
                      <a:pt x="4087" y="4469"/>
                    </a:lnTo>
                    <a:cubicBezTo>
                      <a:pt x="3450" y="4252"/>
                      <a:pt x="2814" y="4035"/>
                      <a:pt x="2191" y="3817"/>
                    </a:cubicBezTo>
                    <a:cubicBezTo>
                      <a:pt x="2177" y="3812"/>
                      <a:pt x="2161" y="3810"/>
                      <a:pt x="2146" y="3810"/>
                    </a:cubicBezTo>
                    <a:cubicBezTo>
                      <a:pt x="2059" y="3810"/>
                      <a:pt x="1967" y="3883"/>
                      <a:pt x="1982" y="3979"/>
                    </a:cubicBezTo>
                    <a:cubicBezTo>
                      <a:pt x="2041" y="4726"/>
                      <a:pt x="1991" y="5474"/>
                      <a:pt x="1829" y="6209"/>
                    </a:cubicBezTo>
                    <a:lnTo>
                      <a:pt x="1829" y="6209"/>
                    </a:lnTo>
                    <a:cubicBezTo>
                      <a:pt x="1306" y="6007"/>
                      <a:pt x="794" y="5816"/>
                      <a:pt x="269" y="5612"/>
                    </a:cubicBezTo>
                    <a:cubicBezTo>
                      <a:pt x="247" y="5603"/>
                      <a:pt x="227" y="5599"/>
                      <a:pt x="208" y="5599"/>
                    </a:cubicBezTo>
                    <a:cubicBezTo>
                      <a:pt x="57" y="5599"/>
                      <a:pt x="1" y="5863"/>
                      <a:pt x="187" y="5935"/>
                    </a:cubicBezTo>
                    <a:cubicBezTo>
                      <a:pt x="753" y="6144"/>
                      <a:pt x="1335" y="6371"/>
                      <a:pt x="1917" y="6597"/>
                    </a:cubicBezTo>
                    <a:cubicBezTo>
                      <a:pt x="1931" y="6603"/>
                      <a:pt x="1946" y="6606"/>
                      <a:pt x="1961" y="6606"/>
                    </a:cubicBezTo>
                    <a:cubicBezTo>
                      <a:pt x="2030" y="6606"/>
                      <a:pt x="2097" y="6550"/>
                      <a:pt x="2111" y="6485"/>
                    </a:cubicBezTo>
                    <a:cubicBezTo>
                      <a:pt x="2300" y="5738"/>
                      <a:pt x="2371" y="4979"/>
                      <a:pt x="2324" y="4219"/>
                    </a:cubicBezTo>
                    <a:lnTo>
                      <a:pt x="2324" y="4219"/>
                    </a:lnTo>
                    <a:cubicBezTo>
                      <a:pt x="2958" y="4436"/>
                      <a:pt x="3591" y="4651"/>
                      <a:pt x="4212" y="4868"/>
                    </a:cubicBezTo>
                    <a:cubicBezTo>
                      <a:pt x="4225" y="4873"/>
                      <a:pt x="4238" y="4875"/>
                      <a:pt x="4252" y="4875"/>
                    </a:cubicBezTo>
                    <a:cubicBezTo>
                      <a:pt x="4341" y="4875"/>
                      <a:pt x="4436" y="4791"/>
                      <a:pt x="4421" y="4707"/>
                    </a:cubicBezTo>
                    <a:cubicBezTo>
                      <a:pt x="4393" y="4122"/>
                      <a:pt x="4377" y="3526"/>
                      <a:pt x="4352" y="2939"/>
                    </a:cubicBezTo>
                    <a:lnTo>
                      <a:pt x="4352" y="2939"/>
                    </a:lnTo>
                    <a:cubicBezTo>
                      <a:pt x="4954" y="3144"/>
                      <a:pt x="5543" y="3364"/>
                      <a:pt x="6119" y="3623"/>
                    </a:cubicBezTo>
                    <a:cubicBezTo>
                      <a:pt x="6143" y="3636"/>
                      <a:pt x="6173" y="3642"/>
                      <a:pt x="6203" y="3642"/>
                    </a:cubicBezTo>
                    <a:cubicBezTo>
                      <a:pt x="6293" y="3642"/>
                      <a:pt x="6389" y="3587"/>
                      <a:pt x="6378" y="3479"/>
                    </a:cubicBezTo>
                    <a:cubicBezTo>
                      <a:pt x="6293" y="2903"/>
                      <a:pt x="6221" y="2329"/>
                      <a:pt x="6140" y="1754"/>
                    </a:cubicBezTo>
                    <a:lnTo>
                      <a:pt x="6140" y="1754"/>
                    </a:lnTo>
                    <a:cubicBezTo>
                      <a:pt x="6720" y="1991"/>
                      <a:pt x="7300" y="2218"/>
                      <a:pt x="7880" y="2444"/>
                    </a:cubicBezTo>
                    <a:cubicBezTo>
                      <a:pt x="7898" y="2453"/>
                      <a:pt x="7916" y="2457"/>
                      <a:pt x="7934" y="2457"/>
                    </a:cubicBezTo>
                    <a:cubicBezTo>
                      <a:pt x="8014" y="2457"/>
                      <a:pt x="8091" y="2377"/>
                      <a:pt x="8091" y="2298"/>
                    </a:cubicBezTo>
                    <a:cubicBezTo>
                      <a:pt x="8075" y="1637"/>
                      <a:pt x="8144" y="990"/>
                      <a:pt x="8297" y="357"/>
                    </a:cubicBezTo>
                    <a:lnTo>
                      <a:pt x="8297" y="357"/>
                    </a:lnTo>
                    <a:cubicBezTo>
                      <a:pt x="8842" y="463"/>
                      <a:pt x="9386" y="579"/>
                      <a:pt x="9916" y="682"/>
                    </a:cubicBezTo>
                    <a:cubicBezTo>
                      <a:pt x="9931" y="685"/>
                      <a:pt x="9945" y="687"/>
                      <a:pt x="9959" y="687"/>
                    </a:cubicBezTo>
                    <a:cubicBezTo>
                      <a:pt x="10139" y="687"/>
                      <a:pt x="10209" y="406"/>
                      <a:pt x="10013" y="376"/>
                    </a:cubicBezTo>
                    <a:cubicBezTo>
                      <a:pt x="9416" y="246"/>
                      <a:pt x="8817" y="132"/>
                      <a:pt x="8220" y="3"/>
                    </a:cubicBezTo>
                    <a:cubicBezTo>
                      <a:pt x="8210" y="1"/>
                      <a:pt x="8199" y="0"/>
                      <a:pt x="8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5"/>
              <p:cNvSpPr/>
              <p:nvPr/>
            </p:nvSpPr>
            <p:spPr>
              <a:xfrm>
                <a:off x="7536371" y="3842490"/>
                <a:ext cx="219887" cy="14208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6591" extrusionOk="0">
                    <a:moveTo>
                      <a:pt x="8173" y="1"/>
                    </a:moveTo>
                    <a:cubicBezTo>
                      <a:pt x="8094" y="1"/>
                      <a:pt x="8025" y="37"/>
                      <a:pt x="8012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1"/>
                      <a:pt x="5975" y="1330"/>
                    </a:cubicBezTo>
                    <a:cubicBezTo>
                      <a:pt x="5958" y="1321"/>
                      <a:pt x="5939" y="1317"/>
                      <a:pt x="5920" y="1317"/>
                    </a:cubicBezTo>
                    <a:cubicBezTo>
                      <a:pt x="5836" y="1317"/>
                      <a:pt x="5752" y="1399"/>
                      <a:pt x="5765" y="1492"/>
                    </a:cubicBezTo>
                    <a:cubicBezTo>
                      <a:pt x="5849" y="2064"/>
                      <a:pt x="5921" y="2638"/>
                      <a:pt x="6002" y="3210"/>
                    </a:cubicBezTo>
                    <a:lnTo>
                      <a:pt x="6002" y="3210"/>
                    </a:lnTo>
                    <a:cubicBezTo>
                      <a:pt x="5412" y="2956"/>
                      <a:pt x="4813" y="2735"/>
                      <a:pt x="4213" y="2526"/>
                    </a:cubicBezTo>
                    <a:cubicBezTo>
                      <a:pt x="4200" y="2522"/>
                      <a:pt x="4187" y="2520"/>
                      <a:pt x="4174" y="2520"/>
                    </a:cubicBezTo>
                    <a:cubicBezTo>
                      <a:pt x="4088" y="2520"/>
                      <a:pt x="4004" y="2604"/>
                      <a:pt x="4004" y="2688"/>
                    </a:cubicBezTo>
                    <a:cubicBezTo>
                      <a:pt x="4032" y="3285"/>
                      <a:pt x="4048" y="3870"/>
                      <a:pt x="4073" y="4453"/>
                    </a:cubicBezTo>
                    <a:lnTo>
                      <a:pt x="4073" y="4453"/>
                    </a:lnTo>
                    <a:cubicBezTo>
                      <a:pt x="3448" y="4236"/>
                      <a:pt x="2813" y="4020"/>
                      <a:pt x="2177" y="3802"/>
                    </a:cubicBezTo>
                    <a:cubicBezTo>
                      <a:pt x="2164" y="3798"/>
                      <a:pt x="2151" y="3796"/>
                      <a:pt x="2137" y="3796"/>
                    </a:cubicBezTo>
                    <a:cubicBezTo>
                      <a:pt x="2052" y="3796"/>
                      <a:pt x="1967" y="3880"/>
                      <a:pt x="1967" y="3964"/>
                    </a:cubicBezTo>
                    <a:cubicBezTo>
                      <a:pt x="2042" y="4713"/>
                      <a:pt x="1992" y="5477"/>
                      <a:pt x="1829" y="6214"/>
                    </a:cubicBezTo>
                    <a:lnTo>
                      <a:pt x="1829" y="6214"/>
                    </a:lnTo>
                    <a:cubicBezTo>
                      <a:pt x="1313" y="6009"/>
                      <a:pt x="784" y="5803"/>
                      <a:pt x="254" y="5597"/>
                    </a:cubicBezTo>
                    <a:cubicBezTo>
                      <a:pt x="233" y="5588"/>
                      <a:pt x="213" y="5584"/>
                      <a:pt x="194" y="5584"/>
                    </a:cubicBezTo>
                    <a:cubicBezTo>
                      <a:pt x="46" y="5584"/>
                      <a:pt x="0" y="5848"/>
                      <a:pt x="173" y="5920"/>
                    </a:cubicBezTo>
                    <a:cubicBezTo>
                      <a:pt x="755" y="6146"/>
                      <a:pt x="1321" y="6373"/>
                      <a:pt x="1903" y="6582"/>
                    </a:cubicBezTo>
                    <a:cubicBezTo>
                      <a:pt x="1917" y="6588"/>
                      <a:pt x="1932" y="6591"/>
                      <a:pt x="1947" y="6591"/>
                    </a:cubicBezTo>
                    <a:cubicBezTo>
                      <a:pt x="2016" y="6591"/>
                      <a:pt x="2086" y="6535"/>
                      <a:pt x="2112" y="6470"/>
                    </a:cubicBezTo>
                    <a:cubicBezTo>
                      <a:pt x="2288" y="5723"/>
                      <a:pt x="2357" y="4964"/>
                      <a:pt x="2321" y="4204"/>
                    </a:cubicBezTo>
                    <a:lnTo>
                      <a:pt x="2321" y="4204"/>
                    </a:lnTo>
                    <a:cubicBezTo>
                      <a:pt x="2944" y="4421"/>
                      <a:pt x="3579" y="4637"/>
                      <a:pt x="4213" y="4854"/>
                    </a:cubicBezTo>
                    <a:cubicBezTo>
                      <a:pt x="4228" y="4858"/>
                      <a:pt x="4243" y="4861"/>
                      <a:pt x="4258" y="4861"/>
                    </a:cubicBezTo>
                    <a:cubicBezTo>
                      <a:pt x="4342" y="4861"/>
                      <a:pt x="4424" y="4788"/>
                      <a:pt x="4424" y="4692"/>
                    </a:cubicBezTo>
                    <a:cubicBezTo>
                      <a:pt x="4395" y="4106"/>
                      <a:pt x="4367" y="3521"/>
                      <a:pt x="4338" y="2925"/>
                    </a:cubicBezTo>
                    <a:lnTo>
                      <a:pt x="4338" y="2925"/>
                    </a:lnTo>
                    <a:cubicBezTo>
                      <a:pt x="4940" y="3133"/>
                      <a:pt x="5531" y="3366"/>
                      <a:pt x="6120" y="3625"/>
                    </a:cubicBezTo>
                    <a:cubicBezTo>
                      <a:pt x="6140" y="3632"/>
                      <a:pt x="6161" y="3635"/>
                      <a:pt x="6184" y="3635"/>
                    </a:cubicBezTo>
                    <a:cubicBezTo>
                      <a:pt x="6274" y="3635"/>
                      <a:pt x="6376" y="3583"/>
                      <a:pt x="6363" y="3479"/>
                    </a:cubicBezTo>
                    <a:cubicBezTo>
                      <a:pt x="6292" y="2903"/>
                      <a:pt x="6210" y="2327"/>
                      <a:pt x="6137" y="1750"/>
                    </a:cubicBezTo>
                    <a:lnTo>
                      <a:pt x="6137" y="1750"/>
                    </a:lnTo>
                    <a:cubicBezTo>
                      <a:pt x="6706" y="1977"/>
                      <a:pt x="7286" y="2205"/>
                      <a:pt x="7866" y="2445"/>
                    </a:cubicBezTo>
                    <a:cubicBezTo>
                      <a:pt x="7879" y="2449"/>
                      <a:pt x="7892" y="2451"/>
                      <a:pt x="7905" y="2451"/>
                    </a:cubicBezTo>
                    <a:cubicBezTo>
                      <a:pt x="7991" y="2451"/>
                      <a:pt x="8076" y="2367"/>
                      <a:pt x="8076" y="2283"/>
                    </a:cubicBezTo>
                    <a:cubicBezTo>
                      <a:pt x="8076" y="1624"/>
                      <a:pt x="8145" y="980"/>
                      <a:pt x="8297" y="349"/>
                    </a:cubicBezTo>
                    <a:lnTo>
                      <a:pt x="8297" y="349"/>
                    </a:lnTo>
                    <a:cubicBezTo>
                      <a:pt x="8838" y="463"/>
                      <a:pt x="9378" y="567"/>
                      <a:pt x="9919" y="684"/>
                    </a:cubicBezTo>
                    <a:cubicBezTo>
                      <a:pt x="9929" y="685"/>
                      <a:pt x="9938" y="686"/>
                      <a:pt x="9948" y="686"/>
                    </a:cubicBezTo>
                    <a:cubicBezTo>
                      <a:pt x="10135" y="686"/>
                      <a:pt x="10200" y="392"/>
                      <a:pt x="9999" y="361"/>
                    </a:cubicBezTo>
                    <a:cubicBezTo>
                      <a:pt x="9402" y="231"/>
                      <a:pt x="8803" y="118"/>
                      <a:pt x="8221" y="5"/>
                    </a:cubicBezTo>
                    <a:cubicBezTo>
                      <a:pt x="8205" y="2"/>
                      <a:pt x="8189" y="1"/>
                      <a:pt x="8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5"/>
              <p:cNvSpPr/>
              <p:nvPr/>
            </p:nvSpPr>
            <p:spPr>
              <a:xfrm>
                <a:off x="7570494" y="3894765"/>
                <a:ext cx="220145" cy="142430"/>
              </a:xfrm>
              <a:custGeom>
                <a:avLst/>
                <a:gdLst/>
                <a:ahLst/>
                <a:cxnLst/>
                <a:rect l="l" t="t" r="r" b="b"/>
                <a:pathLst>
                  <a:path w="10212" h="6607" extrusionOk="0">
                    <a:moveTo>
                      <a:pt x="8181" y="0"/>
                    </a:moveTo>
                    <a:cubicBezTo>
                      <a:pt x="8111" y="0"/>
                      <a:pt x="8040" y="36"/>
                      <a:pt x="8013" y="117"/>
                    </a:cubicBezTo>
                    <a:cubicBezTo>
                      <a:pt x="7854" y="748"/>
                      <a:pt x="7760" y="1393"/>
                      <a:pt x="7753" y="2038"/>
                    </a:cubicBezTo>
                    <a:lnTo>
                      <a:pt x="7753" y="2038"/>
                    </a:lnTo>
                    <a:cubicBezTo>
                      <a:pt x="7161" y="1807"/>
                      <a:pt x="6570" y="1575"/>
                      <a:pt x="5992" y="1330"/>
                    </a:cubicBezTo>
                    <a:cubicBezTo>
                      <a:pt x="5979" y="1325"/>
                      <a:pt x="5965" y="1323"/>
                      <a:pt x="5952" y="1323"/>
                    </a:cubicBezTo>
                    <a:cubicBezTo>
                      <a:pt x="5863" y="1323"/>
                      <a:pt x="5768" y="1407"/>
                      <a:pt x="5782" y="1491"/>
                    </a:cubicBezTo>
                    <a:cubicBezTo>
                      <a:pt x="5852" y="2065"/>
                      <a:pt x="5934" y="2640"/>
                      <a:pt x="6008" y="3215"/>
                    </a:cubicBezTo>
                    <a:lnTo>
                      <a:pt x="6008" y="3215"/>
                    </a:lnTo>
                    <a:cubicBezTo>
                      <a:pt x="5429" y="2968"/>
                      <a:pt x="4827" y="2736"/>
                      <a:pt x="4214" y="2541"/>
                    </a:cubicBezTo>
                    <a:cubicBezTo>
                      <a:pt x="4199" y="2536"/>
                      <a:pt x="4185" y="2534"/>
                      <a:pt x="4170" y="2534"/>
                    </a:cubicBezTo>
                    <a:cubicBezTo>
                      <a:pt x="4086" y="2534"/>
                      <a:pt x="4005" y="2607"/>
                      <a:pt x="4005" y="2703"/>
                    </a:cubicBezTo>
                    <a:cubicBezTo>
                      <a:pt x="4033" y="3289"/>
                      <a:pt x="4062" y="3874"/>
                      <a:pt x="4090" y="4470"/>
                    </a:cubicBezTo>
                    <a:lnTo>
                      <a:pt x="4090" y="4470"/>
                    </a:lnTo>
                    <a:cubicBezTo>
                      <a:pt x="3453" y="4253"/>
                      <a:pt x="2817" y="4033"/>
                      <a:pt x="2195" y="3802"/>
                    </a:cubicBezTo>
                    <a:cubicBezTo>
                      <a:pt x="2182" y="3797"/>
                      <a:pt x="2168" y="3795"/>
                      <a:pt x="2154" y="3795"/>
                    </a:cubicBezTo>
                    <a:cubicBezTo>
                      <a:pt x="2066" y="3795"/>
                      <a:pt x="1970" y="3879"/>
                      <a:pt x="1984" y="3963"/>
                    </a:cubicBezTo>
                    <a:cubicBezTo>
                      <a:pt x="2044" y="4726"/>
                      <a:pt x="1993" y="5475"/>
                      <a:pt x="1831" y="6209"/>
                    </a:cubicBezTo>
                    <a:lnTo>
                      <a:pt x="1831" y="6209"/>
                    </a:lnTo>
                    <a:cubicBezTo>
                      <a:pt x="1309" y="6005"/>
                      <a:pt x="796" y="5802"/>
                      <a:pt x="271" y="5612"/>
                    </a:cubicBezTo>
                    <a:cubicBezTo>
                      <a:pt x="250" y="5603"/>
                      <a:pt x="229" y="5599"/>
                      <a:pt x="211" y="5599"/>
                    </a:cubicBezTo>
                    <a:cubicBezTo>
                      <a:pt x="59" y="5599"/>
                      <a:pt x="1" y="5862"/>
                      <a:pt x="174" y="5919"/>
                    </a:cubicBezTo>
                    <a:cubicBezTo>
                      <a:pt x="756" y="6146"/>
                      <a:pt x="1337" y="6372"/>
                      <a:pt x="1904" y="6598"/>
                    </a:cubicBezTo>
                    <a:cubicBezTo>
                      <a:pt x="1921" y="6604"/>
                      <a:pt x="1939" y="6607"/>
                      <a:pt x="1956" y="6607"/>
                    </a:cubicBezTo>
                    <a:cubicBezTo>
                      <a:pt x="2033" y="6607"/>
                      <a:pt x="2100" y="6551"/>
                      <a:pt x="2113" y="6484"/>
                    </a:cubicBezTo>
                    <a:cubicBezTo>
                      <a:pt x="2304" y="5739"/>
                      <a:pt x="2375" y="4966"/>
                      <a:pt x="2326" y="4203"/>
                    </a:cubicBezTo>
                    <a:lnTo>
                      <a:pt x="2326" y="4203"/>
                    </a:lnTo>
                    <a:cubicBezTo>
                      <a:pt x="2961" y="4420"/>
                      <a:pt x="3594" y="4636"/>
                      <a:pt x="4214" y="4853"/>
                    </a:cubicBezTo>
                    <a:cubicBezTo>
                      <a:pt x="4232" y="4861"/>
                      <a:pt x="4250" y="4865"/>
                      <a:pt x="4268" y="4865"/>
                    </a:cubicBezTo>
                    <a:cubicBezTo>
                      <a:pt x="4349" y="4865"/>
                      <a:pt x="4425" y="4786"/>
                      <a:pt x="4425" y="4707"/>
                    </a:cubicBezTo>
                    <a:cubicBezTo>
                      <a:pt x="4396" y="4103"/>
                      <a:pt x="4380" y="3513"/>
                      <a:pt x="4354" y="2923"/>
                    </a:cubicBezTo>
                    <a:lnTo>
                      <a:pt x="4354" y="2923"/>
                    </a:lnTo>
                    <a:cubicBezTo>
                      <a:pt x="4956" y="3131"/>
                      <a:pt x="5545" y="3365"/>
                      <a:pt x="6121" y="3625"/>
                    </a:cubicBezTo>
                    <a:cubicBezTo>
                      <a:pt x="6145" y="3636"/>
                      <a:pt x="6174" y="3642"/>
                      <a:pt x="6204" y="3642"/>
                    </a:cubicBezTo>
                    <a:cubicBezTo>
                      <a:pt x="6295" y="3642"/>
                      <a:pt x="6392" y="3588"/>
                      <a:pt x="6380" y="3478"/>
                    </a:cubicBezTo>
                    <a:cubicBezTo>
                      <a:pt x="6295" y="2903"/>
                      <a:pt x="6224" y="2326"/>
                      <a:pt x="6143" y="1750"/>
                    </a:cubicBezTo>
                    <a:lnTo>
                      <a:pt x="6143" y="1750"/>
                    </a:lnTo>
                    <a:cubicBezTo>
                      <a:pt x="6723" y="1979"/>
                      <a:pt x="7301" y="2218"/>
                      <a:pt x="7867" y="2444"/>
                    </a:cubicBezTo>
                    <a:cubicBezTo>
                      <a:pt x="7885" y="2452"/>
                      <a:pt x="7904" y="2456"/>
                      <a:pt x="7922" y="2456"/>
                    </a:cubicBezTo>
                    <a:cubicBezTo>
                      <a:pt x="8014" y="2456"/>
                      <a:pt x="8090" y="2363"/>
                      <a:pt x="8077" y="2282"/>
                    </a:cubicBezTo>
                    <a:cubicBezTo>
                      <a:pt x="8077" y="1637"/>
                      <a:pt x="8147" y="991"/>
                      <a:pt x="8300" y="358"/>
                    </a:cubicBezTo>
                    <a:lnTo>
                      <a:pt x="8300" y="358"/>
                    </a:lnTo>
                    <a:cubicBezTo>
                      <a:pt x="8842" y="463"/>
                      <a:pt x="9374" y="579"/>
                      <a:pt x="9920" y="683"/>
                    </a:cubicBezTo>
                    <a:cubicBezTo>
                      <a:pt x="9934" y="686"/>
                      <a:pt x="9948" y="688"/>
                      <a:pt x="9961" y="688"/>
                    </a:cubicBezTo>
                    <a:cubicBezTo>
                      <a:pt x="10141" y="688"/>
                      <a:pt x="10212" y="404"/>
                      <a:pt x="10017" y="360"/>
                    </a:cubicBezTo>
                    <a:cubicBezTo>
                      <a:pt x="9418" y="246"/>
                      <a:pt x="8821" y="117"/>
                      <a:pt x="8222" y="4"/>
                    </a:cubicBezTo>
                    <a:cubicBezTo>
                      <a:pt x="8209" y="2"/>
                      <a:pt x="8195" y="0"/>
                      <a:pt x="8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5"/>
              <p:cNvSpPr/>
              <p:nvPr/>
            </p:nvSpPr>
            <p:spPr>
              <a:xfrm>
                <a:off x="7605005" y="3947040"/>
                <a:ext cx="219779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6606" extrusionOk="0">
                    <a:moveTo>
                      <a:pt x="8183" y="0"/>
                    </a:moveTo>
                    <a:cubicBezTo>
                      <a:pt x="8101" y="0"/>
                      <a:pt x="8026" y="46"/>
                      <a:pt x="8011" y="116"/>
                    </a:cubicBezTo>
                    <a:cubicBezTo>
                      <a:pt x="7839" y="748"/>
                      <a:pt x="7756" y="1393"/>
                      <a:pt x="7740" y="2050"/>
                    </a:cubicBezTo>
                    <a:lnTo>
                      <a:pt x="7740" y="2050"/>
                    </a:lnTo>
                    <a:cubicBezTo>
                      <a:pt x="7159" y="1806"/>
                      <a:pt x="6567" y="1574"/>
                      <a:pt x="5975" y="1329"/>
                    </a:cubicBezTo>
                    <a:cubicBezTo>
                      <a:pt x="5962" y="1324"/>
                      <a:pt x="5948" y="1322"/>
                      <a:pt x="5934" y="1322"/>
                    </a:cubicBezTo>
                    <a:cubicBezTo>
                      <a:pt x="5846" y="1322"/>
                      <a:pt x="5751" y="1406"/>
                      <a:pt x="5765" y="1490"/>
                    </a:cubicBezTo>
                    <a:cubicBezTo>
                      <a:pt x="5850" y="2066"/>
                      <a:pt x="5921" y="2643"/>
                      <a:pt x="5992" y="3220"/>
                    </a:cubicBezTo>
                    <a:lnTo>
                      <a:pt x="5992" y="3220"/>
                    </a:lnTo>
                    <a:cubicBezTo>
                      <a:pt x="5406" y="2965"/>
                      <a:pt x="4809" y="2734"/>
                      <a:pt x="4214" y="2540"/>
                    </a:cubicBezTo>
                    <a:cubicBezTo>
                      <a:pt x="4199" y="2535"/>
                      <a:pt x="4184" y="2533"/>
                      <a:pt x="4169" y="2533"/>
                    </a:cubicBezTo>
                    <a:cubicBezTo>
                      <a:pt x="4085" y="2533"/>
                      <a:pt x="4003" y="2606"/>
                      <a:pt x="4003" y="2702"/>
                    </a:cubicBezTo>
                    <a:cubicBezTo>
                      <a:pt x="4031" y="3286"/>
                      <a:pt x="4048" y="3883"/>
                      <a:pt x="4073" y="4469"/>
                    </a:cubicBezTo>
                    <a:lnTo>
                      <a:pt x="4073" y="4469"/>
                    </a:lnTo>
                    <a:cubicBezTo>
                      <a:pt x="3439" y="4252"/>
                      <a:pt x="2815" y="4034"/>
                      <a:pt x="2177" y="3818"/>
                    </a:cubicBezTo>
                    <a:cubicBezTo>
                      <a:pt x="2163" y="3813"/>
                      <a:pt x="2148" y="3810"/>
                      <a:pt x="2132" y="3810"/>
                    </a:cubicBezTo>
                    <a:cubicBezTo>
                      <a:pt x="2048" y="3810"/>
                      <a:pt x="1967" y="3883"/>
                      <a:pt x="1967" y="3979"/>
                    </a:cubicBezTo>
                    <a:cubicBezTo>
                      <a:pt x="2042" y="4728"/>
                      <a:pt x="1992" y="5478"/>
                      <a:pt x="1830" y="6213"/>
                    </a:cubicBezTo>
                    <a:lnTo>
                      <a:pt x="1830" y="6213"/>
                    </a:lnTo>
                    <a:cubicBezTo>
                      <a:pt x="1312" y="6010"/>
                      <a:pt x="783" y="5817"/>
                      <a:pt x="253" y="5611"/>
                    </a:cubicBezTo>
                    <a:cubicBezTo>
                      <a:pt x="232" y="5602"/>
                      <a:pt x="213" y="5598"/>
                      <a:pt x="194" y="5598"/>
                    </a:cubicBezTo>
                    <a:cubicBezTo>
                      <a:pt x="45" y="5598"/>
                      <a:pt x="0" y="5863"/>
                      <a:pt x="173" y="5934"/>
                    </a:cubicBezTo>
                    <a:cubicBezTo>
                      <a:pt x="755" y="6145"/>
                      <a:pt x="1320" y="6371"/>
                      <a:pt x="1902" y="6597"/>
                    </a:cubicBezTo>
                    <a:cubicBezTo>
                      <a:pt x="1917" y="6603"/>
                      <a:pt x="1932" y="6606"/>
                      <a:pt x="1947" y="6606"/>
                    </a:cubicBezTo>
                    <a:cubicBezTo>
                      <a:pt x="2016" y="6606"/>
                      <a:pt x="2086" y="6550"/>
                      <a:pt x="2113" y="6484"/>
                    </a:cubicBezTo>
                    <a:cubicBezTo>
                      <a:pt x="2288" y="5738"/>
                      <a:pt x="2358" y="4979"/>
                      <a:pt x="2322" y="4219"/>
                    </a:cubicBezTo>
                    <a:lnTo>
                      <a:pt x="2322" y="4219"/>
                    </a:lnTo>
                    <a:cubicBezTo>
                      <a:pt x="2945" y="4435"/>
                      <a:pt x="3579" y="4652"/>
                      <a:pt x="4214" y="4868"/>
                    </a:cubicBezTo>
                    <a:cubicBezTo>
                      <a:pt x="4227" y="4872"/>
                      <a:pt x="4240" y="4874"/>
                      <a:pt x="4253" y="4874"/>
                    </a:cubicBezTo>
                    <a:cubicBezTo>
                      <a:pt x="4339" y="4874"/>
                      <a:pt x="4423" y="4790"/>
                      <a:pt x="4423" y="4706"/>
                    </a:cubicBezTo>
                    <a:cubicBezTo>
                      <a:pt x="4395" y="4122"/>
                      <a:pt x="4366" y="3526"/>
                      <a:pt x="4338" y="2938"/>
                    </a:cubicBezTo>
                    <a:lnTo>
                      <a:pt x="4338" y="2938"/>
                    </a:lnTo>
                    <a:cubicBezTo>
                      <a:pt x="4940" y="3143"/>
                      <a:pt x="5530" y="3364"/>
                      <a:pt x="6121" y="3624"/>
                    </a:cubicBezTo>
                    <a:cubicBezTo>
                      <a:pt x="6145" y="3636"/>
                      <a:pt x="6173" y="3642"/>
                      <a:pt x="6201" y="3642"/>
                    </a:cubicBezTo>
                    <a:cubicBezTo>
                      <a:pt x="6287" y="3642"/>
                      <a:pt x="6375" y="3587"/>
                      <a:pt x="6362" y="3478"/>
                    </a:cubicBezTo>
                    <a:cubicBezTo>
                      <a:pt x="6293" y="2903"/>
                      <a:pt x="6211" y="2328"/>
                      <a:pt x="6137" y="1754"/>
                    </a:cubicBezTo>
                    <a:lnTo>
                      <a:pt x="6137" y="1754"/>
                    </a:lnTo>
                    <a:cubicBezTo>
                      <a:pt x="6706" y="1991"/>
                      <a:pt x="7286" y="2217"/>
                      <a:pt x="7866" y="2443"/>
                    </a:cubicBezTo>
                    <a:cubicBezTo>
                      <a:pt x="7884" y="2452"/>
                      <a:pt x="7903" y="2456"/>
                      <a:pt x="7921" y="2456"/>
                    </a:cubicBezTo>
                    <a:cubicBezTo>
                      <a:pt x="8001" y="2456"/>
                      <a:pt x="8076" y="2377"/>
                      <a:pt x="8076" y="2298"/>
                    </a:cubicBezTo>
                    <a:cubicBezTo>
                      <a:pt x="8061" y="1639"/>
                      <a:pt x="8144" y="992"/>
                      <a:pt x="8297" y="360"/>
                    </a:cubicBezTo>
                    <a:lnTo>
                      <a:pt x="8297" y="360"/>
                    </a:lnTo>
                    <a:cubicBezTo>
                      <a:pt x="8837" y="464"/>
                      <a:pt x="9378" y="580"/>
                      <a:pt x="9918" y="682"/>
                    </a:cubicBezTo>
                    <a:cubicBezTo>
                      <a:pt x="9932" y="686"/>
                      <a:pt x="9946" y="687"/>
                      <a:pt x="9960" y="687"/>
                    </a:cubicBezTo>
                    <a:cubicBezTo>
                      <a:pt x="10138" y="687"/>
                      <a:pt x="10195" y="405"/>
                      <a:pt x="9999" y="375"/>
                    </a:cubicBezTo>
                    <a:cubicBezTo>
                      <a:pt x="9401" y="245"/>
                      <a:pt x="8803" y="133"/>
                      <a:pt x="8222" y="4"/>
                    </a:cubicBezTo>
                    <a:cubicBezTo>
                      <a:pt x="8209" y="1"/>
                      <a:pt x="8196" y="0"/>
                      <a:pt x="8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5"/>
              <p:cNvSpPr/>
              <p:nvPr/>
            </p:nvSpPr>
            <p:spPr>
              <a:xfrm>
                <a:off x="6884700" y="3611300"/>
                <a:ext cx="894975" cy="236150"/>
              </a:xfrm>
              <a:custGeom>
                <a:avLst/>
                <a:gdLst/>
                <a:ahLst/>
                <a:cxnLst/>
                <a:rect l="l" t="t" r="r" b="b"/>
                <a:pathLst>
                  <a:path w="35799" h="9446" extrusionOk="0">
                    <a:moveTo>
                      <a:pt x="32820" y="0"/>
                    </a:moveTo>
                    <a:cubicBezTo>
                      <a:pt x="31867" y="0"/>
                      <a:pt x="30894" y="256"/>
                      <a:pt x="29964" y="496"/>
                    </a:cubicBezTo>
                    <a:cubicBezTo>
                      <a:pt x="24684" y="1804"/>
                      <a:pt x="19248" y="2461"/>
                      <a:pt x="13811" y="2461"/>
                    </a:cubicBezTo>
                    <a:cubicBezTo>
                      <a:pt x="10178" y="2461"/>
                      <a:pt x="6545" y="2167"/>
                      <a:pt x="2959" y="1578"/>
                    </a:cubicBezTo>
                    <a:cubicBezTo>
                      <a:pt x="2959" y="1578"/>
                      <a:pt x="2686" y="1492"/>
                      <a:pt x="2313" y="1492"/>
                    </a:cubicBezTo>
                    <a:cubicBezTo>
                      <a:pt x="1567" y="1492"/>
                      <a:pt x="421" y="1837"/>
                      <a:pt x="259" y="3905"/>
                    </a:cubicBezTo>
                    <a:cubicBezTo>
                      <a:pt x="1" y="7008"/>
                      <a:pt x="3265" y="7752"/>
                      <a:pt x="3265" y="7752"/>
                    </a:cubicBezTo>
                    <a:cubicBezTo>
                      <a:pt x="7752" y="8978"/>
                      <a:pt x="12010" y="9446"/>
                      <a:pt x="15857" y="9446"/>
                    </a:cubicBezTo>
                    <a:cubicBezTo>
                      <a:pt x="26103" y="9446"/>
                      <a:pt x="33433" y="6128"/>
                      <a:pt x="34409" y="4989"/>
                    </a:cubicBezTo>
                    <a:cubicBezTo>
                      <a:pt x="34926" y="4375"/>
                      <a:pt x="35411" y="3711"/>
                      <a:pt x="35605" y="2920"/>
                    </a:cubicBezTo>
                    <a:cubicBezTo>
                      <a:pt x="35799" y="2144"/>
                      <a:pt x="35653" y="1239"/>
                      <a:pt x="35055" y="690"/>
                    </a:cubicBezTo>
                    <a:cubicBezTo>
                      <a:pt x="34812" y="464"/>
                      <a:pt x="34489" y="302"/>
                      <a:pt x="34166" y="205"/>
                    </a:cubicBezTo>
                    <a:cubicBezTo>
                      <a:pt x="33727" y="59"/>
                      <a:pt x="33276" y="0"/>
                      <a:pt x="32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5"/>
              <p:cNvSpPr/>
              <p:nvPr/>
            </p:nvSpPr>
            <p:spPr>
              <a:xfrm>
                <a:off x="6883900" y="3607025"/>
                <a:ext cx="89902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35961" h="9779" extrusionOk="0">
                    <a:moveTo>
                      <a:pt x="32867" y="340"/>
                    </a:moveTo>
                    <a:cubicBezTo>
                      <a:pt x="33014" y="340"/>
                      <a:pt x="33162" y="346"/>
                      <a:pt x="33310" y="359"/>
                    </a:cubicBezTo>
                    <a:cubicBezTo>
                      <a:pt x="34101" y="424"/>
                      <a:pt x="34958" y="715"/>
                      <a:pt x="35329" y="1475"/>
                    </a:cubicBezTo>
                    <a:cubicBezTo>
                      <a:pt x="35685" y="2154"/>
                      <a:pt x="35588" y="2962"/>
                      <a:pt x="35265" y="3641"/>
                    </a:cubicBezTo>
                    <a:cubicBezTo>
                      <a:pt x="35023" y="4173"/>
                      <a:pt x="34667" y="4723"/>
                      <a:pt x="34247" y="5128"/>
                    </a:cubicBezTo>
                    <a:cubicBezTo>
                      <a:pt x="34118" y="5257"/>
                      <a:pt x="34021" y="5321"/>
                      <a:pt x="33875" y="5418"/>
                    </a:cubicBezTo>
                    <a:cubicBezTo>
                      <a:pt x="32808" y="6145"/>
                      <a:pt x="31564" y="6647"/>
                      <a:pt x="30368" y="7082"/>
                    </a:cubicBezTo>
                    <a:cubicBezTo>
                      <a:pt x="28348" y="7810"/>
                      <a:pt x="26263" y="8327"/>
                      <a:pt x="24162" y="8715"/>
                    </a:cubicBezTo>
                    <a:cubicBezTo>
                      <a:pt x="21504" y="9200"/>
                      <a:pt x="18799" y="9443"/>
                      <a:pt x="16094" y="9443"/>
                    </a:cubicBezTo>
                    <a:cubicBezTo>
                      <a:pt x="16004" y="9443"/>
                      <a:pt x="15914" y="9443"/>
                      <a:pt x="15823" y="9442"/>
                    </a:cubicBezTo>
                    <a:cubicBezTo>
                      <a:pt x="12494" y="9442"/>
                      <a:pt x="9180" y="9086"/>
                      <a:pt x="5932" y="8392"/>
                    </a:cubicBezTo>
                    <a:cubicBezTo>
                      <a:pt x="5061" y="8198"/>
                      <a:pt x="4205" y="7988"/>
                      <a:pt x="3350" y="7762"/>
                    </a:cubicBezTo>
                    <a:lnTo>
                      <a:pt x="3350" y="7762"/>
                    </a:lnTo>
                    <a:cubicBezTo>
                      <a:pt x="3349" y="7762"/>
                      <a:pt x="3348" y="7762"/>
                      <a:pt x="3347" y="7761"/>
                    </a:cubicBezTo>
                    <a:lnTo>
                      <a:pt x="3347" y="7761"/>
                    </a:lnTo>
                    <a:cubicBezTo>
                      <a:pt x="3347" y="7761"/>
                      <a:pt x="3347" y="7761"/>
                      <a:pt x="3347" y="7761"/>
                    </a:cubicBezTo>
                    <a:cubicBezTo>
                      <a:pt x="3337" y="7758"/>
                      <a:pt x="3328" y="7756"/>
                      <a:pt x="3319" y="7755"/>
                    </a:cubicBezTo>
                    <a:lnTo>
                      <a:pt x="3319" y="7755"/>
                    </a:lnTo>
                    <a:cubicBezTo>
                      <a:pt x="2051" y="7456"/>
                      <a:pt x="839" y="6491"/>
                      <a:pt x="518" y="5208"/>
                    </a:cubicBezTo>
                    <a:cubicBezTo>
                      <a:pt x="373" y="4594"/>
                      <a:pt x="421" y="3947"/>
                      <a:pt x="567" y="3350"/>
                    </a:cubicBezTo>
                    <a:cubicBezTo>
                      <a:pt x="679" y="2913"/>
                      <a:pt x="890" y="2477"/>
                      <a:pt x="1261" y="2186"/>
                    </a:cubicBezTo>
                    <a:cubicBezTo>
                      <a:pt x="1568" y="1927"/>
                      <a:pt x="1977" y="1822"/>
                      <a:pt x="2371" y="1822"/>
                    </a:cubicBezTo>
                    <a:cubicBezTo>
                      <a:pt x="2517" y="1822"/>
                      <a:pt x="2661" y="1837"/>
                      <a:pt x="2797" y="1863"/>
                    </a:cubicBezTo>
                    <a:cubicBezTo>
                      <a:pt x="4041" y="2105"/>
                      <a:pt x="5301" y="2266"/>
                      <a:pt x="6562" y="2396"/>
                    </a:cubicBezTo>
                    <a:cubicBezTo>
                      <a:pt x="8357" y="2590"/>
                      <a:pt x="10150" y="2719"/>
                      <a:pt x="11960" y="2768"/>
                    </a:cubicBezTo>
                    <a:cubicBezTo>
                      <a:pt x="12591" y="2785"/>
                      <a:pt x="13222" y="2793"/>
                      <a:pt x="13852" y="2793"/>
                    </a:cubicBezTo>
                    <a:cubicBezTo>
                      <a:pt x="16836" y="2793"/>
                      <a:pt x="19810" y="2602"/>
                      <a:pt x="22773" y="2202"/>
                    </a:cubicBezTo>
                    <a:cubicBezTo>
                      <a:pt x="24550" y="1960"/>
                      <a:pt x="26328" y="1652"/>
                      <a:pt x="28073" y="1281"/>
                    </a:cubicBezTo>
                    <a:cubicBezTo>
                      <a:pt x="28962" y="1087"/>
                      <a:pt x="29834" y="861"/>
                      <a:pt x="30707" y="650"/>
                    </a:cubicBezTo>
                    <a:cubicBezTo>
                      <a:pt x="31419" y="489"/>
                      <a:pt x="32142" y="340"/>
                      <a:pt x="32867" y="340"/>
                    </a:cubicBezTo>
                    <a:close/>
                    <a:moveTo>
                      <a:pt x="32862" y="0"/>
                    </a:moveTo>
                    <a:cubicBezTo>
                      <a:pt x="32135" y="0"/>
                      <a:pt x="31402" y="151"/>
                      <a:pt x="30692" y="311"/>
                    </a:cubicBezTo>
                    <a:cubicBezTo>
                      <a:pt x="28882" y="747"/>
                      <a:pt x="27071" y="1167"/>
                      <a:pt x="25229" y="1491"/>
                    </a:cubicBezTo>
                    <a:cubicBezTo>
                      <a:pt x="21544" y="2137"/>
                      <a:pt x="17795" y="2460"/>
                      <a:pt x="14061" y="2460"/>
                    </a:cubicBezTo>
                    <a:cubicBezTo>
                      <a:pt x="13898" y="2462"/>
                      <a:pt x="13735" y="2462"/>
                      <a:pt x="13572" y="2462"/>
                    </a:cubicBezTo>
                    <a:cubicBezTo>
                      <a:pt x="11861" y="2462"/>
                      <a:pt x="10150" y="2383"/>
                      <a:pt x="8454" y="2251"/>
                    </a:cubicBezTo>
                    <a:cubicBezTo>
                      <a:pt x="7516" y="2169"/>
                      <a:pt x="6579" y="2072"/>
                      <a:pt x="5657" y="1960"/>
                    </a:cubicBezTo>
                    <a:cubicBezTo>
                      <a:pt x="5189" y="1911"/>
                      <a:pt x="4720" y="1846"/>
                      <a:pt x="4252" y="1766"/>
                    </a:cubicBezTo>
                    <a:cubicBezTo>
                      <a:pt x="3847" y="1717"/>
                      <a:pt x="3427" y="1669"/>
                      <a:pt x="3039" y="1588"/>
                    </a:cubicBezTo>
                    <a:cubicBezTo>
                      <a:pt x="2797" y="1534"/>
                      <a:pt x="2550" y="1500"/>
                      <a:pt x="2303" y="1500"/>
                    </a:cubicBezTo>
                    <a:cubicBezTo>
                      <a:pt x="2105" y="1500"/>
                      <a:pt x="1908" y="1521"/>
                      <a:pt x="1714" y="1572"/>
                    </a:cubicBezTo>
                    <a:cubicBezTo>
                      <a:pt x="776" y="1846"/>
                      <a:pt x="308" y="2751"/>
                      <a:pt x="162" y="3673"/>
                    </a:cubicBezTo>
                    <a:cubicBezTo>
                      <a:pt x="0" y="4788"/>
                      <a:pt x="211" y="5903"/>
                      <a:pt x="987" y="6759"/>
                    </a:cubicBezTo>
                    <a:cubicBezTo>
                      <a:pt x="1504" y="7309"/>
                      <a:pt x="2183" y="7713"/>
                      <a:pt x="2877" y="7955"/>
                    </a:cubicBezTo>
                    <a:cubicBezTo>
                      <a:pt x="3007" y="8004"/>
                      <a:pt x="3120" y="8052"/>
                      <a:pt x="3250" y="8069"/>
                    </a:cubicBezTo>
                    <a:cubicBezTo>
                      <a:pt x="6691" y="9006"/>
                      <a:pt x="10214" y="9571"/>
                      <a:pt x="13770" y="9733"/>
                    </a:cubicBezTo>
                    <a:cubicBezTo>
                      <a:pt x="14470" y="9763"/>
                      <a:pt x="15171" y="9778"/>
                      <a:pt x="15872" y="9778"/>
                    </a:cubicBezTo>
                    <a:cubicBezTo>
                      <a:pt x="18166" y="9778"/>
                      <a:pt x="20462" y="9615"/>
                      <a:pt x="22740" y="9280"/>
                    </a:cubicBezTo>
                    <a:cubicBezTo>
                      <a:pt x="25051" y="8942"/>
                      <a:pt x="27362" y="8424"/>
                      <a:pt x="29593" y="7697"/>
                    </a:cubicBezTo>
                    <a:cubicBezTo>
                      <a:pt x="30998" y="7229"/>
                      <a:pt x="32437" y="6695"/>
                      <a:pt x="33713" y="5919"/>
                    </a:cubicBezTo>
                    <a:cubicBezTo>
                      <a:pt x="34101" y="5693"/>
                      <a:pt x="34441" y="5434"/>
                      <a:pt x="34715" y="5095"/>
                    </a:cubicBezTo>
                    <a:cubicBezTo>
                      <a:pt x="35217" y="4464"/>
                      <a:pt x="35685" y="3770"/>
                      <a:pt x="35831" y="2962"/>
                    </a:cubicBezTo>
                    <a:cubicBezTo>
                      <a:pt x="35960" y="2283"/>
                      <a:pt x="35846" y="1540"/>
                      <a:pt x="35426" y="990"/>
                    </a:cubicBezTo>
                    <a:cubicBezTo>
                      <a:pt x="34926" y="344"/>
                      <a:pt x="34085" y="101"/>
                      <a:pt x="33310" y="21"/>
                    </a:cubicBezTo>
                    <a:cubicBezTo>
                      <a:pt x="33161" y="7"/>
                      <a:pt x="33012" y="0"/>
                      <a:pt x="32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5"/>
              <p:cNvSpPr/>
              <p:nvPr/>
            </p:nvSpPr>
            <p:spPr>
              <a:xfrm>
                <a:off x="7147975" y="3678563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70" y="0"/>
                    </a:moveTo>
                    <a:cubicBezTo>
                      <a:pt x="1431" y="0"/>
                      <a:pt x="1392" y="16"/>
                      <a:pt x="1358" y="54"/>
                    </a:cubicBezTo>
                    <a:cubicBezTo>
                      <a:pt x="954" y="506"/>
                      <a:pt x="534" y="942"/>
                      <a:pt x="129" y="1394"/>
                    </a:cubicBezTo>
                    <a:cubicBezTo>
                      <a:pt x="65" y="1459"/>
                      <a:pt x="65" y="1556"/>
                      <a:pt x="129" y="1621"/>
                    </a:cubicBezTo>
                    <a:cubicBezTo>
                      <a:pt x="574" y="2094"/>
                      <a:pt x="1081" y="2503"/>
                      <a:pt x="1629" y="2848"/>
                    </a:cubicBezTo>
                    <a:lnTo>
                      <a:pt x="1629" y="2848"/>
                    </a:lnTo>
                    <a:cubicBezTo>
                      <a:pt x="1122" y="3228"/>
                      <a:pt x="626" y="3596"/>
                      <a:pt x="129" y="3965"/>
                    </a:cubicBezTo>
                    <a:cubicBezTo>
                      <a:pt x="32" y="4029"/>
                      <a:pt x="0" y="4207"/>
                      <a:pt x="129" y="4256"/>
                    </a:cubicBezTo>
                    <a:cubicBezTo>
                      <a:pt x="658" y="4492"/>
                      <a:pt x="1187" y="4716"/>
                      <a:pt x="1707" y="4950"/>
                    </a:cubicBezTo>
                    <a:lnTo>
                      <a:pt x="1707" y="4950"/>
                    </a:lnTo>
                    <a:cubicBezTo>
                      <a:pt x="1192" y="5320"/>
                      <a:pt x="684" y="5713"/>
                      <a:pt x="211" y="6130"/>
                    </a:cubicBezTo>
                    <a:cubicBezTo>
                      <a:pt x="129" y="6195"/>
                      <a:pt x="146" y="6340"/>
                      <a:pt x="243" y="6389"/>
                    </a:cubicBezTo>
                    <a:lnTo>
                      <a:pt x="1782" y="7244"/>
                    </a:lnTo>
                    <a:lnTo>
                      <a:pt x="1782" y="7244"/>
                    </a:lnTo>
                    <a:cubicBezTo>
                      <a:pt x="1271" y="7667"/>
                      <a:pt x="749" y="8101"/>
                      <a:pt x="226" y="8522"/>
                    </a:cubicBezTo>
                    <a:cubicBezTo>
                      <a:pt x="146" y="8587"/>
                      <a:pt x="179" y="8749"/>
                      <a:pt x="259" y="8781"/>
                    </a:cubicBezTo>
                    <a:cubicBezTo>
                      <a:pt x="947" y="9125"/>
                      <a:pt x="1567" y="9552"/>
                      <a:pt x="2103" y="10076"/>
                    </a:cubicBezTo>
                    <a:lnTo>
                      <a:pt x="2103" y="10076"/>
                    </a:lnTo>
                    <a:cubicBezTo>
                      <a:pt x="1664" y="10406"/>
                      <a:pt x="1234" y="10747"/>
                      <a:pt x="793" y="11076"/>
                    </a:cubicBezTo>
                    <a:cubicBezTo>
                      <a:pt x="659" y="11182"/>
                      <a:pt x="746" y="11399"/>
                      <a:pt x="880" y="11399"/>
                    </a:cubicBezTo>
                    <a:cubicBezTo>
                      <a:pt x="908" y="11399"/>
                      <a:pt x="939" y="11389"/>
                      <a:pt x="970" y="11367"/>
                    </a:cubicBezTo>
                    <a:cubicBezTo>
                      <a:pt x="1455" y="10979"/>
                      <a:pt x="1956" y="10606"/>
                      <a:pt x="2441" y="10235"/>
                    </a:cubicBezTo>
                    <a:cubicBezTo>
                      <a:pt x="2521" y="10171"/>
                      <a:pt x="2554" y="10057"/>
                      <a:pt x="2473" y="9977"/>
                    </a:cubicBezTo>
                    <a:cubicBezTo>
                      <a:pt x="1931" y="9434"/>
                      <a:pt x="1322" y="8972"/>
                      <a:pt x="647" y="8613"/>
                    </a:cubicBezTo>
                    <a:lnTo>
                      <a:pt x="647" y="8613"/>
                    </a:lnTo>
                    <a:cubicBezTo>
                      <a:pt x="1156" y="8181"/>
                      <a:pt x="1677" y="7761"/>
                      <a:pt x="2198" y="7326"/>
                    </a:cubicBezTo>
                    <a:cubicBezTo>
                      <a:pt x="2279" y="7262"/>
                      <a:pt x="2247" y="7116"/>
                      <a:pt x="2166" y="7068"/>
                    </a:cubicBezTo>
                    <a:cubicBezTo>
                      <a:pt x="1642" y="6784"/>
                      <a:pt x="1130" y="6501"/>
                      <a:pt x="620" y="6218"/>
                    </a:cubicBezTo>
                    <a:lnTo>
                      <a:pt x="620" y="6218"/>
                    </a:lnTo>
                    <a:cubicBezTo>
                      <a:pt x="1109" y="5808"/>
                      <a:pt x="1602" y="5422"/>
                      <a:pt x="2133" y="5064"/>
                    </a:cubicBezTo>
                    <a:cubicBezTo>
                      <a:pt x="2215" y="4999"/>
                      <a:pt x="2247" y="4838"/>
                      <a:pt x="2133" y="4773"/>
                    </a:cubicBezTo>
                    <a:cubicBezTo>
                      <a:pt x="1601" y="4549"/>
                      <a:pt x="1068" y="4312"/>
                      <a:pt x="536" y="4074"/>
                    </a:cubicBezTo>
                    <a:lnTo>
                      <a:pt x="536" y="4074"/>
                    </a:lnTo>
                    <a:cubicBezTo>
                      <a:pt x="1024" y="3710"/>
                      <a:pt x="1520" y="3338"/>
                      <a:pt x="2004" y="2978"/>
                    </a:cubicBezTo>
                    <a:cubicBezTo>
                      <a:pt x="2101" y="2914"/>
                      <a:pt x="2118" y="2769"/>
                      <a:pt x="2004" y="2687"/>
                    </a:cubicBezTo>
                    <a:cubicBezTo>
                      <a:pt x="1436" y="2358"/>
                      <a:pt x="923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1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5"/>
              <p:cNvSpPr/>
              <p:nvPr/>
            </p:nvSpPr>
            <p:spPr>
              <a:xfrm>
                <a:off x="7218639" y="3674100"/>
                <a:ext cx="4571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393" extrusionOk="0">
                    <a:moveTo>
                      <a:pt x="1480" y="1"/>
                    </a:moveTo>
                    <a:cubicBezTo>
                      <a:pt x="1444" y="1"/>
                      <a:pt x="1408" y="14"/>
                      <a:pt x="1375" y="47"/>
                    </a:cubicBezTo>
                    <a:cubicBezTo>
                      <a:pt x="955" y="500"/>
                      <a:pt x="550" y="952"/>
                      <a:pt x="130" y="1389"/>
                    </a:cubicBezTo>
                    <a:cubicBezTo>
                      <a:pt x="65" y="1469"/>
                      <a:pt x="65" y="1566"/>
                      <a:pt x="130" y="1631"/>
                    </a:cubicBezTo>
                    <a:cubicBezTo>
                      <a:pt x="588" y="2089"/>
                      <a:pt x="1085" y="2509"/>
                      <a:pt x="1629" y="2857"/>
                    </a:cubicBezTo>
                    <a:lnTo>
                      <a:pt x="1629" y="2857"/>
                    </a:lnTo>
                    <a:cubicBezTo>
                      <a:pt x="1135" y="3228"/>
                      <a:pt x="639" y="3608"/>
                      <a:pt x="130" y="3975"/>
                    </a:cubicBezTo>
                    <a:cubicBezTo>
                      <a:pt x="50" y="4040"/>
                      <a:pt x="1" y="4201"/>
                      <a:pt x="130" y="4266"/>
                    </a:cubicBezTo>
                    <a:cubicBezTo>
                      <a:pt x="659" y="4489"/>
                      <a:pt x="1189" y="4723"/>
                      <a:pt x="1718" y="4960"/>
                    </a:cubicBezTo>
                    <a:lnTo>
                      <a:pt x="1718" y="4960"/>
                    </a:lnTo>
                    <a:cubicBezTo>
                      <a:pt x="1197" y="5330"/>
                      <a:pt x="698" y="5723"/>
                      <a:pt x="212" y="6141"/>
                    </a:cubicBezTo>
                    <a:cubicBezTo>
                      <a:pt x="130" y="6205"/>
                      <a:pt x="162" y="6350"/>
                      <a:pt x="244" y="6399"/>
                    </a:cubicBezTo>
                    <a:cubicBezTo>
                      <a:pt x="756" y="6684"/>
                      <a:pt x="1280" y="6968"/>
                      <a:pt x="1796" y="7253"/>
                    </a:cubicBezTo>
                    <a:lnTo>
                      <a:pt x="1796" y="7253"/>
                    </a:lnTo>
                    <a:cubicBezTo>
                      <a:pt x="1276" y="7674"/>
                      <a:pt x="767" y="8097"/>
                      <a:pt x="244" y="8532"/>
                    </a:cubicBezTo>
                    <a:cubicBezTo>
                      <a:pt x="162" y="8597"/>
                      <a:pt x="179" y="8742"/>
                      <a:pt x="276" y="8791"/>
                    </a:cubicBezTo>
                    <a:cubicBezTo>
                      <a:pt x="947" y="9119"/>
                      <a:pt x="1565" y="9558"/>
                      <a:pt x="2113" y="10082"/>
                    </a:cubicBezTo>
                    <a:lnTo>
                      <a:pt x="2113" y="10082"/>
                    </a:lnTo>
                    <a:cubicBezTo>
                      <a:pt x="1681" y="10411"/>
                      <a:pt x="1238" y="10740"/>
                      <a:pt x="809" y="11069"/>
                    </a:cubicBezTo>
                    <a:cubicBezTo>
                      <a:pt x="676" y="11176"/>
                      <a:pt x="762" y="11392"/>
                      <a:pt x="887" y="11392"/>
                    </a:cubicBezTo>
                    <a:cubicBezTo>
                      <a:pt x="914" y="11392"/>
                      <a:pt x="942" y="11383"/>
                      <a:pt x="970" y="11360"/>
                    </a:cubicBezTo>
                    <a:cubicBezTo>
                      <a:pt x="1472" y="10989"/>
                      <a:pt x="1957" y="10617"/>
                      <a:pt x="2442" y="10229"/>
                    </a:cubicBezTo>
                    <a:cubicBezTo>
                      <a:pt x="2539" y="10164"/>
                      <a:pt x="2571" y="10052"/>
                      <a:pt x="2490" y="9970"/>
                    </a:cubicBezTo>
                    <a:cubicBezTo>
                      <a:pt x="1949" y="9430"/>
                      <a:pt x="1329" y="8968"/>
                      <a:pt x="654" y="8610"/>
                    </a:cubicBezTo>
                    <a:lnTo>
                      <a:pt x="654" y="8610"/>
                    </a:lnTo>
                    <a:cubicBezTo>
                      <a:pt x="1174" y="8188"/>
                      <a:pt x="1693" y="7755"/>
                      <a:pt x="2199" y="7336"/>
                    </a:cubicBezTo>
                    <a:cubicBezTo>
                      <a:pt x="2280" y="7272"/>
                      <a:pt x="2263" y="7126"/>
                      <a:pt x="2166" y="7078"/>
                    </a:cubicBezTo>
                    <a:lnTo>
                      <a:pt x="623" y="6220"/>
                    </a:lnTo>
                    <a:lnTo>
                      <a:pt x="623" y="6220"/>
                    </a:lnTo>
                    <a:cubicBezTo>
                      <a:pt x="1106" y="5809"/>
                      <a:pt x="1613" y="5435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600" y="4544"/>
                      <a:pt x="1079" y="4317"/>
                      <a:pt x="548" y="4081"/>
                    </a:cubicBezTo>
                    <a:lnTo>
                      <a:pt x="548" y="4081"/>
                    </a:lnTo>
                    <a:cubicBezTo>
                      <a:pt x="1034" y="3710"/>
                      <a:pt x="1520" y="3349"/>
                      <a:pt x="2005" y="2988"/>
                    </a:cubicBezTo>
                    <a:cubicBezTo>
                      <a:pt x="2102" y="2908"/>
                      <a:pt x="2134" y="2762"/>
                      <a:pt x="2005" y="2698"/>
                    </a:cubicBezTo>
                    <a:cubicBezTo>
                      <a:pt x="1453" y="2369"/>
                      <a:pt x="942" y="1972"/>
                      <a:pt x="485" y="1506"/>
                    </a:cubicBezTo>
                    <a:lnTo>
                      <a:pt x="485" y="1506"/>
                    </a:lnTo>
                    <a:cubicBezTo>
                      <a:pt x="854" y="1098"/>
                      <a:pt x="1234" y="701"/>
                      <a:pt x="1601" y="290"/>
                    </a:cubicBezTo>
                    <a:cubicBezTo>
                      <a:pt x="1714" y="165"/>
                      <a:pt x="1603" y="1"/>
                      <a:pt x="1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5"/>
              <p:cNvSpPr/>
              <p:nvPr/>
            </p:nvSpPr>
            <p:spPr>
              <a:xfrm>
                <a:off x="7289623" y="3669681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68" y="1"/>
                    </a:moveTo>
                    <a:cubicBezTo>
                      <a:pt x="1430" y="1"/>
                      <a:pt x="1391" y="17"/>
                      <a:pt x="1358" y="54"/>
                    </a:cubicBezTo>
                    <a:cubicBezTo>
                      <a:pt x="953" y="507"/>
                      <a:pt x="533" y="944"/>
                      <a:pt x="130" y="1396"/>
                    </a:cubicBezTo>
                    <a:cubicBezTo>
                      <a:pt x="65" y="1461"/>
                      <a:pt x="65" y="1558"/>
                      <a:pt x="130" y="1638"/>
                    </a:cubicBezTo>
                    <a:cubicBezTo>
                      <a:pt x="575" y="2098"/>
                      <a:pt x="1085" y="2507"/>
                      <a:pt x="1636" y="2854"/>
                    </a:cubicBezTo>
                    <a:lnTo>
                      <a:pt x="1636" y="2854"/>
                    </a:lnTo>
                    <a:cubicBezTo>
                      <a:pt x="1127" y="3225"/>
                      <a:pt x="628" y="3595"/>
                      <a:pt x="130" y="3965"/>
                    </a:cubicBezTo>
                    <a:cubicBezTo>
                      <a:pt x="33" y="4030"/>
                      <a:pt x="0" y="4208"/>
                      <a:pt x="130" y="4256"/>
                    </a:cubicBezTo>
                    <a:cubicBezTo>
                      <a:pt x="660" y="4494"/>
                      <a:pt x="1191" y="4731"/>
                      <a:pt x="1722" y="4958"/>
                    </a:cubicBezTo>
                    <a:lnTo>
                      <a:pt x="1722" y="4958"/>
                    </a:lnTo>
                    <a:cubicBezTo>
                      <a:pt x="1195" y="5318"/>
                      <a:pt x="684" y="5712"/>
                      <a:pt x="210" y="6131"/>
                    </a:cubicBezTo>
                    <a:cubicBezTo>
                      <a:pt x="130" y="6195"/>
                      <a:pt x="145" y="6342"/>
                      <a:pt x="242" y="6389"/>
                    </a:cubicBezTo>
                    <a:lnTo>
                      <a:pt x="1784" y="7246"/>
                    </a:lnTo>
                    <a:lnTo>
                      <a:pt x="1784" y="7246"/>
                    </a:lnTo>
                    <a:cubicBezTo>
                      <a:pt x="1273" y="7680"/>
                      <a:pt x="751" y="8102"/>
                      <a:pt x="242" y="8523"/>
                    </a:cubicBezTo>
                    <a:cubicBezTo>
                      <a:pt x="162" y="8587"/>
                      <a:pt x="177" y="8749"/>
                      <a:pt x="274" y="8798"/>
                    </a:cubicBezTo>
                    <a:cubicBezTo>
                      <a:pt x="947" y="9127"/>
                      <a:pt x="1564" y="9551"/>
                      <a:pt x="2113" y="10073"/>
                    </a:cubicBezTo>
                    <a:lnTo>
                      <a:pt x="2113" y="10073"/>
                    </a:lnTo>
                    <a:cubicBezTo>
                      <a:pt x="1671" y="10415"/>
                      <a:pt x="1239" y="10746"/>
                      <a:pt x="808" y="11076"/>
                    </a:cubicBezTo>
                    <a:cubicBezTo>
                      <a:pt x="661" y="11183"/>
                      <a:pt x="745" y="11399"/>
                      <a:pt x="880" y="11399"/>
                    </a:cubicBezTo>
                    <a:cubicBezTo>
                      <a:pt x="908" y="11399"/>
                      <a:pt x="939" y="11390"/>
                      <a:pt x="970" y="11367"/>
                    </a:cubicBezTo>
                    <a:cubicBezTo>
                      <a:pt x="1455" y="10979"/>
                      <a:pt x="1955" y="10608"/>
                      <a:pt x="2440" y="10236"/>
                    </a:cubicBezTo>
                    <a:cubicBezTo>
                      <a:pt x="2521" y="10171"/>
                      <a:pt x="2554" y="10059"/>
                      <a:pt x="2472" y="9977"/>
                    </a:cubicBezTo>
                    <a:cubicBezTo>
                      <a:pt x="1931" y="9436"/>
                      <a:pt x="1323" y="8974"/>
                      <a:pt x="649" y="8616"/>
                    </a:cubicBezTo>
                    <a:lnTo>
                      <a:pt x="649" y="8616"/>
                    </a:lnTo>
                    <a:cubicBezTo>
                      <a:pt x="1168" y="8184"/>
                      <a:pt x="1677" y="7763"/>
                      <a:pt x="2198" y="7344"/>
                    </a:cubicBezTo>
                    <a:cubicBezTo>
                      <a:pt x="2278" y="7262"/>
                      <a:pt x="2246" y="7117"/>
                      <a:pt x="2166" y="7068"/>
                    </a:cubicBezTo>
                    <a:cubicBezTo>
                      <a:pt x="1652" y="6798"/>
                      <a:pt x="1125" y="6514"/>
                      <a:pt x="608" y="6228"/>
                    </a:cubicBezTo>
                    <a:lnTo>
                      <a:pt x="608" y="6228"/>
                    </a:lnTo>
                    <a:cubicBezTo>
                      <a:pt x="1104" y="5814"/>
                      <a:pt x="1612" y="5427"/>
                      <a:pt x="2134" y="5064"/>
                    </a:cubicBezTo>
                    <a:cubicBezTo>
                      <a:pt x="2231" y="5000"/>
                      <a:pt x="2263" y="4838"/>
                      <a:pt x="2134" y="4790"/>
                    </a:cubicBezTo>
                    <a:lnTo>
                      <a:pt x="539" y="4076"/>
                    </a:lnTo>
                    <a:lnTo>
                      <a:pt x="539" y="4076"/>
                    </a:lnTo>
                    <a:cubicBezTo>
                      <a:pt x="1034" y="3716"/>
                      <a:pt x="1519" y="3354"/>
                      <a:pt x="2004" y="2980"/>
                    </a:cubicBezTo>
                    <a:cubicBezTo>
                      <a:pt x="2101" y="2915"/>
                      <a:pt x="2117" y="2769"/>
                      <a:pt x="2004" y="2705"/>
                    </a:cubicBezTo>
                    <a:cubicBezTo>
                      <a:pt x="1452" y="2362"/>
                      <a:pt x="942" y="1964"/>
                      <a:pt x="473" y="1511"/>
                    </a:cubicBezTo>
                    <a:lnTo>
                      <a:pt x="473" y="1511"/>
                    </a:lnTo>
                    <a:cubicBezTo>
                      <a:pt x="851" y="1101"/>
                      <a:pt x="1219" y="692"/>
                      <a:pt x="1600" y="297"/>
                    </a:cubicBezTo>
                    <a:cubicBezTo>
                      <a:pt x="1712" y="173"/>
                      <a:pt x="1594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5"/>
              <p:cNvSpPr/>
              <p:nvPr/>
            </p:nvSpPr>
            <p:spPr>
              <a:xfrm>
                <a:off x="7360572" y="3665336"/>
                <a:ext cx="45397" cy="16885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88" extrusionOk="0">
                    <a:moveTo>
                      <a:pt x="1472" y="1"/>
                    </a:moveTo>
                    <a:cubicBezTo>
                      <a:pt x="1434" y="1"/>
                      <a:pt x="1394" y="17"/>
                      <a:pt x="1358" y="56"/>
                    </a:cubicBezTo>
                    <a:cubicBezTo>
                      <a:pt x="938" y="493"/>
                      <a:pt x="534" y="946"/>
                      <a:pt x="114" y="1398"/>
                    </a:cubicBezTo>
                    <a:cubicBezTo>
                      <a:pt x="65" y="1463"/>
                      <a:pt x="50" y="1560"/>
                      <a:pt x="114" y="1625"/>
                    </a:cubicBezTo>
                    <a:cubicBezTo>
                      <a:pt x="572" y="2096"/>
                      <a:pt x="1068" y="2505"/>
                      <a:pt x="1613" y="2851"/>
                    </a:cubicBezTo>
                    <a:lnTo>
                      <a:pt x="1613" y="2851"/>
                    </a:lnTo>
                    <a:cubicBezTo>
                      <a:pt x="1118" y="3221"/>
                      <a:pt x="623" y="3600"/>
                      <a:pt x="114" y="3967"/>
                    </a:cubicBezTo>
                    <a:cubicBezTo>
                      <a:pt x="33" y="4032"/>
                      <a:pt x="1" y="4194"/>
                      <a:pt x="114" y="4258"/>
                    </a:cubicBezTo>
                    <a:cubicBezTo>
                      <a:pt x="644" y="4481"/>
                      <a:pt x="1173" y="4716"/>
                      <a:pt x="1702" y="4953"/>
                    </a:cubicBezTo>
                    <a:lnTo>
                      <a:pt x="1702" y="4953"/>
                    </a:lnTo>
                    <a:cubicBezTo>
                      <a:pt x="1181" y="5322"/>
                      <a:pt x="682" y="5716"/>
                      <a:pt x="194" y="6133"/>
                    </a:cubicBezTo>
                    <a:cubicBezTo>
                      <a:pt x="114" y="6198"/>
                      <a:pt x="147" y="6344"/>
                      <a:pt x="227" y="6391"/>
                    </a:cubicBezTo>
                    <a:cubicBezTo>
                      <a:pt x="754" y="6676"/>
                      <a:pt x="1268" y="6961"/>
                      <a:pt x="1781" y="7245"/>
                    </a:cubicBezTo>
                    <a:lnTo>
                      <a:pt x="1781" y="7245"/>
                    </a:lnTo>
                    <a:cubicBezTo>
                      <a:pt x="1260" y="7670"/>
                      <a:pt x="750" y="8104"/>
                      <a:pt x="227" y="8525"/>
                    </a:cubicBezTo>
                    <a:cubicBezTo>
                      <a:pt x="147" y="8589"/>
                      <a:pt x="179" y="8736"/>
                      <a:pt x="259" y="8783"/>
                    </a:cubicBezTo>
                    <a:cubicBezTo>
                      <a:pt x="945" y="9127"/>
                      <a:pt x="1563" y="9552"/>
                      <a:pt x="2099" y="10073"/>
                    </a:cubicBezTo>
                    <a:lnTo>
                      <a:pt x="2099" y="10073"/>
                    </a:lnTo>
                    <a:cubicBezTo>
                      <a:pt x="1668" y="10403"/>
                      <a:pt x="1237" y="10734"/>
                      <a:pt x="793" y="11078"/>
                    </a:cubicBezTo>
                    <a:cubicBezTo>
                      <a:pt x="661" y="11184"/>
                      <a:pt x="745" y="11387"/>
                      <a:pt x="877" y="11387"/>
                    </a:cubicBezTo>
                    <a:cubicBezTo>
                      <a:pt x="906" y="11387"/>
                      <a:pt x="938" y="11377"/>
                      <a:pt x="970" y="11354"/>
                    </a:cubicBezTo>
                    <a:cubicBezTo>
                      <a:pt x="1455" y="10981"/>
                      <a:pt x="1940" y="10610"/>
                      <a:pt x="2442" y="10238"/>
                    </a:cubicBezTo>
                    <a:cubicBezTo>
                      <a:pt x="2522" y="10173"/>
                      <a:pt x="2554" y="10061"/>
                      <a:pt x="2474" y="9964"/>
                    </a:cubicBezTo>
                    <a:cubicBezTo>
                      <a:pt x="1934" y="9424"/>
                      <a:pt x="1317" y="8977"/>
                      <a:pt x="655" y="8610"/>
                    </a:cubicBezTo>
                    <a:lnTo>
                      <a:pt x="655" y="8610"/>
                    </a:lnTo>
                    <a:cubicBezTo>
                      <a:pt x="1162" y="8180"/>
                      <a:pt x="1678" y="7761"/>
                      <a:pt x="2183" y="7329"/>
                    </a:cubicBezTo>
                    <a:cubicBezTo>
                      <a:pt x="2263" y="7264"/>
                      <a:pt x="2248" y="7119"/>
                      <a:pt x="2151" y="7070"/>
                    </a:cubicBezTo>
                    <a:lnTo>
                      <a:pt x="610" y="6214"/>
                    </a:lnTo>
                    <a:lnTo>
                      <a:pt x="610" y="6214"/>
                    </a:lnTo>
                    <a:cubicBezTo>
                      <a:pt x="1092" y="5814"/>
                      <a:pt x="1600" y="5428"/>
                      <a:pt x="2134" y="5066"/>
                    </a:cubicBezTo>
                    <a:cubicBezTo>
                      <a:pt x="2215" y="5002"/>
                      <a:pt x="2248" y="4824"/>
                      <a:pt x="2134" y="4775"/>
                    </a:cubicBezTo>
                    <a:cubicBezTo>
                      <a:pt x="1600" y="4537"/>
                      <a:pt x="1066" y="4310"/>
                      <a:pt x="532" y="4074"/>
                    </a:cubicBezTo>
                    <a:lnTo>
                      <a:pt x="532" y="4074"/>
                    </a:lnTo>
                    <a:cubicBezTo>
                      <a:pt x="1018" y="3704"/>
                      <a:pt x="1505" y="3343"/>
                      <a:pt x="2005" y="2982"/>
                    </a:cubicBezTo>
                    <a:cubicBezTo>
                      <a:pt x="2101" y="2901"/>
                      <a:pt x="2118" y="2756"/>
                      <a:pt x="2005" y="2691"/>
                    </a:cubicBezTo>
                    <a:cubicBezTo>
                      <a:pt x="1435" y="2361"/>
                      <a:pt x="921" y="1962"/>
                      <a:pt x="463" y="1506"/>
                    </a:cubicBezTo>
                    <a:lnTo>
                      <a:pt x="463" y="1506"/>
                    </a:lnTo>
                    <a:cubicBezTo>
                      <a:pt x="834" y="1095"/>
                      <a:pt x="1218" y="695"/>
                      <a:pt x="1601" y="282"/>
                    </a:cubicBezTo>
                    <a:cubicBezTo>
                      <a:pt x="1699" y="160"/>
                      <a:pt x="1593" y="1"/>
                      <a:pt x="1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5"/>
              <p:cNvSpPr/>
              <p:nvPr/>
            </p:nvSpPr>
            <p:spPr>
              <a:xfrm>
                <a:off x="7431254" y="3660828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83" y="0"/>
                    </a:moveTo>
                    <a:cubicBezTo>
                      <a:pt x="1446" y="0"/>
                      <a:pt x="1408" y="16"/>
                      <a:pt x="1375" y="54"/>
                    </a:cubicBezTo>
                    <a:cubicBezTo>
                      <a:pt x="954" y="506"/>
                      <a:pt x="534" y="959"/>
                      <a:pt x="129" y="1395"/>
                    </a:cubicBezTo>
                    <a:cubicBezTo>
                      <a:pt x="65" y="1459"/>
                      <a:pt x="65" y="1573"/>
                      <a:pt x="129" y="1638"/>
                    </a:cubicBezTo>
                    <a:cubicBezTo>
                      <a:pt x="577" y="2099"/>
                      <a:pt x="1088" y="2508"/>
                      <a:pt x="1640" y="2855"/>
                    </a:cubicBezTo>
                    <a:lnTo>
                      <a:pt x="1640" y="2855"/>
                    </a:lnTo>
                    <a:cubicBezTo>
                      <a:pt x="1139" y="3225"/>
                      <a:pt x="628" y="3597"/>
                      <a:pt x="129" y="3980"/>
                    </a:cubicBezTo>
                    <a:cubicBezTo>
                      <a:pt x="49" y="4045"/>
                      <a:pt x="0" y="4207"/>
                      <a:pt x="129" y="4256"/>
                    </a:cubicBezTo>
                    <a:cubicBezTo>
                      <a:pt x="662" y="4493"/>
                      <a:pt x="1194" y="4732"/>
                      <a:pt x="1726" y="4959"/>
                    </a:cubicBezTo>
                    <a:lnTo>
                      <a:pt x="1726" y="4959"/>
                    </a:lnTo>
                    <a:cubicBezTo>
                      <a:pt x="1202" y="5331"/>
                      <a:pt x="700" y="5724"/>
                      <a:pt x="211" y="6130"/>
                    </a:cubicBezTo>
                    <a:cubicBezTo>
                      <a:pt x="129" y="6211"/>
                      <a:pt x="146" y="6340"/>
                      <a:pt x="243" y="6389"/>
                    </a:cubicBezTo>
                    <a:cubicBezTo>
                      <a:pt x="755" y="6673"/>
                      <a:pt x="1267" y="6958"/>
                      <a:pt x="1790" y="7242"/>
                    </a:cubicBezTo>
                    <a:lnTo>
                      <a:pt x="1790" y="7242"/>
                    </a:lnTo>
                    <a:cubicBezTo>
                      <a:pt x="1276" y="7677"/>
                      <a:pt x="753" y="8101"/>
                      <a:pt x="243" y="8538"/>
                    </a:cubicBezTo>
                    <a:cubicBezTo>
                      <a:pt x="162" y="8603"/>
                      <a:pt x="179" y="8749"/>
                      <a:pt x="276" y="8796"/>
                    </a:cubicBezTo>
                    <a:cubicBezTo>
                      <a:pt x="944" y="9123"/>
                      <a:pt x="1558" y="9559"/>
                      <a:pt x="2105" y="10080"/>
                    </a:cubicBezTo>
                    <a:lnTo>
                      <a:pt x="2105" y="10080"/>
                    </a:lnTo>
                    <a:cubicBezTo>
                      <a:pt x="1665" y="10419"/>
                      <a:pt x="1237" y="10747"/>
                      <a:pt x="808" y="11076"/>
                    </a:cubicBezTo>
                    <a:cubicBezTo>
                      <a:pt x="662" y="11183"/>
                      <a:pt x="757" y="11399"/>
                      <a:pt x="886" y="11399"/>
                    </a:cubicBezTo>
                    <a:cubicBezTo>
                      <a:pt x="913" y="11399"/>
                      <a:pt x="942" y="11389"/>
                      <a:pt x="970" y="11367"/>
                    </a:cubicBezTo>
                    <a:cubicBezTo>
                      <a:pt x="1455" y="10994"/>
                      <a:pt x="1956" y="10607"/>
                      <a:pt x="2441" y="10235"/>
                    </a:cubicBezTo>
                    <a:cubicBezTo>
                      <a:pt x="2521" y="10171"/>
                      <a:pt x="2554" y="10057"/>
                      <a:pt x="2474" y="9977"/>
                    </a:cubicBezTo>
                    <a:cubicBezTo>
                      <a:pt x="1932" y="9436"/>
                      <a:pt x="1325" y="8974"/>
                      <a:pt x="653" y="8616"/>
                    </a:cubicBezTo>
                    <a:lnTo>
                      <a:pt x="653" y="8616"/>
                    </a:lnTo>
                    <a:cubicBezTo>
                      <a:pt x="1170" y="8194"/>
                      <a:pt x="1678" y="7762"/>
                      <a:pt x="2198" y="7342"/>
                    </a:cubicBezTo>
                    <a:cubicBezTo>
                      <a:pt x="2280" y="7277"/>
                      <a:pt x="2247" y="7132"/>
                      <a:pt x="2166" y="7083"/>
                    </a:cubicBezTo>
                    <a:cubicBezTo>
                      <a:pt x="1652" y="6798"/>
                      <a:pt x="1126" y="6512"/>
                      <a:pt x="609" y="6227"/>
                    </a:cubicBezTo>
                    <a:lnTo>
                      <a:pt x="609" y="6227"/>
                    </a:lnTo>
                    <a:cubicBezTo>
                      <a:pt x="1105" y="5814"/>
                      <a:pt x="1612" y="5425"/>
                      <a:pt x="2134" y="5064"/>
                    </a:cubicBezTo>
                    <a:cubicBezTo>
                      <a:pt x="2230" y="5015"/>
                      <a:pt x="2263" y="4838"/>
                      <a:pt x="2134" y="4788"/>
                    </a:cubicBezTo>
                    <a:cubicBezTo>
                      <a:pt x="1599" y="4550"/>
                      <a:pt x="1065" y="4311"/>
                      <a:pt x="531" y="4082"/>
                    </a:cubicBezTo>
                    <a:lnTo>
                      <a:pt x="531" y="4082"/>
                    </a:lnTo>
                    <a:cubicBezTo>
                      <a:pt x="1029" y="3719"/>
                      <a:pt x="1517" y="3355"/>
                      <a:pt x="2004" y="2978"/>
                    </a:cubicBezTo>
                    <a:cubicBezTo>
                      <a:pt x="2101" y="2914"/>
                      <a:pt x="2118" y="2769"/>
                      <a:pt x="2004" y="2704"/>
                    </a:cubicBezTo>
                    <a:cubicBezTo>
                      <a:pt x="1453" y="2361"/>
                      <a:pt x="942" y="1976"/>
                      <a:pt x="472" y="1512"/>
                    </a:cubicBezTo>
                    <a:lnTo>
                      <a:pt x="472" y="1512"/>
                    </a:lnTo>
                    <a:cubicBezTo>
                      <a:pt x="854" y="1102"/>
                      <a:pt x="1234" y="692"/>
                      <a:pt x="1601" y="296"/>
                    </a:cubicBezTo>
                    <a:cubicBezTo>
                      <a:pt x="1712" y="172"/>
                      <a:pt x="1605" y="0"/>
                      <a:pt x="1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5"/>
              <p:cNvSpPr/>
              <p:nvPr/>
            </p:nvSpPr>
            <p:spPr>
              <a:xfrm>
                <a:off x="7502220" y="3656513"/>
                <a:ext cx="4541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1391" extrusionOk="0">
                    <a:moveTo>
                      <a:pt x="1470" y="0"/>
                    </a:moveTo>
                    <a:cubicBezTo>
                      <a:pt x="1432" y="0"/>
                      <a:pt x="1392" y="16"/>
                      <a:pt x="1358" y="54"/>
                    </a:cubicBezTo>
                    <a:cubicBezTo>
                      <a:pt x="954" y="490"/>
                      <a:pt x="533" y="942"/>
                      <a:pt x="113" y="1395"/>
                    </a:cubicBezTo>
                    <a:cubicBezTo>
                      <a:pt x="65" y="1459"/>
                      <a:pt x="65" y="1556"/>
                      <a:pt x="113" y="1621"/>
                    </a:cubicBezTo>
                    <a:cubicBezTo>
                      <a:pt x="572" y="2095"/>
                      <a:pt x="1069" y="2504"/>
                      <a:pt x="1616" y="2850"/>
                    </a:cubicBezTo>
                    <a:lnTo>
                      <a:pt x="1616" y="2850"/>
                    </a:lnTo>
                    <a:cubicBezTo>
                      <a:pt x="1121" y="3229"/>
                      <a:pt x="625" y="3597"/>
                      <a:pt x="130" y="3965"/>
                    </a:cubicBezTo>
                    <a:cubicBezTo>
                      <a:pt x="33" y="4030"/>
                      <a:pt x="1" y="4191"/>
                      <a:pt x="130" y="4256"/>
                    </a:cubicBezTo>
                    <a:cubicBezTo>
                      <a:pt x="660" y="4492"/>
                      <a:pt x="1178" y="4717"/>
                      <a:pt x="1704" y="4952"/>
                    </a:cubicBezTo>
                    <a:lnTo>
                      <a:pt x="1704" y="4952"/>
                    </a:lnTo>
                    <a:cubicBezTo>
                      <a:pt x="1191" y="5321"/>
                      <a:pt x="680" y="5714"/>
                      <a:pt x="195" y="6131"/>
                    </a:cubicBezTo>
                    <a:cubicBezTo>
                      <a:pt x="113" y="6195"/>
                      <a:pt x="146" y="6340"/>
                      <a:pt x="227" y="6389"/>
                    </a:cubicBezTo>
                    <a:cubicBezTo>
                      <a:pt x="753" y="6674"/>
                      <a:pt x="1267" y="6958"/>
                      <a:pt x="1779" y="7243"/>
                    </a:cubicBezTo>
                    <a:lnTo>
                      <a:pt x="1779" y="7243"/>
                    </a:lnTo>
                    <a:cubicBezTo>
                      <a:pt x="1259" y="7666"/>
                      <a:pt x="750" y="8101"/>
                      <a:pt x="227" y="8522"/>
                    </a:cubicBezTo>
                    <a:cubicBezTo>
                      <a:pt x="146" y="8587"/>
                      <a:pt x="178" y="8749"/>
                      <a:pt x="259" y="8781"/>
                    </a:cubicBezTo>
                    <a:cubicBezTo>
                      <a:pt x="945" y="9124"/>
                      <a:pt x="1562" y="9550"/>
                      <a:pt x="2098" y="10071"/>
                    </a:cubicBezTo>
                    <a:lnTo>
                      <a:pt x="2098" y="10071"/>
                    </a:lnTo>
                    <a:cubicBezTo>
                      <a:pt x="1668" y="10400"/>
                      <a:pt x="1237" y="10732"/>
                      <a:pt x="792" y="11076"/>
                    </a:cubicBezTo>
                    <a:cubicBezTo>
                      <a:pt x="661" y="11180"/>
                      <a:pt x="742" y="11390"/>
                      <a:pt x="871" y="11390"/>
                    </a:cubicBezTo>
                    <a:cubicBezTo>
                      <a:pt x="902" y="11390"/>
                      <a:pt x="936" y="11378"/>
                      <a:pt x="970" y="11350"/>
                    </a:cubicBezTo>
                    <a:cubicBezTo>
                      <a:pt x="1455" y="10979"/>
                      <a:pt x="1940" y="10607"/>
                      <a:pt x="2440" y="10236"/>
                    </a:cubicBezTo>
                    <a:cubicBezTo>
                      <a:pt x="2522" y="10171"/>
                      <a:pt x="2554" y="10057"/>
                      <a:pt x="2473" y="9977"/>
                    </a:cubicBezTo>
                    <a:cubicBezTo>
                      <a:pt x="1931" y="9420"/>
                      <a:pt x="1322" y="8969"/>
                      <a:pt x="647" y="8613"/>
                    </a:cubicBezTo>
                    <a:lnTo>
                      <a:pt x="647" y="8613"/>
                    </a:lnTo>
                    <a:cubicBezTo>
                      <a:pt x="1157" y="8181"/>
                      <a:pt x="1678" y="7761"/>
                      <a:pt x="2199" y="7327"/>
                    </a:cubicBezTo>
                    <a:cubicBezTo>
                      <a:pt x="2279" y="7262"/>
                      <a:pt x="2246" y="7116"/>
                      <a:pt x="2150" y="7068"/>
                    </a:cubicBezTo>
                    <a:lnTo>
                      <a:pt x="609" y="6212"/>
                    </a:lnTo>
                    <a:lnTo>
                      <a:pt x="609" y="6212"/>
                    </a:lnTo>
                    <a:cubicBezTo>
                      <a:pt x="1092" y="5811"/>
                      <a:pt x="1599" y="5424"/>
                      <a:pt x="2134" y="5064"/>
                    </a:cubicBezTo>
                    <a:cubicBezTo>
                      <a:pt x="2214" y="4999"/>
                      <a:pt x="2246" y="4838"/>
                      <a:pt x="2134" y="4773"/>
                    </a:cubicBezTo>
                    <a:cubicBezTo>
                      <a:pt x="1601" y="4549"/>
                      <a:pt x="1068" y="4312"/>
                      <a:pt x="535" y="4074"/>
                    </a:cubicBezTo>
                    <a:lnTo>
                      <a:pt x="535" y="4074"/>
                    </a:lnTo>
                    <a:cubicBezTo>
                      <a:pt x="1020" y="3710"/>
                      <a:pt x="1507" y="3338"/>
                      <a:pt x="2005" y="2978"/>
                    </a:cubicBezTo>
                    <a:cubicBezTo>
                      <a:pt x="2102" y="2914"/>
                      <a:pt x="2117" y="2769"/>
                      <a:pt x="2005" y="2688"/>
                    </a:cubicBezTo>
                    <a:cubicBezTo>
                      <a:pt x="1437" y="2359"/>
                      <a:pt x="924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0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5"/>
              <p:cNvSpPr/>
              <p:nvPr/>
            </p:nvSpPr>
            <p:spPr>
              <a:xfrm>
                <a:off x="7572902" y="3652050"/>
                <a:ext cx="4539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93" extrusionOk="0">
                    <a:moveTo>
                      <a:pt x="1479" y="1"/>
                    </a:moveTo>
                    <a:cubicBezTo>
                      <a:pt x="1443" y="1"/>
                      <a:pt x="1406" y="15"/>
                      <a:pt x="1373" y="47"/>
                    </a:cubicBezTo>
                    <a:cubicBezTo>
                      <a:pt x="953" y="500"/>
                      <a:pt x="550" y="952"/>
                      <a:pt x="130" y="1389"/>
                    </a:cubicBezTo>
                    <a:cubicBezTo>
                      <a:pt x="65" y="1454"/>
                      <a:pt x="65" y="1566"/>
                      <a:pt x="130" y="1631"/>
                    </a:cubicBezTo>
                    <a:cubicBezTo>
                      <a:pt x="588" y="2090"/>
                      <a:pt x="1085" y="2497"/>
                      <a:pt x="1631" y="2854"/>
                    </a:cubicBezTo>
                    <a:lnTo>
                      <a:pt x="1631" y="2854"/>
                    </a:lnTo>
                    <a:cubicBezTo>
                      <a:pt x="1132" y="3223"/>
                      <a:pt x="624" y="3592"/>
                      <a:pt x="130" y="3975"/>
                    </a:cubicBezTo>
                    <a:cubicBezTo>
                      <a:pt x="48" y="4040"/>
                      <a:pt x="0" y="4201"/>
                      <a:pt x="130" y="4249"/>
                    </a:cubicBezTo>
                    <a:lnTo>
                      <a:pt x="1718" y="4960"/>
                    </a:lnTo>
                    <a:lnTo>
                      <a:pt x="1718" y="4960"/>
                    </a:lnTo>
                    <a:cubicBezTo>
                      <a:pt x="1197" y="5329"/>
                      <a:pt x="697" y="5721"/>
                      <a:pt x="210" y="6124"/>
                    </a:cubicBezTo>
                    <a:cubicBezTo>
                      <a:pt x="130" y="6205"/>
                      <a:pt x="162" y="6350"/>
                      <a:pt x="242" y="6399"/>
                    </a:cubicBezTo>
                    <a:cubicBezTo>
                      <a:pt x="752" y="6683"/>
                      <a:pt x="1263" y="6966"/>
                      <a:pt x="1784" y="7250"/>
                    </a:cubicBezTo>
                    <a:lnTo>
                      <a:pt x="1784" y="7250"/>
                    </a:lnTo>
                    <a:cubicBezTo>
                      <a:pt x="1265" y="7680"/>
                      <a:pt x="748" y="8100"/>
                      <a:pt x="242" y="8533"/>
                    </a:cubicBezTo>
                    <a:cubicBezTo>
                      <a:pt x="162" y="8597"/>
                      <a:pt x="178" y="8742"/>
                      <a:pt x="275" y="8791"/>
                    </a:cubicBezTo>
                    <a:cubicBezTo>
                      <a:pt x="947" y="9120"/>
                      <a:pt x="1563" y="9558"/>
                      <a:pt x="2112" y="10082"/>
                    </a:cubicBezTo>
                    <a:lnTo>
                      <a:pt x="2112" y="10082"/>
                    </a:lnTo>
                    <a:cubicBezTo>
                      <a:pt x="1680" y="10411"/>
                      <a:pt x="1238" y="10741"/>
                      <a:pt x="808" y="11069"/>
                    </a:cubicBezTo>
                    <a:cubicBezTo>
                      <a:pt x="675" y="11176"/>
                      <a:pt x="762" y="11393"/>
                      <a:pt x="887" y="11393"/>
                    </a:cubicBezTo>
                    <a:cubicBezTo>
                      <a:pt x="914" y="11393"/>
                      <a:pt x="942" y="11383"/>
                      <a:pt x="970" y="11360"/>
                    </a:cubicBezTo>
                    <a:cubicBezTo>
                      <a:pt x="1470" y="10989"/>
                      <a:pt x="1955" y="10617"/>
                      <a:pt x="2440" y="10229"/>
                    </a:cubicBezTo>
                    <a:cubicBezTo>
                      <a:pt x="2522" y="10164"/>
                      <a:pt x="2554" y="10052"/>
                      <a:pt x="2472" y="9970"/>
                    </a:cubicBezTo>
                    <a:cubicBezTo>
                      <a:pt x="1946" y="9430"/>
                      <a:pt x="1328" y="8968"/>
                      <a:pt x="652" y="8610"/>
                    </a:cubicBezTo>
                    <a:lnTo>
                      <a:pt x="652" y="8610"/>
                    </a:lnTo>
                    <a:cubicBezTo>
                      <a:pt x="1173" y="8188"/>
                      <a:pt x="1692" y="7755"/>
                      <a:pt x="2198" y="7337"/>
                    </a:cubicBezTo>
                    <a:cubicBezTo>
                      <a:pt x="2279" y="7272"/>
                      <a:pt x="2246" y="7126"/>
                      <a:pt x="2166" y="7078"/>
                    </a:cubicBezTo>
                    <a:cubicBezTo>
                      <a:pt x="1651" y="6792"/>
                      <a:pt x="1136" y="6506"/>
                      <a:pt x="610" y="6220"/>
                    </a:cubicBezTo>
                    <a:lnTo>
                      <a:pt x="610" y="6220"/>
                    </a:lnTo>
                    <a:cubicBezTo>
                      <a:pt x="1105" y="5807"/>
                      <a:pt x="1613" y="5421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599" y="4543"/>
                      <a:pt x="1064" y="4305"/>
                      <a:pt x="540" y="4076"/>
                    </a:cubicBezTo>
                    <a:lnTo>
                      <a:pt x="540" y="4076"/>
                    </a:lnTo>
                    <a:lnTo>
                      <a:pt x="2004" y="2989"/>
                    </a:lnTo>
                    <a:cubicBezTo>
                      <a:pt x="2101" y="2908"/>
                      <a:pt x="2117" y="2762"/>
                      <a:pt x="2004" y="2698"/>
                    </a:cubicBezTo>
                    <a:cubicBezTo>
                      <a:pt x="1451" y="2369"/>
                      <a:pt x="940" y="1972"/>
                      <a:pt x="484" y="1506"/>
                    </a:cubicBezTo>
                    <a:lnTo>
                      <a:pt x="484" y="1506"/>
                    </a:lnTo>
                    <a:cubicBezTo>
                      <a:pt x="853" y="1095"/>
                      <a:pt x="1233" y="686"/>
                      <a:pt x="1600" y="290"/>
                    </a:cubicBezTo>
                    <a:cubicBezTo>
                      <a:pt x="1713" y="165"/>
                      <a:pt x="1602" y="1"/>
                      <a:pt x="1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5"/>
              <p:cNvSpPr/>
              <p:nvPr/>
            </p:nvSpPr>
            <p:spPr>
              <a:xfrm>
                <a:off x="6729825" y="3413750"/>
                <a:ext cx="367850" cy="702700"/>
              </a:xfrm>
              <a:custGeom>
                <a:avLst/>
                <a:gdLst/>
                <a:ahLst/>
                <a:cxnLst/>
                <a:rect l="l" t="t" r="r" b="b"/>
                <a:pathLst>
                  <a:path w="14714" h="28108" extrusionOk="0">
                    <a:moveTo>
                      <a:pt x="8443" y="0"/>
                    </a:moveTo>
                    <a:cubicBezTo>
                      <a:pt x="8181" y="0"/>
                      <a:pt x="7919" y="121"/>
                      <a:pt x="7667" y="414"/>
                    </a:cubicBezTo>
                    <a:cubicBezTo>
                      <a:pt x="7004" y="1206"/>
                      <a:pt x="6536" y="2418"/>
                      <a:pt x="6051" y="3339"/>
                    </a:cubicBezTo>
                    <a:cubicBezTo>
                      <a:pt x="5469" y="4422"/>
                      <a:pt x="4903" y="5504"/>
                      <a:pt x="4370" y="6620"/>
                    </a:cubicBezTo>
                    <a:cubicBezTo>
                      <a:pt x="3319" y="8786"/>
                      <a:pt x="2382" y="11016"/>
                      <a:pt x="1590" y="13279"/>
                    </a:cubicBezTo>
                    <a:cubicBezTo>
                      <a:pt x="1073" y="14798"/>
                      <a:pt x="604" y="16317"/>
                      <a:pt x="378" y="17901"/>
                    </a:cubicBezTo>
                    <a:cubicBezTo>
                      <a:pt x="330" y="18240"/>
                      <a:pt x="281" y="18595"/>
                      <a:pt x="233" y="18935"/>
                    </a:cubicBezTo>
                    <a:cubicBezTo>
                      <a:pt x="130" y="19816"/>
                      <a:pt x="1" y="23733"/>
                      <a:pt x="1441" y="23733"/>
                    </a:cubicBezTo>
                    <a:cubicBezTo>
                      <a:pt x="1587" y="23733"/>
                      <a:pt x="1749" y="23693"/>
                      <a:pt x="1929" y="23605"/>
                    </a:cubicBezTo>
                    <a:cubicBezTo>
                      <a:pt x="2673" y="23250"/>
                      <a:pt x="3254" y="22167"/>
                      <a:pt x="3659" y="21504"/>
                    </a:cubicBezTo>
                    <a:lnTo>
                      <a:pt x="3659" y="21504"/>
                    </a:lnTo>
                    <a:cubicBezTo>
                      <a:pt x="3304" y="22280"/>
                      <a:pt x="3110" y="23137"/>
                      <a:pt x="3077" y="23993"/>
                    </a:cubicBezTo>
                    <a:cubicBezTo>
                      <a:pt x="3060" y="24559"/>
                      <a:pt x="3157" y="25206"/>
                      <a:pt x="3627" y="25529"/>
                    </a:cubicBezTo>
                    <a:cubicBezTo>
                      <a:pt x="3821" y="25665"/>
                      <a:pt x="4047" y="25720"/>
                      <a:pt x="4281" y="25720"/>
                    </a:cubicBezTo>
                    <a:cubicBezTo>
                      <a:pt x="4632" y="25720"/>
                      <a:pt x="5004" y="25596"/>
                      <a:pt x="5323" y="25432"/>
                    </a:cubicBezTo>
                    <a:cubicBezTo>
                      <a:pt x="6180" y="24980"/>
                      <a:pt x="6907" y="24301"/>
                      <a:pt x="7392" y="23476"/>
                    </a:cubicBezTo>
                    <a:lnTo>
                      <a:pt x="7392" y="23476"/>
                    </a:lnTo>
                    <a:cubicBezTo>
                      <a:pt x="7101" y="24413"/>
                      <a:pt x="6810" y="25383"/>
                      <a:pt x="7004" y="26353"/>
                    </a:cubicBezTo>
                    <a:cubicBezTo>
                      <a:pt x="7187" y="27252"/>
                      <a:pt x="7959" y="28108"/>
                      <a:pt x="8859" y="28108"/>
                    </a:cubicBezTo>
                    <a:cubicBezTo>
                      <a:pt x="8914" y="28108"/>
                      <a:pt x="8969" y="28105"/>
                      <a:pt x="9025" y="28098"/>
                    </a:cubicBezTo>
                    <a:cubicBezTo>
                      <a:pt x="11255" y="27856"/>
                      <a:pt x="12337" y="23493"/>
                      <a:pt x="12951" y="21795"/>
                    </a:cubicBezTo>
                    <a:cubicBezTo>
                      <a:pt x="13970" y="18951"/>
                      <a:pt x="14714" y="15945"/>
                      <a:pt x="14567" y="12923"/>
                    </a:cubicBezTo>
                    <a:cubicBezTo>
                      <a:pt x="14567" y="12794"/>
                      <a:pt x="14567" y="12680"/>
                      <a:pt x="14552" y="12568"/>
                    </a:cubicBezTo>
                    <a:cubicBezTo>
                      <a:pt x="14326" y="8866"/>
                      <a:pt x="13016" y="5263"/>
                      <a:pt x="10835" y="2257"/>
                    </a:cubicBezTo>
                    <a:cubicBezTo>
                      <a:pt x="10353" y="1585"/>
                      <a:pt x="9395" y="0"/>
                      <a:pt x="8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5"/>
              <p:cNvSpPr/>
              <p:nvPr/>
            </p:nvSpPr>
            <p:spPr>
              <a:xfrm>
                <a:off x="6725525" y="3409925"/>
                <a:ext cx="375775" cy="710825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28433" extrusionOk="0">
                    <a:moveTo>
                      <a:pt x="8631" y="318"/>
                    </a:moveTo>
                    <a:cubicBezTo>
                      <a:pt x="9093" y="318"/>
                      <a:pt x="9507" y="734"/>
                      <a:pt x="9779" y="1052"/>
                    </a:cubicBezTo>
                    <a:cubicBezTo>
                      <a:pt x="10150" y="1456"/>
                      <a:pt x="10457" y="1908"/>
                      <a:pt x="10764" y="2361"/>
                    </a:cubicBezTo>
                    <a:cubicBezTo>
                      <a:pt x="11718" y="3703"/>
                      <a:pt x="12541" y="5092"/>
                      <a:pt x="13156" y="6612"/>
                    </a:cubicBezTo>
                    <a:cubicBezTo>
                      <a:pt x="13787" y="8179"/>
                      <a:pt x="14239" y="9812"/>
                      <a:pt x="14448" y="11476"/>
                    </a:cubicBezTo>
                    <a:cubicBezTo>
                      <a:pt x="14498" y="11880"/>
                      <a:pt x="14530" y="12300"/>
                      <a:pt x="14562" y="12721"/>
                    </a:cubicBezTo>
                    <a:cubicBezTo>
                      <a:pt x="14675" y="14628"/>
                      <a:pt x="14465" y="16518"/>
                      <a:pt x="14028" y="18377"/>
                    </a:cubicBezTo>
                    <a:cubicBezTo>
                      <a:pt x="13673" y="19879"/>
                      <a:pt x="13140" y="21334"/>
                      <a:pt x="12671" y="22789"/>
                    </a:cubicBezTo>
                    <a:cubicBezTo>
                      <a:pt x="12300" y="23904"/>
                      <a:pt x="11927" y="25019"/>
                      <a:pt x="11395" y="26053"/>
                    </a:cubicBezTo>
                    <a:cubicBezTo>
                      <a:pt x="10942" y="26894"/>
                      <a:pt x="10263" y="27945"/>
                      <a:pt x="9229" y="28089"/>
                    </a:cubicBezTo>
                    <a:cubicBezTo>
                      <a:pt x="9169" y="28098"/>
                      <a:pt x="9110" y="28101"/>
                      <a:pt x="9051" y="28101"/>
                    </a:cubicBezTo>
                    <a:cubicBezTo>
                      <a:pt x="8289" y="28101"/>
                      <a:pt x="7659" y="27439"/>
                      <a:pt x="7419" y="26749"/>
                    </a:cubicBezTo>
                    <a:cubicBezTo>
                      <a:pt x="7079" y="25730"/>
                      <a:pt x="7434" y="24631"/>
                      <a:pt x="7725" y="23661"/>
                    </a:cubicBezTo>
                    <a:cubicBezTo>
                      <a:pt x="7758" y="23544"/>
                      <a:pt x="7655" y="23462"/>
                      <a:pt x="7554" y="23462"/>
                    </a:cubicBezTo>
                    <a:cubicBezTo>
                      <a:pt x="7503" y="23462"/>
                      <a:pt x="7452" y="23483"/>
                      <a:pt x="7419" y="23532"/>
                    </a:cubicBezTo>
                    <a:cubicBezTo>
                      <a:pt x="7063" y="24131"/>
                      <a:pt x="6594" y="24663"/>
                      <a:pt x="6029" y="25068"/>
                    </a:cubicBezTo>
                    <a:cubicBezTo>
                      <a:pt x="5597" y="25365"/>
                      <a:pt x="5029" y="25708"/>
                      <a:pt x="4476" y="25708"/>
                    </a:cubicBezTo>
                    <a:cubicBezTo>
                      <a:pt x="4368" y="25708"/>
                      <a:pt x="4260" y="25694"/>
                      <a:pt x="4154" y="25665"/>
                    </a:cubicBezTo>
                    <a:cubicBezTo>
                      <a:pt x="3476" y="25471"/>
                      <a:pt x="3394" y="24663"/>
                      <a:pt x="3426" y="24081"/>
                    </a:cubicBezTo>
                    <a:cubicBezTo>
                      <a:pt x="3459" y="23273"/>
                      <a:pt x="3653" y="22465"/>
                      <a:pt x="3976" y="21739"/>
                    </a:cubicBezTo>
                    <a:cubicBezTo>
                      <a:pt x="4042" y="21607"/>
                      <a:pt x="3943" y="21490"/>
                      <a:pt x="3838" y="21490"/>
                    </a:cubicBezTo>
                    <a:cubicBezTo>
                      <a:pt x="3788" y="21490"/>
                      <a:pt x="3738" y="21515"/>
                      <a:pt x="3702" y="21577"/>
                    </a:cubicBezTo>
                    <a:cubicBezTo>
                      <a:pt x="3702" y="21577"/>
                      <a:pt x="3702" y="21577"/>
                      <a:pt x="3702" y="21577"/>
                    </a:cubicBezTo>
                    <a:lnTo>
                      <a:pt x="3702" y="21577"/>
                    </a:lnTo>
                    <a:cubicBezTo>
                      <a:pt x="3329" y="22159"/>
                      <a:pt x="2991" y="22789"/>
                      <a:pt x="2489" y="23273"/>
                    </a:cubicBezTo>
                    <a:cubicBezTo>
                      <a:pt x="2280" y="23482"/>
                      <a:pt x="1945" y="23723"/>
                      <a:pt x="1620" y="23723"/>
                    </a:cubicBezTo>
                    <a:cubicBezTo>
                      <a:pt x="1542" y="23723"/>
                      <a:pt x="1465" y="23709"/>
                      <a:pt x="1390" y="23678"/>
                    </a:cubicBezTo>
                    <a:cubicBezTo>
                      <a:pt x="1099" y="23549"/>
                      <a:pt x="954" y="23209"/>
                      <a:pt x="857" y="22950"/>
                    </a:cubicBezTo>
                    <a:cubicBezTo>
                      <a:pt x="696" y="22530"/>
                      <a:pt x="631" y="22094"/>
                      <a:pt x="582" y="21657"/>
                    </a:cubicBezTo>
                    <a:cubicBezTo>
                      <a:pt x="308" y="19153"/>
                      <a:pt x="890" y="16632"/>
                      <a:pt x="1665" y="14255"/>
                    </a:cubicBezTo>
                    <a:cubicBezTo>
                      <a:pt x="2829" y="10684"/>
                      <a:pt x="4413" y="7241"/>
                      <a:pt x="6174" y="3929"/>
                    </a:cubicBezTo>
                    <a:cubicBezTo>
                      <a:pt x="6562" y="3218"/>
                      <a:pt x="6885" y="2474"/>
                      <a:pt x="7273" y="1763"/>
                    </a:cubicBezTo>
                    <a:cubicBezTo>
                      <a:pt x="7451" y="1423"/>
                      <a:pt x="7645" y="1084"/>
                      <a:pt x="7887" y="777"/>
                    </a:cubicBezTo>
                    <a:cubicBezTo>
                      <a:pt x="8049" y="567"/>
                      <a:pt x="8259" y="357"/>
                      <a:pt x="8533" y="324"/>
                    </a:cubicBezTo>
                    <a:cubicBezTo>
                      <a:pt x="8566" y="320"/>
                      <a:pt x="8599" y="318"/>
                      <a:pt x="8631" y="318"/>
                    </a:cubicBezTo>
                    <a:close/>
                    <a:moveTo>
                      <a:pt x="8639" y="0"/>
                    </a:moveTo>
                    <a:cubicBezTo>
                      <a:pt x="8313" y="0"/>
                      <a:pt x="8004" y="144"/>
                      <a:pt x="7758" y="421"/>
                    </a:cubicBezTo>
                    <a:cubicBezTo>
                      <a:pt x="7208" y="1020"/>
                      <a:pt x="6869" y="1811"/>
                      <a:pt x="6514" y="2539"/>
                    </a:cubicBezTo>
                    <a:cubicBezTo>
                      <a:pt x="6109" y="3363"/>
                      <a:pt x="5674" y="4155"/>
                      <a:pt x="5253" y="4963"/>
                    </a:cubicBezTo>
                    <a:cubicBezTo>
                      <a:pt x="4801" y="5868"/>
                      <a:pt x="4348" y="6773"/>
                      <a:pt x="3928" y="7694"/>
                    </a:cubicBezTo>
                    <a:cubicBezTo>
                      <a:pt x="3088" y="9488"/>
                      <a:pt x="2344" y="11314"/>
                      <a:pt x="1681" y="13173"/>
                    </a:cubicBezTo>
                    <a:cubicBezTo>
                      <a:pt x="760" y="15791"/>
                      <a:pt x="0" y="18571"/>
                      <a:pt x="226" y="21383"/>
                    </a:cubicBezTo>
                    <a:cubicBezTo>
                      <a:pt x="259" y="21868"/>
                      <a:pt x="323" y="22353"/>
                      <a:pt x="453" y="22821"/>
                    </a:cubicBezTo>
                    <a:cubicBezTo>
                      <a:pt x="567" y="23176"/>
                      <a:pt x="711" y="23564"/>
                      <a:pt x="1002" y="23807"/>
                    </a:cubicBezTo>
                    <a:cubicBezTo>
                      <a:pt x="1204" y="23988"/>
                      <a:pt x="1414" y="24062"/>
                      <a:pt x="1623" y="24062"/>
                    </a:cubicBezTo>
                    <a:cubicBezTo>
                      <a:pt x="2252" y="24062"/>
                      <a:pt x="2875" y="23388"/>
                      <a:pt x="3260" y="22864"/>
                    </a:cubicBezTo>
                    <a:lnTo>
                      <a:pt x="3260" y="22864"/>
                    </a:lnTo>
                    <a:cubicBezTo>
                      <a:pt x="3206" y="23100"/>
                      <a:pt x="3164" y="23340"/>
                      <a:pt x="3136" y="23581"/>
                    </a:cubicBezTo>
                    <a:cubicBezTo>
                      <a:pt x="3055" y="24163"/>
                      <a:pt x="3039" y="24793"/>
                      <a:pt x="3297" y="25327"/>
                    </a:cubicBezTo>
                    <a:cubicBezTo>
                      <a:pt x="3545" y="25842"/>
                      <a:pt x="3955" y="26031"/>
                      <a:pt x="4409" y="26031"/>
                    </a:cubicBezTo>
                    <a:cubicBezTo>
                      <a:pt x="5078" y="26031"/>
                      <a:pt x="5845" y="25621"/>
                      <a:pt x="6335" y="25245"/>
                    </a:cubicBezTo>
                    <a:cubicBezTo>
                      <a:pt x="6633" y="25017"/>
                      <a:pt x="6907" y="24762"/>
                      <a:pt x="7152" y="24480"/>
                    </a:cubicBezTo>
                    <a:lnTo>
                      <a:pt x="7152" y="24480"/>
                    </a:lnTo>
                    <a:cubicBezTo>
                      <a:pt x="6991" y="25133"/>
                      <a:pt x="6893" y="25800"/>
                      <a:pt x="7014" y="26473"/>
                    </a:cubicBezTo>
                    <a:cubicBezTo>
                      <a:pt x="7128" y="27201"/>
                      <a:pt x="7613" y="27928"/>
                      <a:pt x="8275" y="28251"/>
                    </a:cubicBezTo>
                    <a:cubicBezTo>
                      <a:pt x="8534" y="28377"/>
                      <a:pt x="8789" y="28433"/>
                      <a:pt x="9035" y="28433"/>
                    </a:cubicBezTo>
                    <a:cubicBezTo>
                      <a:pt x="9893" y="28433"/>
                      <a:pt x="10649" y="27758"/>
                      <a:pt x="11152" y="27055"/>
                    </a:cubicBezTo>
                    <a:cubicBezTo>
                      <a:pt x="11895" y="26038"/>
                      <a:pt x="12332" y="24825"/>
                      <a:pt x="12735" y="23629"/>
                    </a:cubicBezTo>
                    <a:cubicBezTo>
                      <a:pt x="13205" y="22256"/>
                      <a:pt x="13705" y="20866"/>
                      <a:pt x="14093" y="19459"/>
                    </a:cubicBezTo>
                    <a:cubicBezTo>
                      <a:pt x="14692" y="17261"/>
                      <a:pt x="15030" y="14999"/>
                      <a:pt x="14901" y="12721"/>
                    </a:cubicBezTo>
                    <a:cubicBezTo>
                      <a:pt x="14659" y="9165"/>
                      <a:pt x="13479" y="5707"/>
                      <a:pt x="11459" y="2765"/>
                    </a:cubicBezTo>
                    <a:cubicBezTo>
                      <a:pt x="11119" y="2264"/>
                      <a:pt x="10781" y="1763"/>
                      <a:pt x="10408" y="1294"/>
                    </a:cubicBezTo>
                    <a:cubicBezTo>
                      <a:pt x="10069" y="841"/>
                      <a:pt x="9665" y="357"/>
                      <a:pt x="9148" y="115"/>
                    </a:cubicBezTo>
                    <a:cubicBezTo>
                      <a:pt x="8978" y="38"/>
                      <a:pt x="8806" y="0"/>
                      <a:pt x="8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5"/>
              <p:cNvSpPr/>
              <p:nvPr/>
            </p:nvSpPr>
            <p:spPr>
              <a:xfrm>
                <a:off x="6747325" y="3462525"/>
                <a:ext cx="238890" cy="52454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27564" extrusionOk="0">
                    <a:moveTo>
                      <a:pt x="10131" y="0"/>
                    </a:moveTo>
                    <a:cubicBezTo>
                      <a:pt x="10082" y="0"/>
                      <a:pt x="10035" y="23"/>
                      <a:pt x="10005" y="77"/>
                    </a:cubicBezTo>
                    <a:cubicBezTo>
                      <a:pt x="8146" y="3568"/>
                      <a:pt x="6369" y="7107"/>
                      <a:pt x="4720" y="10712"/>
                    </a:cubicBezTo>
                    <a:cubicBezTo>
                      <a:pt x="3169" y="14105"/>
                      <a:pt x="1746" y="17596"/>
                      <a:pt x="874" y="21232"/>
                    </a:cubicBezTo>
                    <a:cubicBezTo>
                      <a:pt x="389" y="23253"/>
                      <a:pt x="82" y="25321"/>
                      <a:pt x="1" y="27406"/>
                    </a:cubicBezTo>
                    <a:cubicBezTo>
                      <a:pt x="1" y="27511"/>
                      <a:pt x="82" y="27564"/>
                      <a:pt x="165" y="27564"/>
                    </a:cubicBezTo>
                    <a:cubicBezTo>
                      <a:pt x="248" y="27564"/>
                      <a:pt x="333" y="27511"/>
                      <a:pt x="341" y="27406"/>
                    </a:cubicBezTo>
                    <a:cubicBezTo>
                      <a:pt x="470" y="23688"/>
                      <a:pt x="1375" y="20053"/>
                      <a:pt x="2636" y="16577"/>
                    </a:cubicBezTo>
                    <a:cubicBezTo>
                      <a:pt x="3929" y="13022"/>
                      <a:pt x="5560" y="9596"/>
                      <a:pt x="7226" y="6219"/>
                    </a:cubicBezTo>
                    <a:cubicBezTo>
                      <a:pt x="8228" y="4215"/>
                      <a:pt x="9245" y="2226"/>
                      <a:pt x="10296" y="254"/>
                    </a:cubicBezTo>
                    <a:cubicBezTo>
                      <a:pt x="10364" y="120"/>
                      <a:pt x="10244" y="0"/>
                      <a:pt x="10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5"/>
              <p:cNvSpPr/>
              <p:nvPr/>
            </p:nvSpPr>
            <p:spPr>
              <a:xfrm>
                <a:off x="6780309" y="3527094"/>
                <a:ext cx="226858" cy="469204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4656" extrusionOk="0">
                    <a:moveTo>
                      <a:pt x="9644" y="0"/>
                    </a:moveTo>
                    <a:cubicBezTo>
                      <a:pt x="9578" y="0"/>
                      <a:pt x="9511" y="34"/>
                      <a:pt x="9480" y="111"/>
                    </a:cubicBezTo>
                    <a:cubicBezTo>
                      <a:pt x="8219" y="3375"/>
                      <a:pt x="6651" y="6494"/>
                      <a:pt x="5148" y="9629"/>
                    </a:cubicBezTo>
                    <a:cubicBezTo>
                      <a:pt x="3677" y="12684"/>
                      <a:pt x="2255" y="15770"/>
                      <a:pt x="1253" y="19019"/>
                    </a:cubicBezTo>
                    <a:cubicBezTo>
                      <a:pt x="688" y="20797"/>
                      <a:pt x="251" y="22639"/>
                      <a:pt x="9" y="24497"/>
                    </a:cubicBezTo>
                    <a:cubicBezTo>
                      <a:pt x="1" y="24603"/>
                      <a:pt x="77" y="24655"/>
                      <a:pt x="160" y="24655"/>
                    </a:cubicBezTo>
                    <a:cubicBezTo>
                      <a:pt x="243" y="24655"/>
                      <a:pt x="332" y="24603"/>
                      <a:pt x="348" y="24497"/>
                    </a:cubicBezTo>
                    <a:cubicBezTo>
                      <a:pt x="785" y="21168"/>
                      <a:pt x="1835" y="17953"/>
                      <a:pt x="3127" y="14850"/>
                    </a:cubicBezTo>
                    <a:cubicBezTo>
                      <a:pt x="4453" y="11682"/>
                      <a:pt x="6021" y="8627"/>
                      <a:pt x="7476" y="5524"/>
                    </a:cubicBezTo>
                    <a:cubicBezTo>
                      <a:pt x="8299" y="3779"/>
                      <a:pt x="9092" y="2001"/>
                      <a:pt x="9803" y="208"/>
                    </a:cubicBezTo>
                    <a:cubicBezTo>
                      <a:pt x="9842" y="80"/>
                      <a:pt x="9745" y="0"/>
                      <a:pt x="9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5"/>
              <p:cNvSpPr/>
              <p:nvPr/>
            </p:nvSpPr>
            <p:spPr>
              <a:xfrm>
                <a:off x="6848513" y="3577980"/>
                <a:ext cx="182856" cy="408422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1462" extrusionOk="0">
                    <a:moveTo>
                      <a:pt x="7729" y="1"/>
                    </a:moveTo>
                    <a:cubicBezTo>
                      <a:pt x="7662" y="1"/>
                      <a:pt x="7596" y="36"/>
                      <a:pt x="7570" y="119"/>
                    </a:cubicBezTo>
                    <a:cubicBezTo>
                      <a:pt x="6747" y="2931"/>
                      <a:pt x="5728" y="5662"/>
                      <a:pt x="4661" y="8394"/>
                    </a:cubicBezTo>
                    <a:cubicBezTo>
                      <a:pt x="3611" y="11109"/>
                      <a:pt x="2512" y="13807"/>
                      <a:pt x="1543" y="16555"/>
                    </a:cubicBezTo>
                    <a:cubicBezTo>
                      <a:pt x="993" y="18106"/>
                      <a:pt x="476" y="19675"/>
                      <a:pt x="39" y="21258"/>
                    </a:cubicBezTo>
                    <a:cubicBezTo>
                      <a:pt x="1" y="21383"/>
                      <a:pt x="99" y="21462"/>
                      <a:pt x="195" y="21462"/>
                    </a:cubicBezTo>
                    <a:cubicBezTo>
                      <a:pt x="261" y="21462"/>
                      <a:pt x="327" y="21424"/>
                      <a:pt x="347" y="21339"/>
                    </a:cubicBezTo>
                    <a:cubicBezTo>
                      <a:pt x="1138" y="18526"/>
                      <a:pt x="2140" y="15779"/>
                      <a:pt x="3191" y="13048"/>
                    </a:cubicBezTo>
                    <a:cubicBezTo>
                      <a:pt x="4241" y="10333"/>
                      <a:pt x="5340" y="7618"/>
                      <a:pt x="6342" y="4886"/>
                    </a:cubicBezTo>
                    <a:cubicBezTo>
                      <a:pt x="6908" y="3335"/>
                      <a:pt x="7426" y="1783"/>
                      <a:pt x="7894" y="199"/>
                    </a:cubicBezTo>
                    <a:cubicBezTo>
                      <a:pt x="7933" y="82"/>
                      <a:pt x="7830" y="1"/>
                      <a:pt x="7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5"/>
              <p:cNvSpPr/>
              <p:nvPr/>
            </p:nvSpPr>
            <p:spPr>
              <a:xfrm>
                <a:off x="6896917" y="3617886"/>
                <a:ext cx="164761" cy="420563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22100" extrusionOk="0">
                    <a:moveTo>
                      <a:pt x="6948" y="0"/>
                    </a:moveTo>
                    <a:cubicBezTo>
                      <a:pt x="6881" y="0"/>
                      <a:pt x="6816" y="37"/>
                      <a:pt x="6796" y="123"/>
                    </a:cubicBezTo>
                    <a:cubicBezTo>
                      <a:pt x="6246" y="3032"/>
                      <a:pt x="5390" y="5877"/>
                      <a:pt x="4436" y="8689"/>
                    </a:cubicBezTo>
                    <a:cubicBezTo>
                      <a:pt x="3483" y="11501"/>
                      <a:pt x="2449" y="14264"/>
                      <a:pt x="1511" y="17076"/>
                    </a:cubicBezTo>
                    <a:cubicBezTo>
                      <a:pt x="977" y="18677"/>
                      <a:pt x="477" y="20276"/>
                      <a:pt x="40" y="21892"/>
                    </a:cubicBezTo>
                    <a:cubicBezTo>
                      <a:pt x="1" y="22020"/>
                      <a:pt x="104" y="22099"/>
                      <a:pt x="206" y="22099"/>
                    </a:cubicBezTo>
                    <a:cubicBezTo>
                      <a:pt x="272" y="22099"/>
                      <a:pt x="338" y="22065"/>
                      <a:pt x="363" y="21989"/>
                    </a:cubicBezTo>
                    <a:cubicBezTo>
                      <a:pt x="1124" y="19112"/>
                      <a:pt x="2109" y="16300"/>
                      <a:pt x="3095" y="13505"/>
                    </a:cubicBezTo>
                    <a:cubicBezTo>
                      <a:pt x="4097" y="10708"/>
                      <a:pt x="5099" y="7929"/>
                      <a:pt x="5923" y="5084"/>
                    </a:cubicBezTo>
                    <a:cubicBezTo>
                      <a:pt x="6392" y="3485"/>
                      <a:pt x="6812" y="1852"/>
                      <a:pt x="7119" y="203"/>
                    </a:cubicBezTo>
                    <a:cubicBezTo>
                      <a:pt x="7148" y="79"/>
                      <a:pt x="7046" y="0"/>
                      <a:pt x="6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5"/>
              <p:cNvSpPr/>
              <p:nvPr/>
            </p:nvSpPr>
            <p:spPr>
              <a:xfrm>
                <a:off x="7784100" y="3290775"/>
                <a:ext cx="314350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7099" extrusionOk="0">
                    <a:moveTo>
                      <a:pt x="0" y="0"/>
                    </a:moveTo>
                    <a:lnTo>
                      <a:pt x="1568" y="15903"/>
                    </a:lnTo>
                    <a:cubicBezTo>
                      <a:pt x="1633" y="16582"/>
                      <a:pt x="2215" y="17099"/>
                      <a:pt x="2894" y="17099"/>
                    </a:cubicBezTo>
                    <a:lnTo>
                      <a:pt x="9697" y="17099"/>
                    </a:lnTo>
                    <a:cubicBezTo>
                      <a:pt x="10376" y="17099"/>
                      <a:pt x="10957" y="16582"/>
                      <a:pt x="11022" y="15903"/>
                    </a:cubicBezTo>
                    <a:lnTo>
                      <a:pt x="1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5"/>
              <p:cNvSpPr/>
              <p:nvPr/>
            </p:nvSpPr>
            <p:spPr>
              <a:xfrm>
                <a:off x="7780050" y="3286725"/>
                <a:ext cx="322875" cy="435750"/>
              </a:xfrm>
              <a:custGeom>
                <a:avLst/>
                <a:gdLst/>
                <a:ahLst/>
                <a:cxnLst/>
                <a:rect l="l" t="t" r="r" b="b"/>
                <a:pathLst>
                  <a:path w="12915" h="17430" extrusionOk="0">
                    <a:moveTo>
                      <a:pt x="12559" y="324"/>
                    </a:moveTo>
                    <a:lnTo>
                      <a:pt x="12559" y="324"/>
                    </a:lnTo>
                    <a:cubicBezTo>
                      <a:pt x="12516" y="800"/>
                      <a:pt x="12472" y="1266"/>
                      <a:pt x="12429" y="1746"/>
                    </a:cubicBezTo>
                    <a:cubicBezTo>
                      <a:pt x="12300" y="3006"/>
                      <a:pt x="12171" y="4283"/>
                      <a:pt x="12041" y="5543"/>
                    </a:cubicBezTo>
                    <a:cubicBezTo>
                      <a:pt x="11895" y="7079"/>
                      <a:pt x="11750" y="8598"/>
                      <a:pt x="11604" y="10133"/>
                    </a:cubicBezTo>
                    <a:cubicBezTo>
                      <a:pt x="11459" y="11458"/>
                      <a:pt x="11330" y="12783"/>
                      <a:pt x="11201" y="14109"/>
                    </a:cubicBezTo>
                    <a:cubicBezTo>
                      <a:pt x="11169" y="14546"/>
                      <a:pt x="11119" y="14981"/>
                      <a:pt x="11072" y="15418"/>
                    </a:cubicBezTo>
                    <a:cubicBezTo>
                      <a:pt x="11056" y="15617"/>
                      <a:pt x="11012" y="15818"/>
                      <a:pt x="11021" y="16017"/>
                    </a:cubicBezTo>
                    <a:lnTo>
                      <a:pt x="11021" y="16017"/>
                    </a:lnTo>
                    <a:cubicBezTo>
                      <a:pt x="11014" y="16031"/>
                      <a:pt x="11010" y="16047"/>
                      <a:pt x="11007" y="16065"/>
                    </a:cubicBezTo>
                    <a:cubicBezTo>
                      <a:pt x="10942" y="16694"/>
                      <a:pt x="10408" y="17099"/>
                      <a:pt x="9794" y="17099"/>
                    </a:cubicBezTo>
                    <a:lnTo>
                      <a:pt x="3136" y="17099"/>
                    </a:lnTo>
                    <a:cubicBezTo>
                      <a:pt x="2586" y="17099"/>
                      <a:pt x="2086" y="16808"/>
                      <a:pt x="1940" y="16242"/>
                    </a:cubicBezTo>
                    <a:cubicBezTo>
                      <a:pt x="1907" y="16113"/>
                      <a:pt x="1892" y="15983"/>
                      <a:pt x="1875" y="15854"/>
                    </a:cubicBezTo>
                    <a:cubicBezTo>
                      <a:pt x="1730" y="14303"/>
                      <a:pt x="1569" y="12751"/>
                      <a:pt x="1423" y="11200"/>
                    </a:cubicBezTo>
                    <a:cubicBezTo>
                      <a:pt x="1196" y="8905"/>
                      <a:pt x="970" y="6610"/>
                      <a:pt x="744" y="4332"/>
                    </a:cubicBezTo>
                    <a:cubicBezTo>
                      <a:pt x="664" y="3427"/>
                      <a:pt x="567" y="2505"/>
                      <a:pt x="485" y="1600"/>
                    </a:cubicBezTo>
                    <a:cubicBezTo>
                      <a:pt x="453" y="1309"/>
                      <a:pt x="421" y="1002"/>
                      <a:pt x="388" y="712"/>
                    </a:cubicBezTo>
                    <a:cubicBezTo>
                      <a:pt x="376" y="584"/>
                      <a:pt x="373" y="447"/>
                      <a:pt x="357" y="324"/>
                    </a:cubicBezTo>
                    <a:close/>
                    <a:moveTo>
                      <a:pt x="162" y="0"/>
                    </a:moveTo>
                    <a:cubicBezTo>
                      <a:pt x="82" y="0"/>
                      <a:pt x="0" y="81"/>
                      <a:pt x="0" y="162"/>
                    </a:cubicBezTo>
                    <a:cubicBezTo>
                      <a:pt x="114" y="1358"/>
                      <a:pt x="243" y="2537"/>
                      <a:pt x="356" y="3733"/>
                    </a:cubicBezTo>
                    <a:cubicBezTo>
                      <a:pt x="582" y="6077"/>
                      <a:pt x="825" y="8420"/>
                      <a:pt x="1052" y="10764"/>
                    </a:cubicBezTo>
                    <a:cubicBezTo>
                      <a:pt x="1213" y="12445"/>
                      <a:pt x="1375" y="14109"/>
                      <a:pt x="1536" y="15774"/>
                    </a:cubicBezTo>
                    <a:cubicBezTo>
                      <a:pt x="1552" y="15871"/>
                      <a:pt x="1552" y="15968"/>
                      <a:pt x="1569" y="16065"/>
                    </a:cubicBezTo>
                    <a:cubicBezTo>
                      <a:pt x="1649" y="16841"/>
                      <a:pt x="2280" y="17406"/>
                      <a:pt x="3056" y="17422"/>
                    </a:cubicBezTo>
                    <a:cubicBezTo>
                      <a:pt x="3276" y="17428"/>
                      <a:pt x="3499" y="17429"/>
                      <a:pt x="3722" y="17429"/>
                    </a:cubicBezTo>
                    <a:cubicBezTo>
                      <a:pt x="4168" y="17429"/>
                      <a:pt x="4617" y="17422"/>
                      <a:pt x="5060" y="17422"/>
                    </a:cubicBezTo>
                    <a:lnTo>
                      <a:pt x="9665" y="17422"/>
                    </a:lnTo>
                    <a:cubicBezTo>
                      <a:pt x="10085" y="17422"/>
                      <a:pt x="10473" y="17358"/>
                      <a:pt x="10813" y="17082"/>
                    </a:cubicBezTo>
                    <a:cubicBezTo>
                      <a:pt x="11115" y="16828"/>
                      <a:pt x="11292" y="16479"/>
                      <a:pt x="11343" y="16083"/>
                    </a:cubicBezTo>
                    <a:lnTo>
                      <a:pt x="11343" y="16083"/>
                    </a:lnTo>
                    <a:cubicBezTo>
                      <a:pt x="11344" y="16077"/>
                      <a:pt x="11345" y="16071"/>
                      <a:pt x="11346" y="16065"/>
                    </a:cubicBezTo>
                    <a:lnTo>
                      <a:pt x="11346" y="16065"/>
                    </a:lnTo>
                    <a:cubicBezTo>
                      <a:pt x="11346" y="16065"/>
                      <a:pt x="11346" y="16065"/>
                      <a:pt x="11346" y="16065"/>
                    </a:cubicBezTo>
                    <a:cubicBezTo>
                      <a:pt x="11395" y="15548"/>
                      <a:pt x="11443" y="15014"/>
                      <a:pt x="11507" y="14481"/>
                    </a:cubicBezTo>
                    <a:cubicBezTo>
                      <a:pt x="11621" y="13220"/>
                      <a:pt x="11750" y="11960"/>
                      <a:pt x="11880" y="10699"/>
                    </a:cubicBezTo>
                    <a:cubicBezTo>
                      <a:pt x="12024" y="9163"/>
                      <a:pt x="12171" y="7629"/>
                      <a:pt x="12332" y="6093"/>
                    </a:cubicBezTo>
                    <a:lnTo>
                      <a:pt x="12720" y="2117"/>
                    </a:lnTo>
                    <a:cubicBezTo>
                      <a:pt x="12752" y="1681"/>
                      <a:pt x="12800" y="1244"/>
                      <a:pt x="12849" y="809"/>
                    </a:cubicBezTo>
                    <a:cubicBezTo>
                      <a:pt x="12865" y="615"/>
                      <a:pt x="12914" y="404"/>
                      <a:pt x="12914" y="194"/>
                    </a:cubicBezTo>
                    <a:lnTo>
                      <a:pt x="12914" y="162"/>
                    </a:lnTo>
                    <a:cubicBezTo>
                      <a:pt x="12914" y="81"/>
                      <a:pt x="12833" y="0"/>
                      <a:pt x="12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5"/>
              <p:cNvSpPr/>
              <p:nvPr/>
            </p:nvSpPr>
            <p:spPr>
              <a:xfrm>
                <a:off x="7850350" y="3374800"/>
                <a:ext cx="191950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11637" extrusionOk="0">
                    <a:moveTo>
                      <a:pt x="3831" y="1"/>
                    </a:moveTo>
                    <a:cubicBezTo>
                      <a:pt x="1714" y="1"/>
                      <a:pt x="1" y="2619"/>
                      <a:pt x="1" y="5819"/>
                    </a:cubicBezTo>
                    <a:cubicBezTo>
                      <a:pt x="1" y="9034"/>
                      <a:pt x="1714" y="11637"/>
                      <a:pt x="3831" y="11637"/>
                    </a:cubicBezTo>
                    <a:cubicBezTo>
                      <a:pt x="5965" y="11637"/>
                      <a:pt x="7678" y="9034"/>
                      <a:pt x="7678" y="5819"/>
                    </a:cubicBezTo>
                    <a:cubicBezTo>
                      <a:pt x="7678" y="2619"/>
                      <a:pt x="5965" y="1"/>
                      <a:pt x="3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5"/>
              <p:cNvSpPr/>
              <p:nvPr/>
            </p:nvSpPr>
            <p:spPr>
              <a:xfrm>
                <a:off x="7784100" y="3228550"/>
                <a:ext cx="3034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2731" extrusionOk="0">
                    <a:moveTo>
                      <a:pt x="1374" y="0"/>
                    </a:moveTo>
                    <a:cubicBezTo>
                      <a:pt x="614" y="0"/>
                      <a:pt x="0" y="614"/>
                      <a:pt x="0" y="1358"/>
                    </a:cubicBezTo>
                    <a:cubicBezTo>
                      <a:pt x="0" y="2117"/>
                      <a:pt x="614" y="2731"/>
                      <a:pt x="1374" y="2731"/>
                    </a:cubicBezTo>
                    <a:lnTo>
                      <a:pt x="10764" y="2731"/>
                    </a:lnTo>
                    <a:cubicBezTo>
                      <a:pt x="11524" y="2731"/>
                      <a:pt x="12138" y="2117"/>
                      <a:pt x="12138" y="1358"/>
                    </a:cubicBezTo>
                    <a:cubicBezTo>
                      <a:pt x="12138" y="614"/>
                      <a:pt x="11524" y="0"/>
                      <a:pt x="10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5"/>
              <p:cNvSpPr/>
              <p:nvPr/>
            </p:nvSpPr>
            <p:spPr>
              <a:xfrm>
                <a:off x="7780050" y="3224075"/>
                <a:ext cx="31195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3089" extrusionOk="0">
                    <a:moveTo>
                      <a:pt x="10926" y="341"/>
                    </a:moveTo>
                    <a:cubicBezTo>
                      <a:pt x="11604" y="341"/>
                      <a:pt x="12138" y="873"/>
                      <a:pt x="12138" y="1537"/>
                    </a:cubicBezTo>
                    <a:cubicBezTo>
                      <a:pt x="12138" y="2216"/>
                      <a:pt x="11604" y="2748"/>
                      <a:pt x="10926" y="2748"/>
                    </a:cubicBezTo>
                    <a:lnTo>
                      <a:pt x="1536" y="2748"/>
                    </a:lnTo>
                    <a:cubicBezTo>
                      <a:pt x="873" y="2748"/>
                      <a:pt x="340" y="2216"/>
                      <a:pt x="340" y="1537"/>
                    </a:cubicBezTo>
                    <a:cubicBezTo>
                      <a:pt x="340" y="873"/>
                      <a:pt x="873" y="341"/>
                      <a:pt x="1536" y="341"/>
                    </a:cubicBezTo>
                    <a:close/>
                    <a:moveTo>
                      <a:pt x="1536" y="1"/>
                    </a:moveTo>
                    <a:cubicBezTo>
                      <a:pt x="696" y="1"/>
                      <a:pt x="0" y="696"/>
                      <a:pt x="0" y="1537"/>
                    </a:cubicBezTo>
                    <a:cubicBezTo>
                      <a:pt x="0" y="2393"/>
                      <a:pt x="696" y="3088"/>
                      <a:pt x="1536" y="3088"/>
                    </a:cubicBezTo>
                    <a:lnTo>
                      <a:pt x="10926" y="3088"/>
                    </a:lnTo>
                    <a:cubicBezTo>
                      <a:pt x="11783" y="3088"/>
                      <a:pt x="12477" y="2393"/>
                      <a:pt x="12477" y="1537"/>
                    </a:cubicBezTo>
                    <a:cubicBezTo>
                      <a:pt x="12477" y="696"/>
                      <a:pt x="11783" y="1"/>
                      <a:pt x="10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5"/>
              <p:cNvSpPr/>
              <p:nvPr/>
            </p:nvSpPr>
            <p:spPr>
              <a:xfrm>
                <a:off x="7746100" y="3262475"/>
                <a:ext cx="396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5840" h="2749" extrusionOk="0">
                    <a:moveTo>
                      <a:pt x="1375" y="1"/>
                    </a:moveTo>
                    <a:cubicBezTo>
                      <a:pt x="615" y="1"/>
                      <a:pt x="1" y="615"/>
                      <a:pt x="1" y="1374"/>
                    </a:cubicBezTo>
                    <a:cubicBezTo>
                      <a:pt x="1" y="2134"/>
                      <a:pt x="615" y="2748"/>
                      <a:pt x="1375" y="2748"/>
                    </a:cubicBezTo>
                    <a:lnTo>
                      <a:pt x="14466" y="2748"/>
                    </a:lnTo>
                    <a:cubicBezTo>
                      <a:pt x="15225" y="2748"/>
                      <a:pt x="15839" y="2134"/>
                      <a:pt x="15839" y="1374"/>
                    </a:cubicBezTo>
                    <a:cubicBezTo>
                      <a:pt x="15839" y="615"/>
                      <a:pt x="15225" y="1"/>
                      <a:pt x="14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5"/>
              <p:cNvSpPr/>
              <p:nvPr/>
            </p:nvSpPr>
            <p:spPr>
              <a:xfrm>
                <a:off x="77699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5"/>
              <p:cNvSpPr/>
              <p:nvPr/>
            </p:nvSpPr>
            <p:spPr>
              <a:xfrm>
                <a:off x="78176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5"/>
              <p:cNvSpPr/>
              <p:nvPr/>
            </p:nvSpPr>
            <p:spPr>
              <a:xfrm>
                <a:off x="78653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5"/>
              <p:cNvSpPr/>
              <p:nvPr/>
            </p:nvSpPr>
            <p:spPr>
              <a:xfrm>
                <a:off x="79130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5"/>
              <p:cNvSpPr/>
              <p:nvPr/>
            </p:nvSpPr>
            <p:spPr>
              <a:xfrm>
                <a:off x="79606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5"/>
              <p:cNvSpPr/>
              <p:nvPr/>
            </p:nvSpPr>
            <p:spPr>
              <a:xfrm>
                <a:off x="80083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5"/>
              <p:cNvSpPr/>
              <p:nvPr/>
            </p:nvSpPr>
            <p:spPr>
              <a:xfrm>
                <a:off x="80560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5"/>
              <p:cNvSpPr/>
              <p:nvPr/>
            </p:nvSpPr>
            <p:spPr>
              <a:xfrm>
                <a:off x="81037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5"/>
              <p:cNvSpPr/>
              <p:nvPr/>
            </p:nvSpPr>
            <p:spPr>
              <a:xfrm>
                <a:off x="7870975" y="3377825"/>
                <a:ext cx="341825" cy="35850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14340" extrusionOk="0">
                    <a:moveTo>
                      <a:pt x="7765" y="1"/>
                    </a:moveTo>
                    <a:cubicBezTo>
                      <a:pt x="5361" y="1"/>
                      <a:pt x="2863" y="1192"/>
                      <a:pt x="1083" y="2595"/>
                    </a:cubicBezTo>
                    <a:cubicBezTo>
                      <a:pt x="727" y="2869"/>
                      <a:pt x="388" y="3177"/>
                      <a:pt x="194" y="3580"/>
                    </a:cubicBezTo>
                    <a:cubicBezTo>
                      <a:pt x="0" y="3985"/>
                      <a:pt x="0" y="4517"/>
                      <a:pt x="307" y="4841"/>
                    </a:cubicBezTo>
                    <a:cubicBezTo>
                      <a:pt x="501" y="5051"/>
                      <a:pt x="792" y="5148"/>
                      <a:pt x="1067" y="5228"/>
                    </a:cubicBezTo>
                    <a:cubicBezTo>
                      <a:pt x="1502" y="5345"/>
                      <a:pt x="1953" y="5402"/>
                      <a:pt x="2404" y="5402"/>
                    </a:cubicBezTo>
                    <a:cubicBezTo>
                      <a:pt x="3075" y="5402"/>
                      <a:pt x="3746" y="5276"/>
                      <a:pt x="4364" y="5034"/>
                    </a:cubicBezTo>
                    <a:lnTo>
                      <a:pt x="4364" y="5034"/>
                    </a:lnTo>
                    <a:cubicBezTo>
                      <a:pt x="2909" y="5633"/>
                      <a:pt x="1406" y="6521"/>
                      <a:pt x="808" y="7976"/>
                    </a:cubicBezTo>
                    <a:cubicBezTo>
                      <a:pt x="647" y="8396"/>
                      <a:pt x="582" y="8913"/>
                      <a:pt x="856" y="9253"/>
                    </a:cubicBezTo>
                    <a:cubicBezTo>
                      <a:pt x="1035" y="9463"/>
                      <a:pt x="1309" y="9576"/>
                      <a:pt x="1567" y="9641"/>
                    </a:cubicBezTo>
                    <a:cubicBezTo>
                      <a:pt x="1900" y="9727"/>
                      <a:pt x="2244" y="9769"/>
                      <a:pt x="2589" y="9769"/>
                    </a:cubicBezTo>
                    <a:cubicBezTo>
                      <a:pt x="3404" y="9769"/>
                      <a:pt x="4222" y="9533"/>
                      <a:pt x="4901" y="9078"/>
                    </a:cubicBezTo>
                    <a:lnTo>
                      <a:pt x="4901" y="9078"/>
                    </a:lnTo>
                    <a:cubicBezTo>
                      <a:pt x="4121" y="9608"/>
                      <a:pt x="3438" y="10281"/>
                      <a:pt x="3119" y="11160"/>
                    </a:cubicBezTo>
                    <a:cubicBezTo>
                      <a:pt x="2796" y="12048"/>
                      <a:pt x="2925" y="13132"/>
                      <a:pt x="3636" y="13762"/>
                    </a:cubicBezTo>
                    <a:cubicBezTo>
                      <a:pt x="4103" y="14186"/>
                      <a:pt x="4724" y="14339"/>
                      <a:pt x="5360" y="14339"/>
                    </a:cubicBezTo>
                    <a:cubicBezTo>
                      <a:pt x="5693" y="14339"/>
                      <a:pt x="6030" y="14297"/>
                      <a:pt x="6351" y="14231"/>
                    </a:cubicBezTo>
                    <a:cubicBezTo>
                      <a:pt x="8937" y="13729"/>
                      <a:pt x="11103" y="11871"/>
                      <a:pt x="12251" y="9560"/>
                    </a:cubicBezTo>
                    <a:cubicBezTo>
                      <a:pt x="12363" y="9333"/>
                      <a:pt x="12460" y="9092"/>
                      <a:pt x="12557" y="8865"/>
                    </a:cubicBezTo>
                    <a:cubicBezTo>
                      <a:pt x="13673" y="5939"/>
                      <a:pt x="13350" y="1690"/>
                      <a:pt x="10053" y="412"/>
                    </a:cubicBezTo>
                    <a:cubicBezTo>
                      <a:pt x="9319" y="127"/>
                      <a:pt x="8547" y="1"/>
                      <a:pt x="7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5"/>
              <p:cNvSpPr/>
              <p:nvPr/>
            </p:nvSpPr>
            <p:spPr>
              <a:xfrm>
                <a:off x="7868125" y="3373700"/>
                <a:ext cx="338600" cy="36685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4674" extrusionOk="0">
                    <a:moveTo>
                      <a:pt x="7911" y="334"/>
                    </a:moveTo>
                    <a:cubicBezTo>
                      <a:pt x="8996" y="334"/>
                      <a:pt x="10073" y="578"/>
                      <a:pt x="10975" y="1191"/>
                    </a:cubicBezTo>
                    <a:cubicBezTo>
                      <a:pt x="12154" y="1984"/>
                      <a:pt x="12785" y="3325"/>
                      <a:pt x="12994" y="4699"/>
                    </a:cubicBezTo>
                    <a:cubicBezTo>
                      <a:pt x="13253" y="6363"/>
                      <a:pt x="12962" y="8141"/>
                      <a:pt x="12219" y="9628"/>
                    </a:cubicBezTo>
                    <a:cubicBezTo>
                      <a:pt x="11314" y="11438"/>
                      <a:pt x="9827" y="12941"/>
                      <a:pt x="7984" y="13765"/>
                    </a:cubicBezTo>
                    <a:cubicBezTo>
                      <a:pt x="7241" y="14084"/>
                      <a:pt x="6378" y="14337"/>
                      <a:pt x="5547" y="14337"/>
                    </a:cubicBezTo>
                    <a:cubicBezTo>
                      <a:pt x="5366" y="14337"/>
                      <a:pt x="5187" y="14325"/>
                      <a:pt x="5011" y="14299"/>
                    </a:cubicBezTo>
                    <a:cubicBezTo>
                      <a:pt x="4510" y="14234"/>
                      <a:pt x="4025" y="14024"/>
                      <a:pt x="3702" y="13636"/>
                    </a:cubicBezTo>
                    <a:cubicBezTo>
                      <a:pt x="3379" y="13265"/>
                      <a:pt x="3233" y="12763"/>
                      <a:pt x="3233" y="12278"/>
                    </a:cubicBezTo>
                    <a:cubicBezTo>
                      <a:pt x="3217" y="11018"/>
                      <a:pt x="4138" y="10032"/>
                      <a:pt x="5124" y="9369"/>
                    </a:cubicBezTo>
                    <a:cubicBezTo>
                      <a:pt x="5274" y="9274"/>
                      <a:pt x="5171" y="9053"/>
                      <a:pt x="5029" y="9053"/>
                    </a:cubicBezTo>
                    <a:cubicBezTo>
                      <a:pt x="5002" y="9053"/>
                      <a:pt x="4974" y="9060"/>
                      <a:pt x="4946" y="9078"/>
                    </a:cubicBezTo>
                    <a:cubicBezTo>
                      <a:pt x="4946" y="9078"/>
                      <a:pt x="4946" y="9078"/>
                      <a:pt x="4946" y="9078"/>
                    </a:cubicBezTo>
                    <a:lnTo>
                      <a:pt x="4946" y="9078"/>
                    </a:lnTo>
                    <a:cubicBezTo>
                      <a:pt x="4397" y="9451"/>
                      <a:pt x="3750" y="9692"/>
                      <a:pt x="3088" y="9741"/>
                    </a:cubicBezTo>
                    <a:cubicBezTo>
                      <a:pt x="2947" y="9755"/>
                      <a:pt x="2804" y="9763"/>
                      <a:pt x="2660" y="9763"/>
                    </a:cubicBezTo>
                    <a:cubicBezTo>
                      <a:pt x="2456" y="9763"/>
                      <a:pt x="2252" y="9747"/>
                      <a:pt x="2054" y="9709"/>
                    </a:cubicBezTo>
                    <a:cubicBezTo>
                      <a:pt x="1746" y="9660"/>
                      <a:pt x="1390" y="9595"/>
                      <a:pt x="1149" y="9369"/>
                    </a:cubicBezTo>
                    <a:cubicBezTo>
                      <a:pt x="679" y="8917"/>
                      <a:pt x="1084" y="8108"/>
                      <a:pt x="1375" y="7656"/>
                    </a:cubicBezTo>
                    <a:cubicBezTo>
                      <a:pt x="1698" y="7123"/>
                      <a:pt x="2166" y="6703"/>
                      <a:pt x="2668" y="6348"/>
                    </a:cubicBezTo>
                    <a:cubicBezTo>
                      <a:pt x="3250" y="5943"/>
                      <a:pt x="3879" y="5620"/>
                      <a:pt x="4526" y="5346"/>
                    </a:cubicBezTo>
                    <a:cubicBezTo>
                      <a:pt x="4699" y="5288"/>
                      <a:pt x="4654" y="5025"/>
                      <a:pt x="4505" y="5025"/>
                    </a:cubicBezTo>
                    <a:cubicBezTo>
                      <a:pt x="4487" y="5025"/>
                      <a:pt x="4467" y="5029"/>
                      <a:pt x="4446" y="5038"/>
                    </a:cubicBezTo>
                    <a:cubicBezTo>
                      <a:pt x="4446" y="5038"/>
                      <a:pt x="4446" y="5038"/>
                      <a:pt x="4446" y="5038"/>
                    </a:cubicBezTo>
                    <a:lnTo>
                      <a:pt x="4446" y="5038"/>
                    </a:lnTo>
                    <a:cubicBezTo>
                      <a:pt x="3823" y="5279"/>
                      <a:pt x="3169" y="5402"/>
                      <a:pt x="2514" y="5402"/>
                    </a:cubicBezTo>
                    <a:cubicBezTo>
                      <a:pt x="2116" y="5402"/>
                      <a:pt x="1717" y="5356"/>
                      <a:pt x="1326" y="5264"/>
                    </a:cubicBezTo>
                    <a:cubicBezTo>
                      <a:pt x="825" y="5135"/>
                      <a:pt x="356" y="4925"/>
                      <a:pt x="341" y="4344"/>
                    </a:cubicBezTo>
                    <a:cubicBezTo>
                      <a:pt x="341" y="3842"/>
                      <a:pt x="647" y="3454"/>
                      <a:pt x="1003" y="3131"/>
                    </a:cubicBezTo>
                    <a:cubicBezTo>
                      <a:pt x="1666" y="2533"/>
                      <a:pt x="2457" y="2032"/>
                      <a:pt x="3265" y="1612"/>
                    </a:cubicBezTo>
                    <a:cubicBezTo>
                      <a:pt x="4090" y="1176"/>
                      <a:pt x="4963" y="820"/>
                      <a:pt x="5883" y="594"/>
                    </a:cubicBezTo>
                    <a:cubicBezTo>
                      <a:pt x="6534" y="431"/>
                      <a:pt x="7224" y="334"/>
                      <a:pt x="7911" y="334"/>
                    </a:cubicBezTo>
                    <a:close/>
                    <a:moveTo>
                      <a:pt x="7892" y="1"/>
                    </a:moveTo>
                    <a:cubicBezTo>
                      <a:pt x="7266" y="1"/>
                      <a:pt x="6640" y="76"/>
                      <a:pt x="6045" y="206"/>
                    </a:cubicBezTo>
                    <a:cubicBezTo>
                      <a:pt x="5043" y="432"/>
                      <a:pt x="4090" y="804"/>
                      <a:pt x="3185" y="1288"/>
                    </a:cubicBezTo>
                    <a:cubicBezTo>
                      <a:pt x="2312" y="1741"/>
                      <a:pt x="1440" y="2275"/>
                      <a:pt x="712" y="2954"/>
                    </a:cubicBezTo>
                    <a:cubicBezTo>
                      <a:pt x="324" y="3309"/>
                      <a:pt x="1" y="3794"/>
                      <a:pt x="17" y="4344"/>
                    </a:cubicBezTo>
                    <a:cubicBezTo>
                      <a:pt x="17" y="4909"/>
                      <a:pt x="373" y="5281"/>
                      <a:pt x="873" y="5475"/>
                    </a:cubicBezTo>
                    <a:cubicBezTo>
                      <a:pt x="1374" y="5658"/>
                      <a:pt x="1917" y="5743"/>
                      <a:pt x="2464" y="5743"/>
                    </a:cubicBezTo>
                    <a:cubicBezTo>
                      <a:pt x="2660" y="5743"/>
                      <a:pt x="2856" y="5732"/>
                      <a:pt x="3051" y="5711"/>
                    </a:cubicBezTo>
                    <a:lnTo>
                      <a:pt x="3051" y="5711"/>
                    </a:lnTo>
                    <a:cubicBezTo>
                      <a:pt x="2263" y="6165"/>
                      <a:pt x="1551" y="6739"/>
                      <a:pt x="1067" y="7511"/>
                    </a:cubicBezTo>
                    <a:cubicBezTo>
                      <a:pt x="744" y="8044"/>
                      <a:pt x="421" y="8804"/>
                      <a:pt x="761" y="9401"/>
                    </a:cubicBezTo>
                    <a:cubicBezTo>
                      <a:pt x="1116" y="10000"/>
                      <a:pt x="2054" y="10097"/>
                      <a:pt x="2683" y="10097"/>
                    </a:cubicBezTo>
                    <a:cubicBezTo>
                      <a:pt x="3109" y="10097"/>
                      <a:pt x="3535" y="10033"/>
                      <a:pt x="3944" y="9911"/>
                    </a:cubicBezTo>
                    <a:lnTo>
                      <a:pt x="3944" y="9911"/>
                    </a:lnTo>
                    <a:cubicBezTo>
                      <a:pt x="3449" y="10424"/>
                      <a:pt x="3062" y="11035"/>
                      <a:pt x="2942" y="11745"/>
                    </a:cubicBezTo>
                    <a:cubicBezTo>
                      <a:pt x="2765" y="12780"/>
                      <a:pt x="3153" y="13911"/>
                      <a:pt x="4138" y="14396"/>
                    </a:cubicBezTo>
                    <a:cubicBezTo>
                      <a:pt x="4570" y="14594"/>
                      <a:pt x="5036" y="14674"/>
                      <a:pt x="5507" y="14674"/>
                    </a:cubicBezTo>
                    <a:cubicBezTo>
                      <a:pt x="6149" y="14674"/>
                      <a:pt x="6800" y="14527"/>
                      <a:pt x="7387" y="14331"/>
                    </a:cubicBezTo>
                    <a:cubicBezTo>
                      <a:pt x="8421" y="13991"/>
                      <a:pt x="9374" y="13442"/>
                      <a:pt x="10215" y="12747"/>
                    </a:cubicBezTo>
                    <a:cubicBezTo>
                      <a:pt x="11168" y="11940"/>
                      <a:pt x="11943" y="10922"/>
                      <a:pt x="12508" y="9808"/>
                    </a:cubicBezTo>
                    <a:lnTo>
                      <a:pt x="12508" y="9808"/>
                    </a:lnTo>
                    <a:cubicBezTo>
                      <a:pt x="12509" y="9808"/>
                      <a:pt x="12509" y="9807"/>
                      <a:pt x="12510" y="9806"/>
                    </a:cubicBezTo>
                    <a:lnTo>
                      <a:pt x="12510" y="9806"/>
                    </a:lnTo>
                    <a:cubicBezTo>
                      <a:pt x="12510" y="9806"/>
                      <a:pt x="12510" y="9806"/>
                      <a:pt x="12510" y="9806"/>
                    </a:cubicBezTo>
                    <a:cubicBezTo>
                      <a:pt x="12510" y="9806"/>
                      <a:pt x="12510" y="9805"/>
                      <a:pt x="12510" y="9804"/>
                    </a:cubicBezTo>
                    <a:lnTo>
                      <a:pt x="12510" y="9804"/>
                    </a:lnTo>
                    <a:cubicBezTo>
                      <a:pt x="13238" y="8333"/>
                      <a:pt x="13544" y="6638"/>
                      <a:pt x="13367" y="5006"/>
                    </a:cubicBezTo>
                    <a:cubicBezTo>
                      <a:pt x="13221" y="3503"/>
                      <a:pt x="12606" y="1999"/>
                      <a:pt x="11378" y="1062"/>
                    </a:cubicBezTo>
                    <a:cubicBezTo>
                      <a:pt x="10379" y="299"/>
                      <a:pt x="9135" y="1"/>
                      <a:pt x="7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5"/>
              <p:cNvSpPr/>
              <p:nvPr/>
            </p:nvSpPr>
            <p:spPr>
              <a:xfrm>
                <a:off x="7146525" y="2635825"/>
                <a:ext cx="2469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7822" extrusionOk="0">
                    <a:moveTo>
                      <a:pt x="3360" y="0"/>
                    </a:moveTo>
                    <a:cubicBezTo>
                      <a:pt x="3236" y="0"/>
                      <a:pt x="3112" y="16"/>
                      <a:pt x="2991" y="49"/>
                    </a:cubicBezTo>
                    <a:cubicBezTo>
                      <a:pt x="2104" y="290"/>
                      <a:pt x="1587" y="1416"/>
                      <a:pt x="2001" y="2240"/>
                    </a:cubicBezTo>
                    <a:lnTo>
                      <a:pt x="2001" y="2240"/>
                    </a:lnTo>
                    <a:cubicBezTo>
                      <a:pt x="1856" y="1957"/>
                      <a:pt x="1533" y="1814"/>
                      <a:pt x="1203" y="1814"/>
                    </a:cubicBezTo>
                    <a:cubicBezTo>
                      <a:pt x="975" y="1814"/>
                      <a:pt x="744" y="1882"/>
                      <a:pt x="567" y="2021"/>
                    </a:cubicBezTo>
                    <a:cubicBezTo>
                      <a:pt x="130" y="2359"/>
                      <a:pt x="0" y="2990"/>
                      <a:pt x="130" y="3523"/>
                    </a:cubicBezTo>
                    <a:cubicBezTo>
                      <a:pt x="243" y="4057"/>
                      <a:pt x="567" y="4542"/>
                      <a:pt x="905" y="4962"/>
                    </a:cubicBezTo>
                    <a:cubicBezTo>
                      <a:pt x="1617" y="5883"/>
                      <a:pt x="2457" y="6691"/>
                      <a:pt x="3394" y="7369"/>
                    </a:cubicBezTo>
                    <a:lnTo>
                      <a:pt x="7629" y="7822"/>
                    </a:lnTo>
                    <a:cubicBezTo>
                      <a:pt x="8340" y="6594"/>
                      <a:pt x="9068" y="5365"/>
                      <a:pt x="9520" y="4008"/>
                    </a:cubicBezTo>
                    <a:cubicBezTo>
                      <a:pt x="9730" y="3426"/>
                      <a:pt x="9876" y="2812"/>
                      <a:pt x="9746" y="2215"/>
                    </a:cubicBezTo>
                    <a:cubicBezTo>
                      <a:pt x="9617" y="1616"/>
                      <a:pt x="9148" y="1051"/>
                      <a:pt x="8534" y="986"/>
                    </a:cubicBezTo>
                    <a:cubicBezTo>
                      <a:pt x="8497" y="983"/>
                      <a:pt x="8460" y="981"/>
                      <a:pt x="8424" y="981"/>
                    </a:cubicBezTo>
                    <a:cubicBezTo>
                      <a:pt x="7822" y="981"/>
                      <a:pt x="7289" y="1472"/>
                      <a:pt x="7014" y="2021"/>
                    </a:cubicBezTo>
                    <a:cubicBezTo>
                      <a:pt x="7064" y="1616"/>
                      <a:pt x="7096" y="1213"/>
                      <a:pt x="6982" y="825"/>
                    </a:cubicBezTo>
                    <a:cubicBezTo>
                      <a:pt x="6853" y="452"/>
                      <a:pt x="6530" y="114"/>
                      <a:pt x="6142" y="97"/>
                    </a:cubicBezTo>
                    <a:cubicBezTo>
                      <a:pt x="5512" y="97"/>
                      <a:pt x="5189" y="808"/>
                      <a:pt x="5027" y="1407"/>
                    </a:cubicBezTo>
                    <a:cubicBezTo>
                      <a:pt x="4916" y="625"/>
                      <a:pt x="4141" y="0"/>
                      <a:pt x="33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5"/>
              <p:cNvSpPr/>
              <p:nvPr/>
            </p:nvSpPr>
            <p:spPr>
              <a:xfrm>
                <a:off x="7142475" y="2631625"/>
                <a:ext cx="255800" cy="203900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8156" extrusionOk="0">
                    <a:moveTo>
                      <a:pt x="3537" y="336"/>
                    </a:moveTo>
                    <a:cubicBezTo>
                      <a:pt x="4250" y="336"/>
                      <a:pt x="4918" y="910"/>
                      <a:pt x="5028" y="1622"/>
                    </a:cubicBezTo>
                    <a:cubicBezTo>
                      <a:pt x="5043" y="1701"/>
                      <a:pt x="5109" y="1738"/>
                      <a:pt x="5178" y="1738"/>
                    </a:cubicBezTo>
                    <a:cubicBezTo>
                      <a:pt x="5250" y="1738"/>
                      <a:pt x="5326" y="1697"/>
                      <a:pt x="5351" y="1622"/>
                    </a:cubicBezTo>
                    <a:cubicBezTo>
                      <a:pt x="5479" y="1191"/>
                      <a:pt x="5717" y="443"/>
                      <a:pt x="6285" y="443"/>
                    </a:cubicBezTo>
                    <a:cubicBezTo>
                      <a:pt x="6291" y="443"/>
                      <a:pt x="6297" y="443"/>
                      <a:pt x="6304" y="443"/>
                    </a:cubicBezTo>
                    <a:cubicBezTo>
                      <a:pt x="6627" y="443"/>
                      <a:pt x="6886" y="750"/>
                      <a:pt x="6982" y="1041"/>
                    </a:cubicBezTo>
                    <a:cubicBezTo>
                      <a:pt x="7096" y="1413"/>
                      <a:pt x="7047" y="1801"/>
                      <a:pt x="6999" y="2189"/>
                    </a:cubicBezTo>
                    <a:cubicBezTo>
                      <a:pt x="6989" y="2287"/>
                      <a:pt x="7080" y="2343"/>
                      <a:pt x="7172" y="2343"/>
                    </a:cubicBezTo>
                    <a:cubicBezTo>
                      <a:pt x="7231" y="2343"/>
                      <a:pt x="7291" y="2320"/>
                      <a:pt x="7323" y="2269"/>
                    </a:cubicBezTo>
                    <a:cubicBezTo>
                      <a:pt x="7564" y="1801"/>
                      <a:pt x="8001" y="1348"/>
                      <a:pt x="8551" y="1316"/>
                    </a:cubicBezTo>
                    <a:cubicBezTo>
                      <a:pt x="8561" y="1316"/>
                      <a:pt x="8571" y="1315"/>
                      <a:pt x="8580" y="1315"/>
                    </a:cubicBezTo>
                    <a:cubicBezTo>
                      <a:pt x="9116" y="1315"/>
                      <a:pt x="9539" y="1761"/>
                      <a:pt x="9698" y="2253"/>
                    </a:cubicBezTo>
                    <a:cubicBezTo>
                      <a:pt x="9908" y="2883"/>
                      <a:pt x="9730" y="3562"/>
                      <a:pt x="9520" y="4176"/>
                    </a:cubicBezTo>
                    <a:cubicBezTo>
                      <a:pt x="9310" y="4790"/>
                      <a:pt x="9036" y="5389"/>
                      <a:pt x="8728" y="5986"/>
                    </a:cubicBezTo>
                    <a:cubicBezTo>
                      <a:pt x="8405" y="6602"/>
                      <a:pt x="8052" y="7204"/>
                      <a:pt x="7698" y="7819"/>
                    </a:cubicBezTo>
                    <a:lnTo>
                      <a:pt x="7698" y="7819"/>
                    </a:lnTo>
                    <a:cubicBezTo>
                      <a:pt x="6647" y="7708"/>
                      <a:pt x="5594" y="7583"/>
                      <a:pt x="4526" y="7473"/>
                    </a:cubicBezTo>
                    <a:cubicBezTo>
                      <a:pt x="4284" y="7440"/>
                      <a:pt x="4026" y="7425"/>
                      <a:pt x="3783" y="7393"/>
                    </a:cubicBezTo>
                    <a:cubicBezTo>
                      <a:pt x="3718" y="7393"/>
                      <a:pt x="3638" y="7393"/>
                      <a:pt x="3589" y="7376"/>
                    </a:cubicBezTo>
                    <a:lnTo>
                      <a:pt x="3570" y="7376"/>
                    </a:lnTo>
                    <a:cubicBezTo>
                      <a:pt x="3576" y="7363"/>
                      <a:pt x="3506" y="7293"/>
                      <a:pt x="3492" y="7279"/>
                    </a:cubicBezTo>
                    <a:cubicBezTo>
                      <a:pt x="3427" y="7231"/>
                      <a:pt x="3347" y="7166"/>
                      <a:pt x="3265" y="7117"/>
                    </a:cubicBezTo>
                    <a:cubicBezTo>
                      <a:pt x="2765" y="6714"/>
                      <a:pt x="2296" y="6277"/>
                      <a:pt x="1860" y="5809"/>
                    </a:cubicBezTo>
                    <a:cubicBezTo>
                      <a:pt x="1440" y="5356"/>
                      <a:pt x="1003" y="4855"/>
                      <a:pt x="696" y="4305"/>
                    </a:cubicBezTo>
                    <a:cubicBezTo>
                      <a:pt x="405" y="3756"/>
                      <a:pt x="244" y="2997"/>
                      <a:pt x="680" y="2463"/>
                    </a:cubicBezTo>
                    <a:cubicBezTo>
                      <a:pt x="851" y="2259"/>
                      <a:pt x="1121" y="2142"/>
                      <a:pt x="1381" y="2142"/>
                    </a:cubicBezTo>
                    <a:cubicBezTo>
                      <a:pt x="1638" y="2142"/>
                      <a:pt x="1885" y="2255"/>
                      <a:pt x="2022" y="2512"/>
                    </a:cubicBezTo>
                    <a:cubicBezTo>
                      <a:pt x="2051" y="2566"/>
                      <a:pt x="2097" y="2588"/>
                      <a:pt x="2143" y="2588"/>
                    </a:cubicBezTo>
                    <a:cubicBezTo>
                      <a:pt x="2251" y="2588"/>
                      <a:pt x="2363" y="2469"/>
                      <a:pt x="2296" y="2333"/>
                    </a:cubicBezTo>
                    <a:cubicBezTo>
                      <a:pt x="1957" y="1622"/>
                      <a:pt x="2393" y="637"/>
                      <a:pt x="3153" y="394"/>
                    </a:cubicBezTo>
                    <a:cubicBezTo>
                      <a:pt x="3281" y="355"/>
                      <a:pt x="3410" y="336"/>
                      <a:pt x="3537" y="336"/>
                    </a:cubicBezTo>
                    <a:close/>
                    <a:moveTo>
                      <a:pt x="3532" y="0"/>
                    </a:moveTo>
                    <a:cubicBezTo>
                      <a:pt x="3361" y="0"/>
                      <a:pt x="3189" y="28"/>
                      <a:pt x="3024" y="88"/>
                    </a:cubicBezTo>
                    <a:cubicBezTo>
                      <a:pt x="2267" y="356"/>
                      <a:pt x="1806" y="1154"/>
                      <a:pt x="1865" y="1924"/>
                    </a:cubicBezTo>
                    <a:lnTo>
                      <a:pt x="1865" y="1924"/>
                    </a:lnTo>
                    <a:cubicBezTo>
                      <a:pt x="1711" y="1851"/>
                      <a:pt x="1537" y="1814"/>
                      <a:pt x="1361" y="1814"/>
                    </a:cubicBezTo>
                    <a:cubicBezTo>
                      <a:pt x="1263" y="1814"/>
                      <a:pt x="1164" y="1826"/>
                      <a:pt x="1067" y="1849"/>
                    </a:cubicBezTo>
                    <a:cubicBezTo>
                      <a:pt x="535" y="1962"/>
                      <a:pt x="195" y="2463"/>
                      <a:pt x="115" y="2997"/>
                    </a:cubicBezTo>
                    <a:cubicBezTo>
                      <a:pt x="1" y="3626"/>
                      <a:pt x="244" y="4225"/>
                      <a:pt x="583" y="4742"/>
                    </a:cubicBezTo>
                    <a:cubicBezTo>
                      <a:pt x="955" y="5324"/>
                      <a:pt x="1423" y="5841"/>
                      <a:pt x="1908" y="6341"/>
                    </a:cubicBezTo>
                    <a:cubicBezTo>
                      <a:pt x="2166" y="6600"/>
                      <a:pt x="2425" y="6843"/>
                      <a:pt x="2700" y="7069"/>
                    </a:cubicBezTo>
                    <a:cubicBezTo>
                      <a:pt x="2830" y="7182"/>
                      <a:pt x="2959" y="7296"/>
                      <a:pt x="3088" y="7393"/>
                    </a:cubicBezTo>
                    <a:cubicBezTo>
                      <a:pt x="3218" y="7490"/>
                      <a:pt x="3362" y="7651"/>
                      <a:pt x="3508" y="7699"/>
                    </a:cubicBezTo>
                    <a:cubicBezTo>
                      <a:pt x="3638" y="7731"/>
                      <a:pt x="3799" y="7731"/>
                      <a:pt x="3929" y="7748"/>
                    </a:cubicBezTo>
                    <a:cubicBezTo>
                      <a:pt x="4655" y="7813"/>
                      <a:pt x="5383" y="7893"/>
                      <a:pt x="6094" y="7974"/>
                    </a:cubicBezTo>
                    <a:cubicBezTo>
                      <a:pt x="6643" y="8037"/>
                      <a:pt x="7194" y="8100"/>
                      <a:pt x="7743" y="8147"/>
                    </a:cubicBezTo>
                    <a:lnTo>
                      <a:pt x="7743" y="8147"/>
                    </a:lnTo>
                    <a:cubicBezTo>
                      <a:pt x="7759" y="8153"/>
                      <a:pt x="7776" y="8156"/>
                      <a:pt x="7793" y="8156"/>
                    </a:cubicBezTo>
                    <a:cubicBezTo>
                      <a:pt x="7800" y="8156"/>
                      <a:pt x="7808" y="8155"/>
                      <a:pt x="7815" y="8154"/>
                    </a:cubicBezTo>
                    <a:lnTo>
                      <a:pt x="7815" y="8154"/>
                    </a:lnTo>
                    <a:cubicBezTo>
                      <a:pt x="7816" y="8154"/>
                      <a:pt x="7817" y="8154"/>
                      <a:pt x="7818" y="8154"/>
                    </a:cubicBezTo>
                    <a:cubicBezTo>
                      <a:pt x="7899" y="8154"/>
                      <a:pt x="7942" y="8093"/>
                      <a:pt x="7948" y="8024"/>
                    </a:cubicBezTo>
                    <a:lnTo>
                      <a:pt x="7948" y="8024"/>
                    </a:lnTo>
                    <a:cubicBezTo>
                      <a:pt x="8715" y="6730"/>
                      <a:pt x="9493" y="5419"/>
                      <a:pt x="9924" y="3966"/>
                    </a:cubicBezTo>
                    <a:cubicBezTo>
                      <a:pt x="10135" y="3303"/>
                      <a:pt x="10232" y="2577"/>
                      <a:pt x="9924" y="1930"/>
                    </a:cubicBezTo>
                    <a:cubicBezTo>
                      <a:pt x="9682" y="1413"/>
                      <a:pt x="9180" y="993"/>
                      <a:pt x="8583" y="993"/>
                    </a:cubicBezTo>
                    <a:cubicBezTo>
                      <a:pt x="8101" y="993"/>
                      <a:pt x="7690" y="1248"/>
                      <a:pt x="7380" y="1594"/>
                    </a:cubicBezTo>
                    <a:lnTo>
                      <a:pt x="7380" y="1594"/>
                    </a:lnTo>
                    <a:cubicBezTo>
                      <a:pt x="7383" y="1311"/>
                      <a:pt x="7349" y="1033"/>
                      <a:pt x="7226" y="766"/>
                    </a:cubicBezTo>
                    <a:cubicBezTo>
                      <a:pt x="7064" y="426"/>
                      <a:pt x="6741" y="136"/>
                      <a:pt x="6353" y="103"/>
                    </a:cubicBezTo>
                    <a:cubicBezTo>
                      <a:pt x="6332" y="102"/>
                      <a:pt x="6311" y="101"/>
                      <a:pt x="6291" y="101"/>
                    </a:cubicBezTo>
                    <a:cubicBezTo>
                      <a:pt x="5741" y="101"/>
                      <a:pt x="5403" y="565"/>
                      <a:pt x="5195" y="1049"/>
                    </a:cubicBezTo>
                    <a:lnTo>
                      <a:pt x="5195" y="1049"/>
                    </a:lnTo>
                    <a:cubicBezTo>
                      <a:pt x="4886" y="438"/>
                      <a:pt x="4211" y="0"/>
                      <a:pt x="3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5"/>
              <p:cNvSpPr/>
              <p:nvPr/>
            </p:nvSpPr>
            <p:spPr>
              <a:xfrm>
                <a:off x="7190975" y="2718550"/>
                <a:ext cx="618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178" extrusionOk="0">
                    <a:moveTo>
                      <a:pt x="469" y="522"/>
                    </a:moveTo>
                    <a:cubicBezTo>
                      <a:pt x="479" y="522"/>
                      <a:pt x="477" y="522"/>
                      <a:pt x="468" y="525"/>
                    </a:cubicBezTo>
                    <a:lnTo>
                      <a:pt x="468" y="525"/>
                    </a:lnTo>
                    <a:lnTo>
                      <a:pt x="469" y="522"/>
                    </a:lnTo>
                    <a:close/>
                    <a:moveTo>
                      <a:pt x="1145" y="1"/>
                    </a:moveTo>
                    <a:cubicBezTo>
                      <a:pt x="1105" y="1"/>
                      <a:pt x="1063" y="7"/>
                      <a:pt x="1019" y="20"/>
                    </a:cubicBezTo>
                    <a:cubicBezTo>
                      <a:pt x="857" y="66"/>
                      <a:pt x="772" y="182"/>
                      <a:pt x="733" y="321"/>
                    </a:cubicBezTo>
                    <a:lnTo>
                      <a:pt x="733" y="321"/>
                    </a:lnTo>
                    <a:cubicBezTo>
                      <a:pt x="645" y="249"/>
                      <a:pt x="548" y="199"/>
                      <a:pt x="451" y="199"/>
                    </a:cubicBezTo>
                    <a:cubicBezTo>
                      <a:pt x="408" y="199"/>
                      <a:pt x="365" y="209"/>
                      <a:pt x="323" y="231"/>
                    </a:cubicBezTo>
                    <a:cubicBezTo>
                      <a:pt x="49" y="376"/>
                      <a:pt x="0" y="796"/>
                      <a:pt x="65" y="1054"/>
                    </a:cubicBezTo>
                    <a:cubicBezTo>
                      <a:pt x="91" y="1140"/>
                      <a:pt x="158" y="1178"/>
                      <a:pt x="224" y="1178"/>
                    </a:cubicBezTo>
                    <a:cubicBezTo>
                      <a:pt x="321" y="1178"/>
                      <a:pt x="417" y="1098"/>
                      <a:pt x="388" y="974"/>
                    </a:cubicBezTo>
                    <a:cubicBezTo>
                      <a:pt x="372" y="893"/>
                      <a:pt x="356" y="813"/>
                      <a:pt x="372" y="716"/>
                    </a:cubicBezTo>
                    <a:cubicBezTo>
                      <a:pt x="388" y="683"/>
                      <a:pt x="405" y="634"/>
                      <a:pt x="420" y="602"/>
                    </a:cubicBezTo>
                    <a:lnTo>
                      <a:pt x="456" y="544"/>
                    </a:lnTo>
                    <a:lnTo>
                      <a:pt x="456" y="544"/>
                    </a:lnTo>
                    <a:cubicBezTo>
                      <a:pt x="466" y="550"/>
                      <a:pt x="476" y="560"/>
                      <a:pt x="485" y="570"/>
                    </a:cubicBezTo>
                    <a:cubicBezTo>
                      <a:pt x="534" y="586"/>
                      <a:pt x="550" y="619"/>
                      <a:pt x="582" y="634"/>
                    </a:cubicBezTo>
                    <a:cubicBezTo>
                      <a:pt x="647" y="699"/>
                      <a:pt x="696" y="764"/>
                      <a:pt x="744" y="845"/>
                    </a:cubicBezTo>
                    <a:cubicBezTo>
                      <a:pt x="776" y="899"/>
                      <a:pt x="826" y="923"/>
                      <a:pt x="875" y="923"/>
                    </a:cubicBezTo>
                    <a:cubicBezTo>
                      <a:pt x="973" y="923"/>
                      <a:pt x="1073" y="833"/>
                      <a:pt x="1051" y="716"/>
                    </a:cubicBezTo>
                    <a:cubicBezTo>
                      <a:pt x="1034" y="619"/>
                      <a:pt x="970" y="360"/>
                      <a:pt x="1131" y="328"/>
                    </a:cubicBezTo>
                    <a:cubicBezTo>
                      <a:pt x="1137" y="327"/>
                      <a:pt x="1142" y="327"/>
                      <a:pt x="1147" y="327"/>
                    </a:cubicBezTo>
                    <a:cubicBezTo>
                      <a:pt x="1284" y="327"/>
                      <a:pt x="1376" y="540"/>
                      <a:pt x="1422" y="619"/>
                    </a:cubicBezTo>
                    <a:cubicBezTo>
                      <a:pt x="1447" y="675"/>
                      <a:pt x="1503" y="703"/>
                      <a:pt x="1560" y="703"/>
                    </a:cubicBezTo>
                    <a:cubicBezTo>
                      <a:pt x="1617" y="703"/>
                      <a:pt x="1673" y="675"/>
                      <a:pt x="1698" y="619"/>
                    </a:cubicBezTo>
                    <a:cubicBezTo>
                      <a:pt x="1727" y="561"/>
                      <a:pt x="1819" y="350"/>
                      <a:pt x="1919" y="350"/>
                    </a:cubicBezTo>
                    <a:cubicBezTo>
                      <a:pt x="1931" y="350"/>
                      <a:pt x="1944" y="353"/>
                      <a:pt x="1956" y="360"/>
                    </a:cubicBezTo>
                    <a:cubicBezTo>
                      <a:pt x="2004" y="392"/>
                      <a:pt x="2021" y="473"/>
                      <a:pt x="2053" y="505"/>
                    </a:cubicBezTo>
                    <a:cubicBezTo>
                      <a:pt x="2086" y="586"/>
                      <a:pt x="2118" y="651"/>
                      <a:pt x="2166" y="699"/>
                    </a:cubicBezTo>
                    <a:cubicBezTo>
                      <a:pt x="2196" y="737"/>
                      <a:pt x="2238" y="754"/>
                      <a:pt x="2280" y="754"/>
                    </a:cubicBezTo>
                    <a:cubicBezTo>
                      <a:pt x="2327" y="754"/>
                      <a:pt x="2375" y="733"/>
                      <a:pt x="2409" y="699"/>
                    </a:cubicBezTo>
                    <a:cubicBezTo>
                      <a:pt x="2473" y="634"/>
                      <a:pt x="2457" y="537"/>
                      <a:pt x="2409" y="473"/>
                    </a:cubicBezTo>
                    <a:cubicBezTo>
                      <a:pt x="2344" y="392"/>
                      <a:pt x="2327" y="295"/>
                      <a:pt x="2263" y="214"/>
                    </a:cubicBezTo>
                    <a:cubicBezTo>
                      <a:pt x="2198" y="117"/>
                      <a:pt x="2101" y="37"/>
                      <a:pt x="1972" y="20"/>
                    </a:cubicBezTo>
                    <a:cubicBezTo>
                      <a:pt x="1962" y="20"/>
                      <a:pt x="1953" y="19"/>
                      <a:pt x="1944" y="19"/>
                    </a:cubicBezTo>
                    <a:cubicBezTo>
                      <a:pt x="1769" y="19"/>
                      <a:pt x="1643" y="109"/>
                      <a:pt x="1550" y="231"/>
                    </a:cubicBezTo>
                    <a:lnTo>
                      <a:pt x="1550" y="231"/>
                    </a:lnTo>
                    <a:cubicBezTo>
                      <a:pt x="1445" y="102"/>
                      <a:pt x="131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5"/>
              <p:cNvSpPr/>
              <p:nvPr/>
            </p:nvSpPr>
            <p:spPr>
              <a:xfrm>
                <a:off x="7224900" y="2668900"/>
                <a:ext cx="4812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290" extrusionOk="0">
                    <a:moveTo>
                      <a:pt x="810" y="1"/>
                    </a:moveTo>
                    <a:cubicBezTo>
                      <a:pt x="799" y="1"/>
                      <a:pt x="788" y="1"/>
                      <a:pt x="776" y="2"/>
                    </a:cubicBezTo>
                    <a:cubicBezTo>
                      <a:pt x="647" y="19"/>
                      <a:pt x="502" y="99"/>
                      <a:pt x="389" y="180"/>
                    </a:cubicBezTo>
                    <a:cubicBezTo>
                      <a:pt x="259" y="261"/>
                      <a:pt x="147" y="374"/>
                      <a:pt x="65" y="504"/>
                    </a:cubicBezTo>
                    <a:cubicBezTo>
                      <a:pt x="1" y="568"/>
                      <a:pt x="50" y="681"/>
                      <a:pt x="114" y="730"/>
                    </a:cubicBezTo>
                    <a:cubicBezTo>
                      <a:pt x="145" y="745"/>
                      <a:pt x="175" y="752"/>
                      <a:pt x="202" y="752"/>
                    </a:cubicBezTo>
                    <a:cubicBezTo>
                      <a:pt x="259" y="752"/>
                      <a:pt x="307" y="720"/>
                      <a:pt x="341" y="665"/>
                    </a:cubicBezTo>
                    <a:cubicBezTo>
                      <a:pt x="453" y="536"/>
                      <a:pt x="599" y="407"/>
                      <a:pt x="761" y="342"/>
                    </a:cubicBezTo>
                    <a:cubicBezTo>
                      <a:pt x="771" y="342"/>
                      <a:pt x="782" y="335"/>
                      <a:pt x="793" y="335"/>
                    </a:cubicBezTo>
                    <a:cubicBezTo>
                      <a:pt x="798" y="335"/>
                      <a:pt x="804" y="337"/>
                      <a:pt x="809" y="342"/>
                    </a:cubicBezTo>
                    <a:cubicBezTo>
                      <a:pt x="841" y="342"/>
                      <a:pt x="858" y="422"/>
                      <a:pt x="873" y="439"/>
                    </a:cubicBezTo>
                    <a:cubicBezTo>
                      <a:pt x="906" y="536"/>
                      <a:pt x="923" y="633"/>
                      <a:pt x="923" y="730"/>
                    </a:cubicBezTo>
                    <a:cubicBezTo>
                      <a:pt x="923" y="827"/>
                      <a:pt x="1003" y="889"/>
                      <a:pt x="1085" y="889"/>
                    </a:cubicBezTo>
                    <a:cubicBezTo>
                      <a:pt x="1125" y="889"/>
                      <a:pt x="1165" y="874"/>
                      <a:pt x="1197" y="842"/>
                    </a:cubicBezTo>
                    <a:cubicBezTo>
                      <a:pt x="1240" y="808"/>
                      <a:pt x="1293" y="792"/>
                      <a:pt x="1342" y="792"/>
                    </a:cubicBezTo>
                    <a:cubicBezTo>
                      <a:pt x="1385" y="792"/>
                      <a:pt x="1425" y="804"/>
                      <a:pt x="1455" y="827"/>
                    </a:cubicBezTo>
                    <a:cubicBezTo>
                      <a:pt x="1552" y="892"/>
                      <a:pt x="1552" y="989"/>
                      <a:pt x="1520" y="1086"/>
                    </a:cubicBezTo>
                    <a:cubicBezTo>
                      <a:pt x="1488" y="1166"/>
                      <a:pt x="1552" y="1263"/>
                      <a:pt x="1634" y="1279"/>
                    </a:cubicBezTo>
                    <a:cubicBezTo>
                      <a:pt x="1654" y="1286"/>
                      <a:pt x="1673" y="1289"/>
                      <a:pt x="1691" y="1289"/>
                    </a:cubicBezTo>
                    <a:cubicBezTo>
                      <a:pt x="1762" y="1289"/>
                      <a:pt x="1817" y="1243"/>
                      <a:pt x="1843" y="1166"/>
                    </a:cubicBezTo>
                    <a:cubicBezTo>
                      <a:pt x="1925" y="939"/>
                      <a:pt x="1828" y="681"/>
                      <a:pt x="1634" y="552"/>
                    </a:cubicBezTo>
                    <a:cubicBezTo>
                      <a:pt x="1551" y="490"/>
                      <a:pt x="1451" y="460"/>
                      <a:pt x="1350" y="460"/>
                    </a:cubicBezTo>
                    <a:cubicBezTo>
                      <a:pt x="1308" y="460"/>
                      <a:pt x="1266" y="465"/>
                      <a:pt x="1225" y="475"/>
                    </a:cubicBezTo>
                    <a:lnTo>
                      <a:pt x="1225" y="475"/>
                    </a:lnTo>
                    <a:cubicBezTo>
                      <a:pt x="1177" y="241"/>
                      <a:pt x="1048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5"/>
              <p:cNvSpPr/>
              <p:nvPr/>
            </p:nvSpPr>
            <p:spPr>
              <a:xfrm>
                <a:off x="7295275" y="2703175"/>
                <a:ext cx="585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976" extrusionOk="0">
                    <a:moveTo>
                      <a:pt x="983" y="0"/>
                    </a:moveTo>
                    <a:cubicBezTo>
                      <a:pt x="801" y="0"/>
                      <a:pt x="644" y="114"/>
                      <a:pt x="499" y="215"/>
                    </a:cubicBezTo>
                    <a:cubicBezTo>
                      <a:pt x="338" y="361"/>
                      <a:pt x="209" y="523"/>
                      <a:pt x="79" y="700"/>
                    </a:cubicBezTo>
                    <a:cubicBezTo>
                      <a:pt x="0" y="823"/>
                      <a:pt x="116" y="939"/>
                      <a:pt x="232" y="939"/>
                    </a:cubicBezTo>
                    <a:cubicBezTo>
                      <a:pt x="284" y="939"/>
                      <a:pt x="335" y="916"/>
                      <a:pt x="370" y="861"/>
                    </a:cubicBezTo>
                    <a:cubicBezTo>
                      <a:pt x="450" y="749"/>
                      <a:pt x="547" y="635"/>
                      <a:pt x="661" y="538"/>
                    </a:cubicBezTo>
                    <a:cubicBezTo>
                      <a:pt x="741" y="458"/>
                      <a:pt x="855" y="344"/>
                      <a:pt x="967" y="329"/>
                    </a:cubicBezTo>
                    <a:cubicBezTo>
                      <a:pt x="1064" y="329"/>
                      <a:pt x="1064" y="490"/>
                      <a:pt x="1081" y="570"/>
                    </a:cubicBezTo>
                    <a:cubicBezTo>
                      <a:pt x="1093" y="685"/>
                      <a:pt x="1086" y="809"/>
                      <a:pt x="1059" y="936"/>
                    </a:cubicBezTo>
                    <a:lnTo>
                      <a:pt x="1059" y="936"/>
                    </a:lnTo>
                    <a:cubicBezTo>
                      <a:pt x="1048" y="970"/>
                      <a:pt x="1039" y="1005"/>
                      <a:pt x="1032" y="1040"/>
                    </a:cubicBezTo>
                    <a:cubicBezTo>
                      <a:pt x="1013" y="1157"/>
                      <a:pt x="1111" y="1239"/>
                      <a:pt x="1206" y="1239"/>
                    </a:cubicBezTo>
                    <a:cubicBezTo>
                      <a:pt x="1269" y="1239"/>
                      <a:pt x="1330" y="1203"/>
                      <a:pt x="1355" y="1120"/>
                    </a:cubicBezTo>
                    <a:cubicBezTo>
                      <a:pt x="1362" y="1095"/>
                      <a:pt x="1369" y="1071"/>
                      <a:pt x="1375" y="1047"/>
                    </a:cubicBezTo>
                    <a:lnTo>
                      <a:pt x="1375" y="1047"/>
                    </a:lnTo>
                    <a:cubicBezTo>
                      <a:pt x="1412" y="928"/>
                      <a:pt x="1477" y="816"/>
                      <a:pt x="1598" y="749"/>
                    </a:cubicBezTo>
                    <a:cubicBezTo>
                      <a:pt x="1642" y="720"/>
                      <a:pt x="1695" y="704"/>
                      <a:pt x="1748" y="704"/>
                    </a:cubicBezTo>
                    <a:cubicBezTo>
                      <a:pt x="1813" y="704"/>
                      <a:pt x="1877" y="728"/>
                      <a:pt x="1922" y="781"/>
                    </a:cubicBezTo>
                    <a:cubicBezTo>
                      <a:pt x="2034" y="894"/>
                      <a:pt x="1986" y="1104"/>
                      <a:pt x="1937" y="1234"/>
                    </a:cubicBezTo>
                    <a:cubicBezTo>
                      <a:pt x="1889" y="1411"/>
                      <a:pt x="1792" y="1557"/>
                      <a:pt x="1679" y="1686"/>
                    </a:cubicBezTo>
                    <a:cubicBezTo>
                      <a:pt x="1553" y="1811"/>
                      <a:pt x="1671" y="1975"/>
                      <a:pt x="1797" y="1975"/>
                    </a:cubicBezTo>
                    <a:cubicBezTo>
                      <a:pt x="1834" y="1975"/>
                      <a:pt x="1872" y="1961"/>
                      <a:pt x="1905" y="1928"/>
                    </a:cubicBezTo>
                    <a:cubicBezTo>
                      <a:pt x="2083" y="1734"/>
                      <a:pt x="2228" y="1492"/>
                      <a:pt x="2277" y="1234"/>
                    </a:cubicBezTo>
                    <a:cubicBezTo>
                      <a:pt x="2342" y="991"/>
                      <a:pt x="2342" y="684"/>
                      <a:pt x="2116" y="506"/>
                    </a:cubicBezTo>
                    <a:cubicBezTo>
                      <a:pt x="2011" y="421"/>
                      <a:pt x="1880" y="380"/>
                      <a:pt x="1746" y="380"/>
                    </a:cubicBezTo>
                    <a:cubicBezTo>
                      <a:pt x="1652" y="380"/>
                      <a:pt x="1556" y="401"/>
                      <a:pt x="1469" y="441"/>
                    </a:cubicBezTo>
                    <a:cubicBezTo>
                      <a:pt x="1448" y="451"/>
                      <a:pt x="1427" y="462"/>
                      <a:pt x="1407" y="474"/>
                    </a:cubicBezTo>
                    <a:lnTo>
                      <a:pt x="1407" y="474"/>
                    </a:lnTo>
                    <a:cubicBezTo>
                      <a:pt x="1406" y="469"/>
                      <a:pt x="1405" y="463"/>
                      <a:pt x="1404" y="458"/>
                    </a:cubicBezTo>
                    <a:cubicBezTo>
                      <a:pt x="1372" y="247"/>
                      <a:pt x="1275" y="38"/>
                      <a:pt x="1049" y="5"/>
                    </a:cubicBezTo>
                    <a:cubicBezTo>
                      <a:pt x="1027" y="2"/>
                      <a:pt x="1005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5"/>
              <p:cNvSpPr/>
              <p:nvPr/>
            </p:nvSpPr>
            <p:spPr>
              <a:xfrm>
                <a:off x="6985325" y="2748850"/>
                <a:ext cx="586875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3475" h="17205" extrusionOk="0">
                    <a:moveTo>
                      <a:pt x="11821" y="1"/>
                    </a:moveTo>
                    <a:cubicBezTo>
                      <a:pt x="11137" y="1"/>
                      <a:pt x="10454" y="272"/>
                      <a:pt x="9956" y="812"/>
                    </a:cubicBezTo>
                    <a:cubicBezTo>
                      <a:pt x="9051" y="1799"/>
                      <a:pt x="7935" y="2607"/>
                      <a:pt x="6707" y="3156"/>
                    </a:cubicBezTo>
                    <a:cubicBezTo>
                      <a:pt x="5996" y="3479"/>
                      <a:pt x="5237" y="3738"/>
                      <a:pt x="4590" y="4190"/>
                    </a:cubicBezTo>
                    <a:cubicBezTo>
                      <a:pt x="3944" y="4643"/>
                      <a:pt x="3442" y="5370"/>
                      <a:pt x="3507" y="6162"/>
                    </a:cubicBezTo>
                    <a:cubicBezTo>
                      <a:pt x="3539" y="6421"/>
                      <a:pt x="3636" y="6712"/>
                      <a:pt x="3556" y="6970"/>
                    </a:cubicBezTo>
                    <a:cubicBezTo>
                      <a:pt x="3442" y="7326"/>
                      <a:pt x="3071" y="7503"/>
                      <a:pt x="2764" y="7714"/>
                    </a:cubicBezTo>
                    <a:cubicBezTo>
                      <a:pt x="2149" y="8166"/>
                      <a:pt x="1729" y="8893"/>
                      <a:pt x="1649" y="9653"/>
                    </a:cubicBezTo>
                    <a:cubicBezTo>
                      <a:pt x="1584" y="10412"/>
                      <a:pt x="1859" y="11204"/>
                      <a:pt x="2393" y="11769"/>
                    </a:cubicBezTo>
                    <a:cubicBezTo>
                      <a:pt x="873" y="12642"/>
                      <a:pt x="1" y="14598"/>
                      <a:pt x="485" y="16295"/>
                    </a:cubicBezTo>
                    <a:cubicBezTo>
                      <a:pt x="587" y="16636"/>
                      <a:pt x="5716" y="17205"/>
                      <a:pt x="9803" y="17205"/>
                    </a:cubicBezTo>
                    <a:cubicBezTo>
                      <a:pt x="10943" y="17205"/>
                      <a:pt x="12002" y="17161"/>
                      <a:pt x="12848" y="17055"/>
                    </a:cubicBezTo>
                    <a:cubicBezTo>
                      <a:pt x="16744" y="16586"/>
                      <a:pt x="22885" y="13547"/>
                      <a:pt x="22885" y="13547"/>
                    </a:cubicBezTo>
                    <a:cubicBezTo>
                      <a:pt x="23474" y="9298"/>
                      <a:pt x="21203" y="8298"/>
                      <a:pt x="20413" y="8298"/>
                    </a:cubicBezTo>
                    <a:cubicBezTo>
                      <a:pt x="20292" y="8298"/>
                      <a:pt x="20206" y="8322"/>
                      <a:pt x="20170" y="8360"/>
                    </a:cubicBezTo>
                    <a:cubicBezTo>
                      <a:pt x="20590" y="7358"/>
                      <a:pt x="20315" y="6178"/>
                      <a:pt x="19718" y="5273"/>
                    </a:cubicBezTo>
                    <a:cubicBezTo>
                      <a:pt x="19103" y="4384"/>
                      <a:pt x="18182" y="3738"/>
                      <a:pt x="17261" y="3188"/>
                    </a:cubicBezTo>
                    <a:cubicBezTo>
                      <a:pt x="16324" y="2639"/>
                      <a:pt x="15354" y="2154"/>
                      <a:pt x="14497" y="1491"/>
                    </a:cubicBezTo>
                    <a:cubicBezTo>
                      <a:pt x="14174" y="1249"/>
                      <a:pt x="13867" y="958"/>
                      <a:pt x="13559" y="683"/>
                    </a:cubicBezTo>
                    <a:cubicBezTo>
                      <a:pt x="13073" y="228"/>
                      <a:pt x="12447" y="1"/>
                      <a:pt x="11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5"/>
              <p:cNvSpPr/>
              <p:nvPr/>
            </p:nvSpPr>
            <p:spPr>
              <a:xfrm>
                <a:off x="7202275" y="2785675"/>
                <a:ext cx="424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1" extrusionOk="0">
                    <a:moveTo>
                      <a:pt x="837" y="0"/>
                    </a:moveTo>
                    <a:cubicBezTo>
                      <a:pt x="817" y="0"/>
                      <a:pt x="797" y="1"/>
                      <a:pt x="776" y="2"/>
                    </a:cubicBezTo>
                    <a:cubicBezTo>
                      <a:pt x="324" y="50"/>
                      <a:pt x="1" y="438"/>
                      <a:pt x="50" y="891"/>
                    </a:cubicBezTo>
                    <a:cubicBezTo>
                      <a:pt x="81" y="1307"/>
                      <a:pt x="449" y="1621"/>
                      <a:pt x="862" y="1621"/>
                    </a:cubicBezTo>
                    <a:cubicBezTo>
                      <a:pt x="882" y="1621"/>
                      <a:pt x="902" y="1620"/>
                      <a:pt x="922" y="1618"/>
                    </a:cubicBezTo>
                    <a:cubicBezTo>
                      <a:pt x="1358" y="1569"/>
                      <a:pt x="1698" y="1181"/>
                      <a:pt x="1649" y="729"/>
                    </a:cubicBezTo>
                    <a:cubicBezTo>
                      <a:pt x="1603" y="313"/>
                      <a:pt x="1249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5"/>
              <p:cNvSpPr/>
              <p:nvPr/>
            </p:nvSpPr>
            <p:spPr>
              <a:xfrm>
                <a:off x="7280275" y="277832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5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300"/>
                      <a:pt x="418" y="1610"/>
                      <a:pt x="830" y="1610"/>
                    </a:cubicBezTo>
                    <a:cubicBezTo>
                      <a:pt x="860" y="1610"/>
                      <a:pt x="890" y="1608"/>
                      <a:pt x="921" y="1605"/>
                    </a:cubicBezTo>
                    <a:cubicBezTo>
                      <a:pt x="1358" y="1572"/>
                      <a:pt x="1681" y="1169"/>
                      <a:pt x="1632" y="732"/>
                    </a:cubicBezTo>
                    <a:cubicBezTo>
                      <a:pt x="1602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5"/>
              <p:cNvSpPr/>
              <p:nvPr/>
            </p:nvSpPr>
            <p:spPr>
              <a:xfrm>
                <a:off x="7093600" y="2868900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1" y="1620"/>
                      <a:pt x="921" y="1619"/>
                    </a:cubicBezTo>
                    <a:cubicBezTo>
                      <a:pt x="1358" y="1570"/>
                      <a:pt x="1682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5"/>
              <p:cNvSpPr/>
              <p:nvPr/>
            </p:nvSpPr>
            <p:spPr>
              <a:xfrm>
                <a:off x="7171175" y="28615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7" y="6"/>
                    </a:cubicBezTo>
                    <a:cubicBezTo>
                      <a:pt x="324" y="38"/>
                      <a:pt x="1" y="441"/>
                      <a:pt x="49" y="878"/>
                    </a:cubicBezTo>
                    <a:cubicBezTo>
                      <a:pt x="79" y="1300"/>
                      <a:pt x="433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74" y="1573"/>
                      <a:pt x="1697" y="1169"/>
                      <a:pt x="1649" y="732"/>
                    </a:cubicBezTo>
                    <a:cubicBezTo>
                      <a:pt x="1619" y="310"/>
                      <a:pt x="1265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5"/>
              <p:cNvSpPr/>
              <p:nvPr/>
            </p:nvSpPr>
            <p:spPr>
              <a:xfrm>
                <a:off x="7249150" y="2853925"/>
                <a:ext cx="420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1" y="3"/>
                    </a:cubicBezTo>
                    <a:cubicBezTo>
                      <a:pt x="324" y="52"/>
                      <a:pt x="0" y="440"/>
                      <a:pt x="33" y="892"/>
                    </a:cubicBezTo>
                    <a:cubicBezTo>
                      <a:pt x="80" y="1308"/>
                      <a:pt x="435" y="1621"/>
                      <a:pt x="860" y="1621"/>
                    </a:cubicBezTo>
                    <a:cubicBezTo>
                      <a:pt x="881" y="1621"/>
                      <a:pt x="901" y="1621"/>
                      <a:pt x="922" y="1619"/>
                    </a:cubicBezTo>
                    <a:cubicBezTo>
                      <a:pt x="1358" y="1571"/>
                      <a:pt x="1681" y="1183"/>
                      <a:pt x="1649" y="731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5"/>
              <p:cNvSpPr/>
              <p:nvPr/>
            </p:nvSpPr>
            <p:spPr>
              <a:xfrm>
                <a:off x="7326725" y="2846650"/>
                <a:ext cx="4245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09" extrusionOk="0">
                    <a:moveTo>
                      <a:pt x="836" y="1"/>
                    </a:moveTo>
                    <a:cubicBezTo>
                      <a:pt x="816" y="1"/>
                      <a:pt x="796" y="2"/>
                      <a:pt x="776" y="3"/>
                    </a:cubicBezTo>
                    <a:cubicBezTo>
                      <a:pt x="324" y="52"/>
                      <a:pt x="0" y="440"/>
                      <a:pt x="49" y="893"/>
                    </a:cubicBezTo>
                    <a:cubicBezTo>
                      <a:pt x="80" y="1300"/>
                      <a:pt x="434" y="1608"/>
                      <a:pt x="836" y="1608"/>
                    </a:cubicBezTo>
                    <a:cubicBezTo>
                      <a:pt x="865" y="1608"/>
                      <a:pt x="893" y="1607"/>
                      <a:pt x="922" y="1604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18" y="314"/>
                      <a:pt x="1250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5"/>
              <p:cNvSpPr/>
              <p:nvPr/>
            </p:nvSpPr>
            <p:spPr>
              <a:xfrm>
                <a:off x="7404725" y="2839325"/>
                <a:ext cx="4202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11" extrusionOk="0">
                    <a:moveTo>
                      <a:pt x="848" y="0"/>
                    </a:moveTo>
                    <a:cubicBezTo>
                      <a:pt x="818" y="0"/>
                      <a:pt x="789" y="2"/>
                      <a:pt x="759" y="5"/>
                    </a:cubicBezTo>
                    <a:cubicBezTo>
                      <a:pt x="323" y="37"/>
                      <a:pt x="0" y="442"/>
                      <a:pt x="32" y="878"/>
                    </a:cubicBezTo>
                    <a:cubicBezTo>
                      <a:pt x="77" y="1301"/>
                      <a:pt x="419" y="1610"/>
                      <a:pt x="832" y="1610"/>
                    </a:cubicBezTo>
                    <a:cubicBezTo>
                      <a:pt x="861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1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5"/>
              <p:cNvSpPr/>
              <p:nvPr/>
            </p:nvSpPr>
            <p:spPr>
              <a:xfrm>
                <a:off x="7060475" y="2946000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6" y="5"/>
                    </a:cubicBezTo>
                    <a:cubicBezTo>
                      <a:pt x="324" y="37"/>
                      <a:pt x="1" y="442"/>
                      <a:pt x="48" y="877"/>
                    </a:cubicBezTo>
                    <a:cubicBezTo>
                      <a:pt x="95" y="1287"/>
                      <a:pt x="438" y="1610"/>
                      <a:pt x="839" y="1610"/>
                    </a:cubicBezTo>
                    <a:cubicBezTo>
                      <a:pt x="866" y="1610"/>
                      <a:pt x="894" y="1608"/>
                      <a:pt x="921" y="1605"/>
                    </a:cubicBezTo>
                    <a:cubicBezTo>
                      <a:pt x="1374" y="1556"/>
                      <a:pt x="1697" y="1168"/>
                      <a:pt x="1649" y="733"/>
                    </a:cubicBezTo>
                    <a:cubicBezTo>
                      <a:pt x="1619" y="310"/>
                      <a:pt x="1264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5"/>
              <p:cNvSpPr/>
              <p:nvPr/>
            </p:nvSpPr>
            <p:spPr>
              <a:xfrm>
                <a:off x="7138450" y="2938400"/>
                <a:ext cx="420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1" extrusionOk="0">
                    <a:moveTo>
                      <a:pt x="823" y="0"/>
                    </a:moveTo>
                    <a:cubicBezTo>
                      <a:pt x="802" y="0"/>
                      <a:pt x="781" y="1"/>
                      <a:pt x="760" y="2"/>
                    </a:cubicBezTo>
                    <a:cubicBezTo>
                      <a:pt x="323" y="50"/>
                      <a:pt x="0" y="438"/>
                      <a:pt x="32" y="891"/>
                    </a:cubicBezTo>
                    <a:cubicBezTo>
                      <a:pt x="79" y="1307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8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5"/>
              <p:cNvSpPr/>
              <p:nvPr/>
            </p:nvSpPr>
            <p:spPr>
              <a:xfrm>
                <a:off x="7216025" y="29310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5" y="2"/>
                      <a:pt x="776" y="5"/>
                    </a:cubicBezTo>
                    <a:cubicBezTo>
                      <a:pt x="323" y="53"/>
                      <a:pt x="0" y="441"/>
                      <a:pt x="49" y="878"/>
                    </a:cubicBezTo>
                    <a:cubicBezTo>
                      <a:pt x="94" y="1300"/>
                      <a:pt x="434" y="1610"/>
                      <a:pt x="834" y="1610"/>
                    </a:cubicBezTo>
                    <a:cubicBezTo>
                      <a:pt x="863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18" y="310"/>
                      <a:pt x="1266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5"/>
              <p:cNvSpPr/>
              <p:nvPr/>
            </p:nvSpPr>
            <p:spPr>
              <a:xfrm>
                <a:off x="7294000" y="292377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1" y="1"/>
                      <a:pt x="790" y="2"/>
                      <a:pt x="760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8" y="1286"/>
                      <a:pt x="420" y="1610"/>
                      <a:pt x="835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2" y="1169"/>
                      <a:pt x="1649" y="732"/>
                    </a:cubicBezTo>
                    <a:cubicBezTo>
                      <a:pt x="1604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5"/>
              <p:cNvSpPr/>
              <p:nvPr/>
            </p:nvSpPr>
            <p:spPr>
              <a:xfrm>
                <a:off x="7371575" y="2916150"/>
                <a:ext cx="424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22" extrusionOk="0">
                    <a:moveTo>
                      <a:pt x="837" y="1"/>
                    </a:moveTo>
                    <a:cubicBezTo>
                      <a:pt x="817" y="1"/>
                      <a:pt x="797" y="1"/>
                      <a:pt x="777" y="3"/>
                    </a:cubicBezTo>
                    <a:cubicBezTo>
                      <a:pt x="324" y="52"/>
                      <a:pt x="1" y="440"/>
                      <a:pt x="49" y="892"/>
                    </a:cubicBezTo>
                    <a:cubicBezTo>
                      <a:pt x="96" y="1308"/>
                      <a:pt x="451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4" y="1571"/>
                      <a:pt x="1697" y="1183"/>
                      <a:pt x="1649" y="731"/>
                    </a:cubicBezTo>
                    <a:cubicBezTo>
                      <a:pt x="1619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5"/>
              <p:cNvSpPr/>
              <p:nvPr/>
            </p:nvSpPr>
            <p:spPr>
              <a:xfrm>
                <a:off x="7449550" y="2908825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9" y="0"/>
                    </a:moveTo>
                    <a:cubicBezTo>
                      <a:pt x="820" y="0"/>
                      <a:pt x="790" y="2"/>
                      <a:pt x="761" y="5"/>
                    </a:cubicBezTo>
                    <a:cubicBezTo>
                      <a:pt x="324" y="54"/>
                      <a:pt x="0" y="442"/>
                      <a:pt x="33" y="878"/>
                    </a:cubicBezTo>
                    <a:cubicBezTo>
                      <a:pt x="79" y="1300"/>
                      <a:pt x="420" y="1610"/>
                      <a:pt x="834" y="1610"/>
                    </a:cubicBezTo>
                    <a:cubicBezTo>
                      <a:pt x="863" y="1610"/>
                      <a:pt x="892" y="1609"/>
                      <a:pt x="922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4" y="310"/>
                      <a:pt x="1263" y="0"/>
                      <a:pt x="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5"/>
              <p:cNvSpPr/>
              <p:nvPr/>
            </p:nvSpPr>
            <p:spPr>
              <a:xfrm>
                <a:off x="7029775" y="30216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0" y="1"/>
                      <a:pt x="759" y="3"/>
                    </a:cubicBezTo>
                    <a:cubicBezTo>
                      <a:pt x="324" y="50"/>
                      <a:pt x="0" y="438"/>
                      <a:pt x="33" y="891"/>
                    </a:cubicBezTo>
                    <a:cubicBezTo>
                      <a:pt x="78" y="1308"/>
                      <a:pt x="433" y="1621"/>
                      <a:pt x="859" y="1621"/>
                    </a:cubicBezTo>
                    <a:cubicBezTo>
                      <a:pt x="879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5"/>
              <p:cNvSpPr/>
              <p:nvPr/>
            </p:nvSpPr>
            <p:spPr>
              <a:xfrm>
                <a:off x="7107350" y="3014275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6" y="6"/>
                    </a:cubicBezTo>
                    <a:cubicBezTo>
                      <a:pt x="324" y="54"/>
                      <a:pt x="0" y="441"/>
                      <a:pt x="48" y="878"/>
                    </a:cubicBezTo>
                    <a:cubicBezTo>
                      <a:pt x="78" y="1300"/>
                      <a:pt x="432" y="1610"/>
                      <a:pt x="833" y="1610"/>
                    </a:cubicBezTo>
                    <a:cubicBezTo>
                      <a:pt x="862" y="1610"/>
                      <a:pt x="892" y="1608"/>
                      <a:pt x="921" y="1605"/>
                    </a:cubicBezTo>
                    <a:cubicBezTo>
                      <a:pt x="1373" y="1573"/>
                      <a:pt x="1697" y="1169"/>
                      <a:pt x="1649" y="732"/>
                    </a:cubicBezTo>
                    <a:cubicBezTo>
                      <a:pt x="1603" y="310"/>
                      <a:pt x="1263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5"/>
              <p:cNvSpPr/>
              <p:nvPr/>
            </p:nvSpPr>
            <p:spPr>
              <a:xfrm>
                <a:off x="7185300" y="30070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2" y="1"/>
                    </a:moveTo>
                    <a:cubicBezTo>
                      <a:pt x="822" y="1"/>
                      <a:pt x="792" y="2"/>
                      <a:pt x="761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9" y="1286"/>
                      <a:pt x="421" y="1610"/>
                      <a:pt x="836" y="1610"/>
                    </a:cubicBezTo>
                    <a:cubicBezTo>
                      <a:pt x="864" y="1610"/>
                      <a:pt x="893" y="1608"/>
                      <a:pt x="923" y="1605"/>
                    </a:cubicBezTo>
                    <a:cubicBezTo>
                      <a:pt x="1358" y="1557"/>
                      <a:pt x="1682" y="1169"/>
                      <a:pt x="1649" y="717"/>
                    </a:cubicBezTo>
                    <a:cubicBezTo>
                      <a:pt x="1605" y="309"/>
                      <a:pt x="1264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5"/>
              <p:cNvSpPr/>
              <p:nvPr/>
            </p:nvSpPr>
            <p:spPr>
              <a:xfrm>
                <a:off x="7262875" y="2999375"/>
                <a:ext cx="424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2" extrusionOk="0">
                    <a:moveTo>
                      <a:pt x="837" y="1"/>
                    </a:moveTo>
                    <a:cubicBezTo>
                      <a:pt x="817" y="1"/>
                      <a:pt x="797" y="2"/>
                      <a:pt x="777" y="3"/>
                    </a:cubicBezTo>
                    <a:cubicBezTo>
                      <a:pt x="324" y="52"/>
                      <a:pt x="1" y="440"/>
                      <a:pt x="50" y="893"/>
                    </a:cubicBezTo>
                    <a:cubicBezTo>
                      <a:pt x="81" y="1308"/>
                      <a:pt x="449" y="1621"/>
                      <a:pt x="862" y="1621"/>
                    </a:cubicBezTo>
                    <a:cubicBezTo>
                      <a:pt x="882" y="1621"/>
                      <a:pt x="903" y="1621"/>
                      <a:pt x="923" y="1619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04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5"/>
              <p:cNvSpPr/>
              <p:nvPr/>
            </p:nvSpPr>
            <p:spPr>
              <a:xfrm>
                <a:off x="7340875" y="29920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8" y="0"/>
                    </a:moveTo>
                    <a:cubicBezTo>
                      <a:pt x="819" y="0"/>
                      <a:pt x="789" y="2"/>
                      <a:pt x="760" y="5"/>
                    </a:cubicBezTo>
                    <a:cubicBezTo>
                      <a:pt x="324" y="37"/>
                      <a:pt x="1" y="442"/>
                      <a:pt x="33" y="878"/>
                    </a:cubicBezTo>
                    <a:cubicBezTo>
                      <a:pt x="78" y="1301"/>
                      <a:pt x="419" y="1610"/>
                      <a:pt x="833" y="1610"/>
                    </a:cubicBezTo>
                    <a:cubicBezTo>
                      <a:pt x="862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2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5"/>
              <p:cNvSpPr/>
              <p:nvPr/>
            </p:nvSpPr>
            <p:spPr>
              <a:xfrm>
                <a:off x="7418450" y="2984775"/>
                <a:ext cx="424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09" extrusionOk="0">
                    <a:moveTo>
                      <a:pt x="862" y="1"/>
                    </a:moveTo>
                    <a:cubicBezTo>
                      <a:pt x="834" y="1"/>
                      <a:pt x="805" y="2"/>
                      <a:pt x="776" y="5"/>
                    </a:cubicBezTo>
                    <a:cubicBezTo>
                      <a:pt x="324" y="38"/>
                      <a:pt x="1" y="425"/>
                      <a:pt x="48" y="878"/>
                    </a:cubicBezTo>
                    <a:cubicBezTo>
                      <a:pt x="79" y="1295"/>
                      <a:pt x="449" y="1608"/>
                      <a:pt x="861" y="1608"/>
                    </a:cubicBezTo>
                    <a:cubicBezTo>
                      <a:pt x="881" y="1608"/>
                      <a:pt x="901" y="1607"/>
                      <a:pt x="921" y="1606"/>
                    </a:cubicBezTo>
                    <a:cubicBezTo>
                      <a:pt x="1374" y="1557"/>
                      <a:pt x="1697" y="1169"/>
                      <a:pt x="1649" y="716"/>
                    </a:cubicBezTo>
                    <a:cubicBezTo>
                      <a:pt x="1603" y="309"/>
                      <a:pt x="1262" y="1"/>
                      <a:pt x="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5"/>
              <p:cNvSpPr/>
              <p:nvPr/>
            </p:nvSpPr>
            <p:spPr>
              <a:xfrm>
                <a:off x="7496425" y="2977175"/>
                <a:ext cx="420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0" y="3"/>
                    </a:cubicBezTo>
                    <a:cubicBezTo>
                      <a:pt x="323" y="51"/>
                      <a:pt x="0" y="439"/>
                      <a:pt x="32" y="891"/>
                    </a:cubicBezTo>
                    <a:cubicBezTo>
                      <a:pt x="79" y="1308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5"/>
              <p:cNvSpPr/>
              <p:nvPr/>
            </p:nvSpPr>
            <p:spPr>
              <a:xfrm>
                <a:off x="7074600" y="30911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3" y="0"/>
                    </a:moveTo>
                    <a:cubicBezTo>
                      <a:pt x="803" y="0"/>
                      <a:pt x="782" y="1"/>
                      <a:pt x="761" y="2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80" y="1307"/>
                      <a:pt x="435" y="1621"/>
                      <a:pt x="860" y="1621"/>
                    </a:cubicBezTo>
                    <a:cubicBezTo>
                      <a:pt x="881" y="1621"/>
                      <a:pt x="902" y="1620"/>
                      <a:pt x="923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9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5"/>
              <p:cNvSpPr/>
              <p:nvPr/>
            </p:nvSpPr>
            <p:spPr>
              <a:xfrm>
                <a:off x="7152175" y="3083775"/>
                <a:ext cx="424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0" extrusionOk="0">
                    <a:moveTo>
                      <a:pt x="861" y="1"/>
                    </a:moveTo>
                    <a:cubicBezTo>
                      <a:pt x="833" y="1"/>
                      <a:pt x="805" y="2"/>
                      <a:pt x="776" y="5"/>
                    </a:cubicBezTo>
                    <a:cubicBezTo>
                      <a:pt x="324" y="53"/>
                      <a:pt x="1" y="441"/>
                      <a:pt x="50" y="878"/>
                    </a:cubicBezTo>
                    <a:cubicBezTo>
                      <a:pt x="80" y="1300"/>
                      <a:pt x="433" y="1610"/>
                      <a:pt x="835" y="1610"/>
                    </a:cubicBezTo>
                    <a:cubicBezTo>
                      <a:pt x="864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04" y="325"/>
                      <a:pt x="1262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5"/>
              <p:cNvSpPr/>
              <p:nvPr/>
            </p:nvSpPr>
            <p:spPr>
              <a:xfrm>
                <a:off x="7230175" y="30765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6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286"/>
                      <a:pt x="420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1" y="1169"/>
                      <a:pt x="1649" y="732"/>
                    </a:cubicBezTo>
                    <a:cubicBezTo>
                      <a:pt x="1603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5"/>
              <p:cNvSpPr/>
              <p:nvPr/>
            </p:nvSpPr>
            <p:spPr>
              <a:xfrm>
                <a:off x="7307750" y="3068875"/>
                <a:ext cx="424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22" extrusionOk="0">
                    <a:moveTo>
                      <a:pt x="836" y="1"/>
                    </a:moveTo>
                    <a:cubicBezTo>
                      <a:pt x="816" y="1"/>
                      <a:pt x="796" y="1"/>
                      <a:pt x="776" y="3"/>
                    </a:cubicBezTo>
                    <a:cubicBezTo>
                      <a:pt x="324" y="52"/>
                      <a:pt x="0" y="440"/>
                      <a:pt x="48" y="892"/>
                    </a:cubicBezTo>
                    <a:cubicBezTo>
                      <a:pt x="79" y="1308"/>
                      <a:pt x="449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3" y="1571"/>
                      <a:pt x="1697" y="1183"/>
                      <a:pt x="1649" y="731"/>
                    </a:cubicBezTo>
                    <a:cubicBezTo>
                      <a:pt x="1602" y="314"/>
                      <a:pt x="1247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5"/>
              <p:cNvSpPr/>
              <p:nvPr/>
            </p:nvSpPr>
            <p:spPr>
              <a:xfrm>
                <a:off x="7385700" y="30615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50" y="0"/>
                    </a:moveTo>
                    <a:cubicBezTo>
                      <a:pt x="820" y="0"/>
                      <a:pt x="791" y="2"/>
                      <a:pt x="761" y="5"/>
                    </a:cubicBezTo>
                    <a:cubicBezTo>
                      <a:pt x="324" y="54"/>
                      <a:pt x="1" y="442"/>
                      <a:pt x="33" y="878"/>
                    </a:cubicBezTo>
                    <a:cubicBezTo>
                      <a:pt x="79" y="1300"/>
                      <a:pt x="421" y="1610"/>
                      <a:pt x="834" y="1610"/>
                    </a:cubicBezTo>
                    <a:cubicBezTo>
                      <a:pt x="863" y="1610"/>
                      <a:pt x="893" y="1609"/>
                      <a:pt x="923" y="1606"/>
                    </a:cubicBezTo>
                    <a:cubicBezTo>
                      <a:pt x="1358" y="1573"/>
                      <a:pt x="1682" y="1169"/>
                      <a:pt x="1649" y="733"/>
                    </a:cubicBezTo>
                    <a:cubicBezTo>
                      <a:pt x="1605" y="310"/>
                      <a:pt x="1263" y="0"/>
                      <a:pt x="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5"/>
              <p:cNvSpPr/>
              <p:nvPr/>
            </p:nvSpPr>
            <p:spPr>
              <a:xfrm>
                <a:off x="7463275" y="3054275"/>
                <a:ext cx="4247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1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7" y="5"/>
                    </a:cubicBezTo>
                    <a:cubicBezTo>
                      <a:pt x="324" y="37"/>
                      <a:pt x="1" y="442"/>
                      <a:pt x="50" y="878"/>
                    </a:cubicBezTo>
                    <a:cubicBezTo>
                      <a:pt x="80" y="1287"/>
                      <a:pt x="436" y="1610"/>
                      <a:pt x="840" y="1610"/>
                    </a:cubicBezTo>
                    <a:cubicBezTo>
                      <a:pt x="867" y="1610"/>
                      <a:pt x="895" y="1609"/>
                      <a:pt x="923" y="1606"/>
                    </a:cubicBezTo>
                    <a:cubicBezTo>
                      <a:pt x="1375" y="1557"/>
                      <a:pt x="1698" y="1169"/>
                      <a:pt x="1649" y="733"/>
                    </a:cubicBezTo>
                    <a:cubicBezTo>
                      <a:pt x="1605" y="310"/>
                      <a:pt x="1263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5"/>
              <p:cNvSpPr/>
              <p:nvPr/>
            </p:nvSpPr>
            <p:spPr>
              <a:xfrm>
                <a:off x="7541275" y="304667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5"/>
              <p:cNvSpPr/>
              <p:nvPr/>
            </p:nvSpPr>
            <p:spPr>
              <a:xfrm>
                <a:off x="6950150" y="3057025"/>
                <a:ext cx="6901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27605" h="6376" extrusionOk="0">
                    <a:moveTo>
                      <a:pt x="25619" y="1"/>
                    </a:moveTo>
                    <a:cubicBezTo>
                      <a:pt x="24909" y="1"/>
                      <a:pt x="23974" y="189"/>
                      <a:pt x="22788" y="541"/>
                    </a:cubicBezTo>
                    <a:cubicBezTo>
                      <a:pt x="19912" y="1382"/>
                      <a:pt x="14061" y="1996"/>
                      <a:pt x="14061" y="1996"/>
                    </a:cubicBezTo>
                    <a:cubicBezTo>
                      <a:pt x="11172" y="2246"/>
                      <a:pt x="8269" y="2388"/>
                      <a:pt x="5365" y="2388"/>
                    </a:cubicBezTo>
                    <a:cubicBezTo>
                      <a:pt x="5069" y="2388"/>
                      <a:pt x="4774" y="2387"/>
                      <a:pt x="4478" y="2384"/>
                    </a:cubicBezTo>
                    <a:cubicBezTo>
                      <a:pt x="4259" y="2384"/>
                      <a:pt x="4039" y="2383"/>
                      <a:pt x="3820" y="2383"/>
                    </a:cubicBezTo>
                    <a:cubicBezTo>
                      <a:pt x="3135" y="2383"/>
                      <a:pt x="2453" y="2392"/>
                      <a:pt x="1779" y="2465"/>
                    </a:cubicBezTo>
                    <a:cubicBezTo>
                      <a:pt x="1132" y="2530"/>
                      <a:pt x="406" y="2724"/>
                      <a:pt x="147" y="3306"/>
                    </a:cubicBezTo>
                    <a:cubicBezTo>
                      <a:pt x="1" y="3677"/>
                      <a:pt x="66" y="4114"/>
                      <a:pt x="260" y="4453"/>
                    </a:cubicBezTo>
                    <a:cubicBezTo>
                      <a:pt x="729" y="5277"/>
                      <a:pt x="1731" y="5601"/>
                      <a:pt x="2636" y="5827"/>
                    </a:cubicBezTo>
                    <a:cubicBezTo>
                      <a:pt x="4283" y="6205"/>
                      <a:pt x="6585" y="6376"/>
                      <a:pt x="9104" y="6376"/>
                    </a:cubicBezTo>
                    <a:cubicBezTo>
                      <a:pt x="14864" y="6376"/>
                      <a:pt x="21757" y="5484"/>
                      <a:pt x="24534" y="4146"/>
                    </a:cubicBezTo>
                    <a:cubicBezTo>
                      <a:pt x="24534" y="4146"/>
                      <a:pt x="27605" y="2627"/>
                      <a:pt x="27346" y="1220"/>
                    </a:cubicBezTo>
                    <a:cubicBezTo>
                      <a:pt x="27185" y="384"/>
                      <a:pt x="26632" y="1"/>
                      <a:pt x="256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5"/>
              <p:cNvSpPr/>
              <p:nvPr/>
            </p:nvSpPr>
            <p:spPr>
              <a:xfrm>
                <a:off x="6946125" y="3052550"/>
                <a:ext cx="694950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27798" h="6720" extrusionOk="0">
                    <a:moveTo>
                      <a:pt x="25767" y="344"/>
                    </a:moveTo>
                    <a:cubicBezTo>
                      <a:pt x="26286" y="344"/>
                      <a:pt x="26841" y="440"/>
                      <a:pt x="27136" y="882"/>
                    </a:cubicBezTo>
                    <a:cubicBezTo>
                      <a:pt x="27298" y="1125"/>
                      <a:pt x="27395" y="1448"/>
                      <a:pt x="27330" y="1739"/>
                    </a:cubicBezTo>
                    <a:cubicBezTo>
                      <a:pt x="27265" y="2095"/>
                      <a:pt x="27039" y="2401"/>
                      <a:pt x="26796" y="2644"/>
                    </a:cubicBezTo>
                    <a:cubicBezTo>
                      <a:pt x="26279" y="3194"/>
                      <a:pt x="25632" y="3614"/>
                      <a:pt x="24970" y="3985"/>
                    </a:cubicBezTo>
                    <a:cubicBezTo>
                      <a:pt x="24860" y="4048"/>
                      <a:pt x="24735" y="4126"/>
                      <a:pt x="24610" y="4175"/>
                    </a:cubicBezTo>
                    <a:lnTo>
                      <a:pt x="24610" y="4175"/>
                    </a:lnTo>
                    <a:cubicBezTo>
                      <a:pt x="24606" y="4176"/>
                      <a:pt x="24602" y="4177"/>
                      <a:pt x="24598" y="4179"/>
                    </a:cubicBezTo>
                    <a:cubicBezTo>
                      <a:pt x="23305" y="4810"/>
                      <a:pt x="21835" y="5116"/>
                      <a:pt x="20413" y="5392"/>
                    </a:cubicBezTo>
                    <a:cubicBezTo>
                      <a:pt x="18473" y="5763"/>
                      <a:pt x="16502" y="6006"/>
                      <a:pt x="14530" y="6167"/>
                    </a:cubicBezTo>
                    <a:cubicBezTo>
                      <a:pt x="12778" y="6305"/>
                      <a:pt x="11027" y="6384"/>
                      <a:pt x="9265" y="6384"/>
                    </a:cubicBezTo>
                    <a:cubicBezTo>
                      <a:pt x="8963" y="6384"/>
                      <a:pt x="8660" y="6382"/>
                      <a:pt x="8356" y="6377"/>
                    </a:cubicBezTo>
                    <a:cubicBezTo>
                      <a:pt x="6643" y="6345"/>
                      <a:pt x="4898" y="6264"/>
                      <a:pt x="3217" y="5924"/>
                    </a:cubicBezTo>
                    <a:cubicBezTo>
                      <a:pt x="2247" y="5730"/>
                      <a:pt x="987" y="5440"/>
                      <a:pt x="518" y="4454"/>
                    </a:cubicBezTo>
                    <a:cubicBezTo>
                      <a:pt x="388" y="4163"/>
                      <a:pt x="340" y="3823"/>
                      <a:pt x="485" y="3517"/>
                    </a:cubicBezTo>
                    <a:cubicBezTo>
                      <a:pt x="599" y="3274"/>
                      <a:pt x="825" y="3112"/>
                      <a:pt x="1067" y="3015"/>
                    </a:cubicBezTo>
                    <a:cubicBezTo>
                      <a:pt x="1666" y="2757"/>
                      <a:pt x="2377" y="2757"/>
                      <a:pt x="3006" y="2741"/>
                    </a:cubicBezTo>
                    <a:cubicBezTo>
                      <a:pt x="3588" y="2722"/>
                      <a:pt x="4172" y="2718"/>
                      <a:pt x="4758" y="2718"/>
                    </a:cubicBezTo>
                    <a:cubicBezTo>
                      <a:pt x="5242" y="2718"/>
                      <a:pt x="5726" y="2721"/>
                      <a:pt x="6212" y="2721"/>
                    </a:cubicBezTo>
                    <a:cubicBezTo>
                      <a:pt x="6657" y="2721"/>
                      <a:pt x="7103" y="2718"/>
                      <a:pt x="7548" y="2709"/>
                    </a:cubicBezTo>
                    <a:cubicBezTo>
                      <a:pt x="9068" y="2677"/>
                      <a:pt x="10587" y="2612"/>
                      <a:pt x="12089" y="2498"/>
                    </a:cubicBezTo>
                    <a:cubicBezTo>
                      <a:pt x="13560" y="2401"/>
                      <a:pt x="14998" y="2256"/>
                      <a:pt x="16453" y="2063"/>
                    </a:cubicBezTo>
                    <a:cubicBezTo>
                      <a:pt x="18376" y="1819"/>
                      <a:pt x="20299" y="1545"/>
                      <a:pt x="22174" y="1093"/>
                    </a:cubicBezTo>
                    <a:cubicBezTo>
                      <a:pt x="23225" y="834"/>
                      <a:pt x="24227" y="479"/>
                      <a:pt x="25294" y="365"/>
                    </a:cubicBezTo>
                    <a:cubicBezTo>
                      <a:pt x="25441" y="353"/>
                      <a:pt x="25602" y="344"/>
                      <a:pt x="25767" y="344"/>
                    </a:cubicBezTo>
                    <a:close/>
                    <a:moveTo>
                      <a:pt x="25775" y="0"/>
                    </a:moveTo>
                    <a:cubicBezTo>
                      <a:pt x="25275" y="0"/>
                      <a:pt x="24763" y="97"/>
                      <a:pt x="24307" y="188"/>
                    </a:cubicBezTo>
                    <a:cubicBezTo>
                      <a:pt x="23257" y="414"/>
                      <a:pt x="22238" y="753"/>
                      <a:pt x="21189" y="979"/>
                    </a:cubicBezTo>
                    <a:cubicBezTo>
                      <a:pt x="20170" y="1190"/>
                      <a:pt x="19135" y="1351"/>
                      <a:pt x="18101" y="1513"/>
                    </a:cubicBezTo>
                    <a:cubicBezTo>
                      <a:pt x="16808" y="1707"/>
                      <a:pt x="15515" y="1884"/>
                      <a:pt x="14222" y="1998"/>
                    </a:cubicBezTo>
                    <a:cubicBezTo>
                      <a:pt x="11332" y="2285"/>
                      <a:pt x="8412" y="2403"/>
                      <a:pt x="5518" y="2403"/>
                    </a:cubicBezTo>
                    <a:cubicBezTo>
                      <a:pt x="5322" y="2403"/>
                      <a:pt x="5126" y="2402"/>
                      <a:pt x="4930" y="2401"/>
                    </a:cubicBezTo>
                    <a:cubicBezTo>
                      <a:pt x="4542" y="2401"/>
                      <a:pt x="4154" y="2398"/>
                      <a:pt x="3766" y="2398"/>
                    </a:cubicBezTo>
                    <a:cubicBezTo>
                      <a:pt x="3362" y="2398"/>
                      <a:pt x="2958" y="2402"/>
                      <a:pt x="2554" y="2418"/>
                    </a:cubicBezTo>
                    <a:cubicBezTo>
                      <a:pt x="1957" y="2450"/>
                      <a:pt x="1310" y="2498"/>
                      <a:pt x="776" y="2789"/>
                    </a:cubicBezTo>
                    <a:cubicBezTo>
                      <a:pt x="276" y="3048"/>
                      <a:pt x="0" y="3549"/>
                      <a:pt x="82" y="4114"/>
                    </a:cubicBezTo>
                    <a:cubicBezTo>
                      <a:pt x="162" y="4696"/>
                      <a:pt x="550" y="5165"/>
                      <a:pt x="1019" y="5489"/>
                    </a:cubicBezTo>
                    <a:cubicBezTo>
                      <a:pt x="1827" y="6021"/>
                      <a:pt x="2845" y="6200"/>
                      <a:pt x="3782" y="6361"/>
                    </a:cubicBezTo>
                    <a:cubicBezTo>
                      <a:pt x="4655" y="6491"/>
                      <a:pt x="5528" y="6571"/>
                      <a:pt x="6400" y="6636"/>
                    </a:cubicBezTo>
                    <a:cubicBezTo>
                      <a:pt x="7334" y="6694"/>
                      <a:pt x="8271" y="6719"/>
                      <a:pt x="9210" y="6719"/>
                    </a:cubicBezTo>
                    <a:cubicBezTo>
                      <a:pt x="10351" y="6719"/>
                      <a:pt x="11495" y="6682"/>
                      <a:pt x="12639" y="6620"/>
                    </a:cubicBezTo>
                    <a:cubicBezTo>
                      <a:pt x="14756" y="6506"/>
                      <a:pt x="16890" y="6312"/>
                      <a:pt x="18991" y="5974"/>
                    </a:cubicBezTo>
                    <a:cubicBezTo>
                      <a:pt x="20655" y="5715"/>
                      <a:pt x="22335" y="5407"/>
                      <a:pt x="23919" y="4825"/>
                    </a:cubicBezTo>
                    <a:cubicBezTo>
                      <a:pt x="24207" y="4714"/>
                      <a:pt x="24494" y="4602"/>
                      <a:pt x="24767" y="4474"/>
                    </a:cubicBezTo>
                    <a:lnTo>
                      <a:pt x="24767" y="4474"/>
                    </a:lnTo>
                    <a:cubicBezTo>
                      <a:pt x="24770" y="4473"/>
                      <a:pt x="24773" y="4472"/>
                      <a:pt x="24776" y="4470"/>
                    </a:cubicBezTo>
                    <a:lnTo>
                      <a:pt x="24776" y="4470"/>
                    </a:lnTo>
                    <a:cubicBezTo>
                      <a:pt x="24776" y="4470"/>
                      <a:pt x="24776" y="4470"/>
                      <a:pt x="24776" y="4470"/>
                    </a:cubicBezTo>
                    <a:cubicBezTo>
                      <a:pt x="25244" y="4244"/>
                      <a:pt x="25697" y="3953"/>
                      <a:pt x="26117" y="3662"/>
                    </a:cubicBezTo>
                    <a:cubicBezTo>
                      <a:pt x="26731" y="3209"/>
                      <a:pt x="27475" y="2628"/>
                      <a:pt x="27653" y="1852"/>
                    </a:cubicBezTo>
                    <a:cubicBezTo>
                      <a:pt x="27798" y="1222"/>
                      <a:pt x="27442" y="511"/>
                      <a:pt x="26877" y="220"/>
                    </a:cubicBezTo>
                    <a:cubicBezTo>
                      <a:pt x="26539" y="58"/>
                      <a:pt x="26161" y="0"/>
                      <a:pt x="2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5"/>
              <p:cNvSpPr/>
              <p:nvPr/>
            </p:nvSpPr>
            <p:spPr>
              <a:xfrm>
                <a:off x="6992175" y="3135925"/>
                <a:ext cx="150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82" extrusionOk="0">
                    <a:moveTo>
                      <a:pt x="438" y="1"/>
                    </a:moveTo>
                    <a:cubicBezTo>
                      <a:pt x="362" y="1"/>
                      <a:pt x="274" y="46"/>
                      <a:pt x="259" y="117"/>
                    </a:cubicBezTo>
                    <a:lnTo>
                      <a:pt x="18" y="1378"/>
                    </a:lnTo>
                    <a:cubicBezTo>
                      <a:pt x="1" y="1458"/>
                      <a:pt x="33" y="1555"/>
                      <a:pt x="130" y="1572"/>
                    </a:cubicBezTo>
                    <a:cubicBezTo>
                      <a:pt x="147" y="1579"/>
                      <a:pt x="164" y="1582"/>
                      <a:pt x="182" y="1582"/>
                    </a:cubicBezTo>
                    <a:cubicBezTo>
                      <a:pt x="248" y="1582"/>
                      <a:pt x="312" y="1535"/>
                      <a:pt x="324" y="1458"/>
                    </a:cubicBezTo>
                    <a:cubicBezTo>
                      <a:pt x="421" y="1038"/>
                      <a:pt x="502" y="635"/>
                      <a:pt x="583" y="214"/>
                    </a:cubicBezTo>
                    <a:cubicBezTo>
                      <a:pt x="599" y="117"/>
                      <a:pt x="550" y="36"/>
                      <a:pt x="470" y="4"/>
                    </a:cubicBezTo>
                    <a:cubicBezTo>
                      <a:pt x="460" y="2"/>
                      <a:pt x="449" y="1"/>
                      <a:pt x="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5"/>
              <p:cNvSpPr/>
              <p:nvPr/>
            </p:nvSpPr>
            <p:spPr>
              <a:xfrm>
                <a:off x="7036325" y="3143975"/>
                <a:ext cx="1925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61" extrusionOk="0">
                    <a:moveTo>
                      <a:pt x="568" y="1"/>
                    </a:moveTo>
                    <a:cubicBezTo>
                      <a:pt x="505" y="1"/>
                      <a:pt x="442" y="36"/>
                      <a:pt x="417" y="119"/>
                    </a:cubicBezTo>
                    <a:cubicBezTo>
                      <a:pt x="288" y="603"/>
                      <a:pt x="159" y="1071"/>
                      <a:pt x="29" y="1556"/>
                    </a:cubicBezTo>
                    <a:cubicBezTo>
                      <a:pt x="0" y="1681"/>
                      <a:pt x="102" y="1760"/>
                      <a:pt x="200" y="1760"/>
                    </a:cubicBezTo>
                    <a:cubicBezTo>
                      <a:pt x="267" y="1760"/>
                      <a:pt x="333" y="1723"/>
                      <a:pt x="353" y="1638"/>
                    </a:cubicBezTo>
                    <a:cubicBezTo>
                      <a:pt x="482" y="1168"/>
                      <a:pt x="611" y="684"/>
                      <a:pt x="740" y="216"/>
                    </a:cubicBezTo>
                    <a:cubicBezTo>
                      <a:pt x="770" y="87"/>
                      <a:pt x="667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35"/>
              <p:cNvSpPr/>
              <p:nvPr/>
            </p:nvSpPr>
            <p:spPr>
              <a:xfrm>
                <a:off x="7095225" y="3143150"/>
                <a:ext cx="149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98" extrusionOk="0">
                    <a:moveTo>
                      <a:pt x="390" y="1"/>
                    </a:moveTo>
                    <a:cubicBezTo>
                      <a:pt x="324" y="1"/>
                      <a:pt x="262" y="36"/>
                      <a:pt x="242" y="119"/>
                    </a:cubicBezTo>
                    <a:cubicBezTo>
                      <a:pt x="113" y="652"/>
                      <a:pt x="33" y="1186"/>
                      <a:pt x="1" y="1735"/>
                    </a:cubicBezTo>
                    <a:cubicBezTo>
                      <a:pt x="1" y="1832"/>
                      <a:pt x="81" y="1897"/>
                      <a:pt x="162" y="1897"/>
                    </a:cubicBezTo>
                    <a:cubicBezTo>
                      <a:pt x="259" y="1897"/>
                      <a:pt x="324" y="1832"/>
                      <a:pt x="339" y="1735"/>
                    </a:cubicBezTo>
                    <a:cubicBezTo>
                      <a:pt x="372" y="1218"/>
                      <a:pt x="453" y="717"/>
                      <a:pt x="566" y="199"/>
                    </a:cubicBezTo>
                    <a:cubicBezTo>
                      <a:pt x="595" y="82"/>
                      <a:pt x="489" y="1"/>
                      <a:pt x="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5"/>
              <p:cNvSpPr/>
              <p:nvPr/>
            </p:nvSpPr>
            <p:spPr>
              <a:xfrm>
                <a:off x="7148150" y="3149350"/>
                <a:ext cx="121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701" extrusionOk="0">
                    <a:moveTo>
                      <a:pt x="275" y="1"/>
                    </a:moveTo>
                    <a:cubicBezTo>
                      <a:pt x="194" y="1"/>
                      <a:pt x="114" y="81"/>
                      <a:pt x="114" y="162"/>
                    </a:cubicBezTo>
                    <a:cubicBezTo>
                      <a:pt x="146" y="615"/>
                      <a:pt x="114" y="1050"/>
                      <a:pt x="17" y="1487"/>
                    </a:cubicBezTo>
                    <a:cubicBezTo>
                      <a:pt x="0" y="1568"/>
                      <a:pt x="49" y="1665"/>
                      <a:pt x="146" y="1697"/>
                    </a:cubicBezTo>
                    <a:cubicBezTo>
                      <a:pt x="157" y="1699"/>
                      <a:pt x="167" y="1700"/>
                      <a:pt x="178" y="1700"/>
                    </a:cubicBezTo>
                    <a:cubicBezTo>
                      <a:pt x="250" y="1700"/>
                      <a:pt x="325" y="1652"/>
                      <a:pt x="340" y="1568"/>
                    </a:cubicBezTo>
                    <a:cubicBezTo>
                      <a:pt x="453" y="1115"/>
                      <a:pt x="485" y="647"/>
                      <a:pt x="453" y="162"/>
                    </a:cubicBezTo>
                    <a:cubicBezTo>
                      <a:pt x="437" y="81"/>
                      <a:pt x="37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5"/>
              <p:cNvSpPr/>
              <p:nvPr/>
            </p:nvSpPr>
            <p:spPr>
              <a:xfrm>
                <a:off x="7197850" y="3140550"/>
                <a:ext cx="85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042" extrusionOk="0">
                    <a:moveTo>
                      <a:pt x="170" y="1"/>
                    </a:moveTo>
                    <a:cubicBezTo>
                      <a:pt x="85" y="1"/>
                      <a:pt x="1" y="53"/>
                      <a:pt x="1" y="159"/>
                    </a:cubicBezTo>
                    <a:lnTo>
                      <a:pt x="1" y="1872"/>
                    </a:lnTo>
                    <a:cubicBezTo>
                      <a:pt x="1" y="1985"/>
                      <a:pt x="85" y="2041"/>
                      <a:pt x="170" y="2041"/>
                    </a:cubicBezTo>
                    <a:cubicBezTo>
                      <a:pt x="255" y="2041"/>
                      <a:pt x="339" y="1985"/>
                      <a:pt x="339" y="1872"/>
                    </a:cubicBezTo>
                    <a:lnTo>
                      <a:pt x="339" y="159"/>
                    </a:lnTo>
                    <a:cubicBezTo>
                      <a:pt x="339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5"/>
              <p:cNvSpPr/>
              <p:nvPr/>
            </p:nvSpPr>
            <p:spPr>
              <a:xfrm>
                <a:off x="7240875" y="3141350"/>
                <a:ext cx="123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044" extrusionOk="0">
                    <a:moveTo>
                      <a:pt x="164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25" y="756"/>
                      <a:pt x="73" y="1338"/>
                      <a:pt x="154" y="1920"/>
                    </a:cubicBezTo>
                    <a:cubicBezTo>
                      <a:pt x="167" y="1997"/>
                      <a:pt x="241" y="2044"/>
                      <a:pt x="311" y="2044"/>
                    </a:cubicBezTo>
                    <a:cubicBezTo>
                      <a:pt x="329" y="2044"/>
                      <a:pt x="347" y="2040"/>
                      <a:pt x="364" y="2034"/>
                    </a:cubicBezTo>
                    <a:cubicBezTo>
                      <a:pt x="461" y="2017"/>
                      <a:pt x="493" y="1920"/>
                      <a:pt x="477" y="1840"/>
                    </a:cubicBezTo>
                    <a:cubicBezTo>
                      <a:pt x="396" y="1273"/>
                      <a:pt x="348" y="724"/>
                      <a:pt x="331" y="159"/>
                    </a:cubicBezTo>
                    <a:cubicBezTo>
                      <a:pt x="331" y="54"/>
                      <a:pt x="247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5"/>
              <p:cNvSpPr/>
              <p:nvPr/>
            </p:nvSpPr>
            <p:spPr>
              <a:xfrm>
                <a:off x="7298650" y="3135300"/>
                <a:ext cx="87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10" extrusionOk="0">
                    <a:moveTo>
                      <a:pt x="172" y="1"/>
                    </a:moveTo>
                    <a:cubicBezTo>
                      <a:pt x="90" y="1"/>
                      <a:pt x="9" y="53"/>
                      <a:pt x="9" y="158"/>
                    </a:cubicBezTo>
                    <a:cubicBezTo>
                      <a:pt x="24" y="757"/>
                      <a:pt x="24" y="1354"/>
                      <a:pt x="9" y="1952"/>
                    </a:cubicBezTo>
                    <a:cubicBezTo>
                      <a:pt x="0" y="2057"/>
                      <a:pt x="81" y="2110"/>
                      <a:pt x="164" y="2110"/>
                    </a:cubicBezTo>
                    <a:cubicBezTo>
                      <a:pt x="247" y="2110"/>
                      <a:pt x="332" y="2057"/>
                      <a:pt x="332" y="1952"/>
                    </a:cubicBezTo>
                    <a:cubicBezTo>
                      <a:pt x="348" y="1354"/>
                      <a:pt x="348" y="757"/>
                      <a:pt x="348" y="158"/>
                    </a:cubicBezTo>
                    <a:cubicBezTo>
                      <a:pt x="340" y="53"/>
                      <a:pt x="255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5"/>
              <p:cNvSpPr/>
              <p:nvPr/>
            </p:nvSpPr>
            <p:spPr>
              <a:xfrm>
                <a:off x="7348950" y="3128850"/>
                <a:ext cx="95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09" extrusionOk="0">
                    <a:moveTo>
                      <a:pt x="217" y="0"/>
                    </a:moveTo>
                    <a:cubicBezTo>
                      <a:pt x="134" y="0"/>
                      <a:pt x="49" y="53"/>
                      <a:pt x="49" y="157"/>
                    </a:cubicBezTo>
                    <a:lnTo>
                      <a:pt x="1" y="1952"/>
                    </a:lnTo>
                    <a:cubicBezTo>
                      <a:pt x="1" y="2057"/>
                      <a:pt x="82" y="2109"/>
                      <a:pt x="164" y="2109"/>
                    </a:cubicBezTo>
                    <a:cubicBezTo>
                      <a:pt x="247" y="2109"/>
                      <a:pt x="332" y="2057"/>
                      <a:pt x="340" y="1952"/>
                    </a:cubicBezTo>
                    <a:cubicBezTo>
                      <a:pt x="340" y="1353"/>
                      <a:pt x="356" y="756"/>
                      <a:pt x="372" y="157"/>
                    </a:cubicBezTo>
                    <a:cubicBezTo>
                      <a:pt x="380" y="53"/>
                      <a:pt x="300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5"/>
              <p:cNvSpPr/>
              <p:nvPr/>
            </p:nvSpPr>
            <p:spPr>
              <a:xfrm>
                <a:off x="7404300" y="3120750"/>
                <a:ext cx="85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332" extrusionOk="0">
                    <a:moveTo>
                      <a:pt x="170" y="1"/>
                    </a:moveTo>
                    <a:cubicBezTo>
                      <a:pt x="85" y="1"/>
                      <a:pt x="0" y="53"/>
                      <a:pt x="0" y="158"/>
                    </a:cubicBezTo>
                    <a:lnTo>
                      <a:pt x="0" y="2162"/>
                    </a:lnTo>
                    <a:cubicBezTo>
                      <a:pt x="0" y="2275"/>
                      <a:pt x="85" y="2332"/>
                      <a:pt x="170" y="2332"/>
                    </a:cubicBezTo>
                    <a:cubicBezTo>
                      <a:pt x="255" y="2332"/>
                      <a:pt x="340" y="2275"/>
                      <a:pt x="340" y="2162"/>
                    </a:cubicBezTo>
                    <a:lnTo>
                      <a:pt x="340" y="158"/>
                    </a:lnTo>
                    <a:cubicBezTo>
                      <a:pt x="340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5"/>
              <p:cNvSpPr/>
              <p:nvPr/>
            </p:nvSpPr>
            <p:spPr>
              <a:xfrm>
                <a:off x="7446575" y="3115575"/>
                <a:ext cx="139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820" extrusionOk="0">
                    <a:moveTo>
                      <a:pt x="195" y="0"/>
                    </a:moveTo>
                    <a:cubicBezTo>
                      <a:pt x="99" y="0"/>
                      <a:pt x="1" y="79"/>
                      <a:pt x="39" y="203"/>
                    </a:cubicBezTo>
                    <a:cubicBezTo>
                      <a:pt x="169" y="673"/>
                      <a:pt x="216" y="1173"/>
                      <a:pt x="201" y="1658"/>
                    </a:cubicBezTo>
                    <a:cubicBezTo>
                      <a:pt x="184" y="1755"/>
                      <a:pt x="281" y="1820"/>
                      <a:pt x="362" y="1820"/>
                    </a:cubicBezTo>
                    <a:cubicBezTo>
                      <a:pt x="459" y="1820"/>
                      <a:pt x="524" y="1755"/>
                      <a:pt x="524" y="1658"/>
                    </a:cubicBezTo>
                    <a:cubicBezTo>
                      <a:pt x="556" y="1141"/>
                      <a:pt x="492" y="624"/>
                      <a:pt x="346" y="123"/>
                    </a:cubicBezTo>
                    <a:cubicBezTo>
                      <a:pt x="326" y="37"/>
                      <a:pt x="261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5"/>
              <p:cNvSpPr/>
              <p:nvPr/>
            </p:nvSpPr>
            <p:spPr>
              <a:xfrm>
                <a:off x="7485900" y="3106300"/>
                <a:ext cx="1782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03" extrusionOk="0">
                    <a:moveTo>
                      <a:pt x="191" y="1"/>
                    </a:moveTo>
                    <a:cubicBezTo>
                      <a:pt x="176" y="1"/>
                      <a:pt x="161" y="4"/>
                      <a:pt x="147" y="9"/>
                    </a:cubicBezTo>
                    <a:cubicBezTo>
                      <a:pt x="66" y="25"/>
                      <a:pt x="1" y="122"/>
                      <a:pt x="33" y="203"/>
                    </a:cubicBezTo>
                    <a:cubicBezTo>
                      <a:pt x="195" y="671"/>
                      <a:pt x="309" y="1156"/>
                      <a:pt x="373" y="1641"/>
                    </a:cubicBezTo>
                    <a:cubicBezTo>
                      <a:pt x="389" y="1723"/>
                      <a:pt x="438" y="1803"/>
                      <a:pt x="535" y="1803"/>
                    </a:cubicBezTo>
                    <a:cubicBezTo>
                      <a:pt x="615" y="1803"/>
                      <a:pt x="712" y="1723"/>
                      <a:pt x="712" y="1641"/>
                    </a:cubicBezTo>
                    <a:cubicBezTo>
                      <a:pt x="632" y="1124"/>
                      <a:pt x="518" y="607"/>
                      <a:pt x="341" y="122"/>
                    </a:cubicBezTo>
                    <a:cubicBezTo>
                      <a:pt x="327" y="56"/>
                      <a:pt x="260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5"/>
              <p:cNvSpPr/>
              <p:nvPr/>
            </p:nvSpPr>
            <p:spPr>
              <a:xfrm>
                <a:off x="7533275" y="3097375"/>
                <a:ext cx="1887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4" extrusionOk="0">
                    <a:moveTo>
                      <a:pt x="194" y="1"/>
                    </a:moveTo>
                    <a:cubicBezTo>
                      <a:pt x="97" y="1"/>
                      <a:pt x="1" y="80"/>
                      <a:pt x="30" y="205"/>
                    </a:cubicBezTo>
                    <a:cubicBezTo>
                      <a:pt x="175" y="657"/>
                      <a:pt x="288" y="1093"/>
                      <a:pt x="401" y="1546"/>
                    </a:cubicBezTo>
                    <a:cubicBezTo>
                      <a:pt x="426" y="1628"/>
                      <a:pt x="488" y="1663"/>
                      <a:pt x="552" y="1663"/>
                    </a:cubicBezTo>
                    <a:cubicBezTo>
                      <a:pt x="651" y="1663"/>
                      <a:pt x="754" y="1577"/>
                      <a:pt x="724" y="1449"/>
                    </a:cubicBezTo>
                    <a:cubicBezTo>
                      <a:pt x="612" y="1013"/>
                      <a:pt x="482" y="560"/>
                      <a:pt x="353" y="123"/>
                    </a:cubicBezTo>
                    <a:cubicBezTo>
                      <a:pt x="327" y="38"/>
                      <a:pt x="26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5"/>
              <p:cNvSpPr/>
              <p:nvPr/>
            </p:nvSpPr>
            <p:spPr>
              <a:xfrm>
                <a:off x="7570575" y="3081375"/>
                <a:ext cx="159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24" extrusionOk="0">
                    <a:moveTo>
                      <a:pt x="205" y="0"/>
                    </a:moveTo>
                    <a:cubicBezTo>
                      <a:pt x="106" y="0"/>
                      <a:pt x="1" y="86"/>
                      <a:pt x="40" y="214"/>
                    </a:cubicBezTo>
                    <a:cubicBezTo>
                      <a:pt x="137" y="634"/>
                      <a:pt x="234" y="1071"/>
                      <a:pt x="299" y="1491"/>
                    </a:cubicBezTo>
                    <a:cubicBezTo>
                      <a:pt x="313" y="1576"/>
                      <a:pt x="402" y="1623"/>
                      <a:pt x="478" y="1623"/>
                    </a:cubicBezTo>
                    <a:cubicBezTo>
                      <a:pt x="489" y="1623"/>
                      <a:pt x="499" y="1623"/>
                      <a:pt x="509" y="1621"/>
                    </a:cubicBezTo>
                    <a:cubicBezTo>
                      <a:pt x="606" y="1588"/>
                      <a:pt x="639" y="1491"/>
                      <a:pt x="622" y="1410"/>
                    </a:cubicBezTo>
                    <a:cubicBezTo>
                      <a:pt x="557" y="974"/>
                      <a:pt x="460" y="537"/>
                      <a:pt x="348" y="117"/>
                    </a:cubicBezTo>
                    <a:cubicBezTo>
                      <a:pt x="329" y="35"/>
                      <a:pt x="268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7" name="MH_SubTitle_1"/>
          <p:cNvSpPr/>
          <p:nvPr>
            <p:custDataLst>
              <p:tags r:id="rId1"/>
            </p:custDataLst>
          </p:nvPr>
        </p:nvSpPr>
        <p:spPr>
          <a:xfrm>
            <a:off x="330410" y="1436776"/>
            <a:ext cx="6422001" cy="2753414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342900" indent="-342900">
              <a:buFontTx/>
              <a:buChar char="-"/>
              <a:defRPr/>
            </a:pPr>
            <a:endParaRPr lang="en-US" altLang="zh-CN" sz="2000" dirty="0" smtClean="0">
              <a:solidFill>
                <a:srgbClr val="7030A0"/>
              </a:solidFill>
              <a:ea typeface="微软雅黑" panose="020B0503020204020204" pitchFamily="34" charset="-122"/>
            </a:endParaRPr>
          </a:p>
          <a:p>
            <a:r>
              <a:rPr lang="vi-VN" sz="2000" dirty="0" smtClean="0">
                <a:solidFill>
                  <a:schemeClr val="tx1"/>
                </a:solidFill>
              </a:rPr>
              <a:t>-Trình </a:t>
            </a:r>
            <a:r>
              <a:rPr lang="vi-VN" sz="2000" dirty="0">
                <a:solidFill>
                  <a:schemeClr val="tx1"/>
                </a:solidFill>
              </a:rPr>
              <a:t>bày được cách kết hợp các hình cơ bản để tạo </a:t>
            </a:r>
            <a:r>
              <a:rPr lang="vi-VN" sz="2000" dirty="0" smtClean="0">
                <a:solidFill>
                  <a:schemeClr val="tx1"/>
                </a:solidFill>
              </a:rPr>
              <a:t>rô-bốt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vi-VN" sz="2000" dirty="0">
              <a:solidFill>
                <a:schemeClr val="tx1"/>
              </a:solidFill>
            </a:endParaRPr>
          </a:p>
          <a:p>
            <a:r>
              <a:rPr lang="vi-VN" sz="2000" dirty="0">
                <a:solidFill>
                  <a:schemeClr val="tx1"/>
                </a:solidFill>
              </a:rPr>
              <a:t>- Tạo được rô-bốt bằng cách </a:t>
            </a:r>
            <a:r>
              <a:rPr lang="vi-VN" sz="2000" dirty="0" smtClean="0">
                <a:solidFill>
                  <a:schemeClr val="tx1"/>
                </a:solidFill>
              </a:rPr>
              <a:t>cắt</a:t>
            </a:r>
            <a:r>
              <a:rPr lang="vi-VN" sz="2000" dirty="0">
                <a:solidFill>
                  <a:schemeClr val="tx1"/>
                </a:solidFill>
              </a:rPr>
              <a:t>, ghép, giấy, bìa màu.</a:t>
            </a:r>
          </a:p>
          <a:p>
            <a:r>
              <a:rPr lang="vi-VN" sz="2000" dirty="0">
                <a:solidFill>
                  <a:schemeClr val="tx1"/>
                </a:solidFill>
              </a:rPr>
              <a:t>- </a:t>
            </a:r>
            <a:r>
              <a:rPr lang="vi-VN" sz="2000" dirty="0" smtClean="0">
                <a:solidFill>
                  <a:schemeClr val="tx1"/>
                </a:solidFill>
              </a:rPr>
              <a:t>Ch</a:t>
            </a:r>
            <a:r>
              <a:rPr lang="en-US" sz="2000" dirty="0">
                <a:solidFill>
                  <a:schemeClr val="tx1"/>
                </a:solidFill>
              </a:rPr>
              <a:t>ỉ</a:t>
            </a:r>
            <a:r>
              <a:rPr lang="vi-VN" sz="2000" dirty="0" smtClean="0">
                <a:solidFill>
                  <a:schemeClr val="tx1"/>
                </a:solidFill>
              </a:rPr>
              <a:t> </a:t>
            </a:r>
            <a:r>
              <a:rPr lang="vi-VN" sz="2000" dirty="0">
                <a:solidFill>
                  <a:schemeClr val="tx1"/>
                </a:solidFill>
              </a:rPr>
              <a:t>ra được các hình cơ bản trong sản phẩm mĩ thuật.</a:t>
            </a:r>
          </a:p>
          <a:p>
            <a:r>
              <a:rPr lang="vi-VN" sz="2000" dirty="0">
                <a:solidFill>
                  <a:schemeClr val="tx1"/>
                </a:solidFill>
              </a:rPr>
              <a:t>- Cảm nhận được tình yêu thương trong gia đình và kĩ năng giao tiếp, hợp tác trong học </a:t>
            </a:r>
            <a:r>
              <a:rPr lang="vi-VN" sz="2000" dirty="0" smtClean="0">
                <a:solidFill>
                  <a:schemeClr val="tx1"/>
                </a:solidFill>
              </a:rPr>
              <a:t>tập</a:t>
            </a:r>
            <a:r>
              <a:rPr lang="en-US" altLang="zh-CN" sz="2000" dirty="0" smtClean="0">
                <a:solidFill>
                  <a:srgbClr val="7030A0"/>
                </a:solidFill>
                <a:ea typeface="微软雅黑" panose="020B0503020204020204" pitchFamily="34" charset="-122"/>
              </a:rPr>
              <a:t>.</a:t>
            </a:r>
            <a:endParaRPr lang="en-US" altLang="zh-CN" sz="2000" dirty="0">
              <a:solidFill>
                <a:srgbClr val="7030A0"/>
              </a:solidFill>
              <a:ea typeface="微软雅黑" panose="020B0503020204020204" pitchFamily="34" charset="-122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6A268BE-E719-4570-89BB-1D97E6D8019C}"/>
              </a:ext>
            </a:extLst>
          </p:cNvPr>
          <p:cNvSpPr txBox="1"/>
          <p:nvPr/>
        </p:nvSpPr>
        <p:spPr>
          <a:xfrm>
            <a:off x="1270586" y="1558718"/>
            <a:ext cx="454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YÊU CẦU CẦN </a:t>
            </a:r>
            <a:r>
              <a:rPr lang="en-US" altLang="zh-CN" sz="1800" b="1" dirty="0" smtClean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</a:rPr>
              <a:t>ĐẠT CỦA TIẾT HỌC</a:t>
            </a:r>
            <a:endParaRPr lang="en-US" altLang="zh-CN" sz="1800" b="1" dirty="0">
              <a:solidFill>
                <a:schemeClr val="accent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2276055" y="100335"/>
            <a:ext cx="3414252" cy="342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27420" y="3793353"/>
            <a:ext cx="5047871" cy="1139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600" i="1" dirty="0" smtClean="0">
                <a:solidFill>
                  <a:schemeClr val="tx1"/>
                </a:solidFill>
              </a:rPr>
              <a:t>+Rô-bốt </a:t>
            </a:r>
            <a:r>
              <a:rPr lang="vi-VN" sz="1600" i="1" dirty="0">
                <a:solidFill>
                  <a:schemeClr val="tx1"/>
                </a:solidFill>
              </a:rPr>
              <a:t>có những bộ phận nào?</a:t>
            </a:r>
            <a:endParaRPr lang="vi-VN" sz="1600" dirty="0">
              <a:solidFill>
                <a:schemeClr val="tx1"/>
              </a:solidFill>
            </a:endParaRPr>
          </a:p>
          <a:p>
            <a:r>
              <a:rPr lang="vi-VN" sz="1600" i="1" dirty="0">
                <a:solidFill>
                  <a:schemeClr val="tx1"/>
                </a:solidFill>
              </a:rPr>
              <a:t>+ Những bộ phận đó có hình gì?</a:t>
            </a:r>
            <a:endParaRPr lang="vi-VN" sz="1600" dirty="0">
              <a:solidFill>
                <a:schemeClr val="tx1"/>
              </a:solidFill>
            </a:endParaRPr>
          </a:p>
          <a:p>
            <a:r>
              <a:rPr lang="vi-VN" sz="1600" i="1" dirty="0" smtClean="0">
                <a:solidFill>
                  <a:schemeClr val="tx1"/>
                </a:solidFill>
              </a:rPr>
              <a:t>+ Rô-bốt được tạo từ chất liệu gì?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AutoShape 2" descr="Chơi đá Cầu Hình ảnh PNG | Vector và các tập tin PSD | Tải về miễn phí trên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hơi đá Cầu Hình ảnh PNG | Vector và các tập tin PSD | Tải về miễn phí trên  Png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hơi đá Cầu Hình ảnh PNG | Vector và các tập tin PSD | Tải về miễn phí trên  Pngt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835" y="545854"/>
            <a:ext cx="3350602" cy="3144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660" y="598925"/>
            <a:ext cx="2971532" cy="3142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1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3411;p38"/>
          <p:cNvGrpSpPr/>
          <p:nvPr/>
        </p:nvGrpSpPr>
        <p:grpSpPr>
          <a:xfrm>
            <a:off x="117765" y="699655"/>
            <a:ext cx="1731694" cy="2459251"/>
            <a:chOff x="5116450" y="1019375"/>
            <a:chExt cx="1411275" cy="1798475"/>
          </a:xfrm>
        </p:grpSpPr>
        <p:sp>
          <p:nvSpPr>
            <p:cNvPr id="19" name="Google Shape;3412;p38"/>
            <p:cNvSpPr/>
            <p:nvPr/>
          </p:nvSpPr>
          <p:spPr>
            <a:xfrm>
              <a:off x="5119275" y="1019375"/>
              <a:ext cx="1405625" cy="1784100"/>
            </a:xfrm>
            <a:custGeom>
              <a:avLst/>
              <a:gdLst/>
              <a:ahLst/>
              <a:cxnLst/>
              <a:rect l="l" t="t" r="r" b="b"/>
              <a:pathLst>
                <a:path w="56225" h="71364" extrusionOk="0">
                  <a:moveTo>
                    <a:pt x="47853" y="43639"/>
                  </a:moveTo>
                  <a:lnTo>
                    <a:pt x="47853" y="43639"/>
                  </a:lnTo>
                  <a:cubicBezTo>
                    <a:pt x="47837" y="43752"/>
                    <a:pt x="47820" y="43833"/>
                    <a:pt x="47820" y="43833"/>
                  </a:cubicBezTo>
                  <a:lnTo>
                    <a:pt x="47820" y="49392"/>
                  </a:lnTo>
                  <a:lnTo>
                    <a:pt x="42181" y="49392"/>
                  </a:lnTo>
                  <a:cubicBezTo>
                    <a:pt x="42519" y="49183"/>
                    <a:pt x="42763" y="48859"/>
                    <a:pt x="42940" y="48487"/>
                  </a:cubicBezTo>
                  <a:cubicBezTo>
                    <a:pt x="43247" y="47808"/>
                    <a:pt x="43328" y="46968"/>
                    <a:pt x="43150" y="46209"/>
                  </a:cubicBezTo>
                  <a:cubicBezTo>
                    <a:pt x="43877" y="46015"/>
                    <a:pt x="44588" y="45772"/>
                    <a:pt x="45284" y="45481"/>
                  </a:cubicBezTo>
                  <a:cubicBezTo>
                    <a:pt x="45898" y="45222"/>
                    <a:pt x="46495" y="44899"/>
                    <a:pt x="47029" y="44511"/>
                  </a:cubicBezTo>
                  <a:cubicBezTo>
                    <a:pt x="47142" y="44431"/>
                    <a:pt x="47271" y="44334"/>
                    <a:pt x="47385" y="44237"/>
                  </a:cubicBezTo>
                  <a:cubicBezTo>
                    <a:pt x="47497" y="44140"/>
                    <a:pt x="47676" y="44027"/>
                    <a:pt x="47740" y="43897"/>
                  </a:cubicBezTo>
                  <a:cubicBezTo>
                    <a:pt x="47788" y="43817"/>
                    <a:pt x="47820" y="43720"/>
                    <a:pt x="47853" y="43639"/>
                  </a:cubicBezTo>
                  <a:close/>
                  <a:moveTo>
                    <a:pt x="30966" y="53352"/>
                  </a:moveTo>
                  <a:cubicBezTo>
                    <a:pt x="31272" y="54208"/>
                    <a:pt x="32177" y="54613"/>
                    <a:pt x="33099" y="54678"/>
                  </a:cubicBezTo>
                  <a:lnTo>
                    <a:pt x="33099" y="56956"/>
                  </a:lnTo>
                  <a:lnTo>
                    <a:pt x="31854" y="56956"/>
                  </a:lnTo>
                  <a:cubicBezTo>
                    <a:pt x="31322" y="56972"/>
                    <a:pt x="30837" y="57344"/>
                    <a:pt x="30788" y="57910"/>
                  </a:cubicBezTo>
                  <a:cubicBezTo>
                    <a:pt x="30723" y="58459"/>
                    <a:pt x="31111" y="58944"/>
                    <a:pt x="31628" y="59057"/>
                  </a:cubicBezTo>
                  <a:cubicBezTo>
                    <a:pt x="31580" y="60593"/>
                    <a:pt x="31548" y="62127"/>
                    <a:pt x="31499" y="63663"/>
                  </a:cubicBezTo>
                  <a:cubicBezTo>
                    <a:pt x="31483" y="63889"/>
                    <a:pt x="31483" y="64116"/>
                    <a:pt x="31483" y="64358"/>
                  </a:cubicBezTo>
                  <a:cubicBezTo>
                    <a:pt x="30772" y="64358"/>
                    <a:pt x="30044" y="64439"/>
                    <a:pt x="29365" y="64616"/>
                  </a:cubicBezTo>
                  <a:cubicBezTo>
                    <a:pt x="29350" y="64519"/>
                    <a:pt x="29333" y="64407"/>
                    <a:pt x="29333" y="64277"/>
                  </a:cubicBezTo>
                  <a:cubicBezTo>
                    <a:pt x="29253" y="63017"/>
                    <a:pt x="29559" y="60608"/>
                    <a:pt x="29802" y="59073"/>
                  </a:cubicBezTo>
                  <a:cubicBezTo>
                    <a:pt x="30464" y="58976"/>
                    <a:pt x="30934" y="58313"/>
                    <a:pt x="30691" y="57651"/>
                  </a:cubicBezTo>
                  <a:cubicBezTo>
                    <a:pt x="30514" y="57214"/>
                    <a:pt x="30109" y="56956"/>
                    <a:pt x="29641" y="56956"/>
                  </a:cubicBezTo>
                  <a:lnTo>
                    <a:pt x="29333" y="56956"/>
                  </a:lnTo>
                  <a:lnTo>
                    <a:pt x="29333" y="54548"/>
                  </a:lnTo>
                  <a:cubicBezTo>
                    <a:pt x="29544" y="54467"/>
                    <a:pt x="29753" y="54370"/>
                    <a:pt x="29947" y="54257"/>
                  </a:cubicBezTo>
                  <a:cubicBezTo>
                    <a:pt x="30335" y="54014"/>
                    <a:pt x="30675" y="53708"/>
                    <a:pt x="30966" y="53352"/>
                  </a:cubicBezTo>
                  <a:close/>
                  <a:moveTo>
                    <a:pt x="30021" y="1"/>
                  </a:moveTo>
                  <a:cubicBezTo>
                    <a:pt x="29215" y="1"/>
                    <a:pt x="28402" y="366"/>
                    <a:pt x="27911" y="1005"/>
                  </a:cubicBezTo>
                  <a:cubicBezTo>
                    <a:pt x="27749" y="1216"/>
                    <a:pt x="27685" y="1425"/>
                    <a:pt x="27637" y="1684"/>
                  </a:cubicBezTo>
                  <a:cubicBezTo>
                    <a:pt x="27604" y="1798"/>
                    <a:pt x="27588" y="1895"/>
                    <a:pt x="27555" y="2007"/>
                  </a:cubicBezTo>
                  <a:cubicBezTo>
                    <a:pt x="27232" y="1490"/>
                    <a:pt x="26796" y="1070"/>
                    <a:pt x="26230" y="860"/>
                  </a:cubicBezTo>
                  <a:cubicBezTo>
                    <a:pt x="25946" y="755"/>
                    <a:pt x="25647" y="704"/>
                    <a:pt x="25344" y="704"/>
                  </a:cubicBezTo>
                  <a:cubicBezTo>
                    <a:pt x="25182" y="704"/>
                    <a:pt x="25020" y="719"/>
                    <a:pt x="24857" y="746"/>
                  </a:cubicBezTo>
                  <a:cubicBezTo>
                    <a:pt x="24614" y="796"/>
                    <a:pt x="24340" y="876"/>
                    <a:pt x="24114" y="1022"/>
                  </a:cubicBezTo>
                  <a:cubicBezTo>
                    <a:pt x="23596" y="1328"/>
                    <a:pt x="23338" y="1895"/>
                    <a:pt x="23273" y="2460"/>
                  </a:cubicBezTo>
                  <a:cubicBezTo>
                    <a:pt x="23224" y="2944"/>
                    <a:pt x="23321" y="3429"/>
                    <a:pt x="23547" y="3849"/>
                  </a:cubicBezTo>
                  <a:cubicBezTo>
                    <a:pt x="23024" y="3649"/>
                    <a:pt x="22454" y="3501"/>
                    <a:pt x="21904" y="3501"/>
                  </a:cubicBezTo>
                  <a:cubicBezTo>
                    <a:pt x="21298" y="3501"/>
                    <a:pt x="20717" y="3681"/>
                    <a:pt x="20250" y="4173"/>
                  </a:cubicBezTo>
                  <a:cubicBezTo>
                    <a:pt x="19847" y="4610"/>
                    <a:pt x="19621" y="5191"/>
                    <a:pt x="19701" y="5789"/>
                  </a:cubicBezTo>
                  <a:cubicBezTo>
                    <a:pt x="19750" y="6226"/>
                    <a:pt x="19959" y="6629"/>
                    <a:pt x="20267" y="6952"/>
                  </a:cubicBezTo>
                  <a:cubicBezTo>
                    <a:pt x="19184" y="7002"/>
                    <a:pt x="18037" y="7663"/>
                    <a:pt x="18037" y="8876"/>
                  </a:cubicBezTo>
                  <a:cubicBezTo>
                    <a:pt x="18037" y="10040"/>
                    <a:pt x="18910" y="10993"/>
                    <a:pt x="20024" y="11122"/>
                  </a:cubicBezTo>
                  <a:cubicBezTo>
                    <a:pt x="19524" y="11656"/>
                    <a:pt x="19298" y="12415"/>
                    <a:pt x="19442" y="13143"/>
                  </a:cubicBezTo>
                  <a:cubicBezTo>
                    <a:pt x="18440" y="13822"/>
                    <a:pt x="17487" y="14565"/>
                    <a:pt x="16647" y="15421"/>
                  </a:cubicBezTo>
                  <a:cubicBezTo>
                    <a:pt x="15322" y="16763"/>
                    <a:pt x="14141" y="18476"/>
                    <a:pt x="13964" y="20383"/>
                  </a:cubicBezTo>
                  <a:cubicBezTo>
                    <a:pt x="13915" y="20933"/>
                    <a:pt x="13947" y="21514"/>
                    <a:pt x="14174" y="22015"/>
                  </a:cubicBezTo>
                  <a:cubicBezTo>
                    <a:pt x="14519" y="22751"/>
                    <a:pt x="15152" y="23043"/>
                    <a:pt x="15854" y="23043"/>
                  </a:cubicBezTo>
                  <a:cubicBezTo>
                    <a:pt x="16107" y="23043"/>
                    <a:pt x="16369" y="23005"/>
                    <a:pt x="16630" y="22937"/>
                  </a:cubicBezTo>
                  <a:cubicBezTo>
                    <a:pt x="17955" y="22581"/>
                    <a:pt x="19136" y="21805"/>
                    <a:pt x="20138" y="20851"/>
                  </a:cubicBezTo>
                  <a:lnTo>
                    <a:pt x="20138" y="20851"/>
                  </a:lnTo>
                  <a:cubicBezTo>
                    <a:pt x="20056" y="22209"/>
                    <a:pt x="20138" y="23583"/>
                    <a:pt x="20509" y="24891"/>
                  </a:cubicBezTo>
                  <a:cubicBezTo>
                    <a:pt x="20752" y="25749"/>
                    <a:pt x="21155" y="26557"/>
                    <a:pt x="21689" y="27283"/>
                  </a:cubicBezTo>
                  <a:cubicBezTo>
                    <a:pt x="21802" y="27429"/>
                    <a:pt x="21916" y="27574"/>
                    <a:pt x="22045" y="27720"/>
                  </a:cubicBezTo>
                  <a:cubicBezTo>
                    <a:pt x="21931" y="27785"/>
                    <a:pt x="21851" y="27865"/>
                    <a:pt x="21754" y="27930"/>
                  </a:cubicBezTo>
                  <a:cubicBezTo>
                    <a:pt x="20994" y="28561"/>
                    <a:pt x="20509" y="29481"/>
                    <a:pt x="20477" y="30468"/>
                  </a:cubicBezTo>
                  <a:cubicBezTo>
                    <a:pt x="20461" y="30629"/>
                    <a:pt x="20477" y="30774"/>
                    <a:pt x="20493" y="30920"/>
                  </a:cubicBezTo>
                  <a:cubicBezTo>
                    <a:pt x="19944" y="30742"/>
                    <a:pt x="19410" y="30500"/>
                    <a:pt x="18893" y="30242"/>
                  </a:cubicBezTo>
                  <a:cubicBezTo>
                    <a:pt x="17050" y="29287"/>
                    <a:pt x="15467" y="27914"/>
                    <a:pt x="14094" y="26395"/>
                  </a:cubicBezTo>
                  <a:cubicBezTo>
                    <a:pt x="13430" y="25667"/>
                    <a:pt x="12816" y="24908"/>
                    <a:pt x="12090" y="24245"/>
                  </a:cubicBezTo>
                  <a:cubicBezTo>
                    <a:pt x="12913" y="22355"/>
                    <a:pt x="13285" y="20334"/>
                    <a:pt x="12461" y="18314"/>
                  </a:cubicBezTo>
                  <a:cubicBezTo>
                    <a:pt x="12211" y="17690"/>
                    <a:pt x="11705" y="17035"/>
                    <a:pt x="11043" y="17035"/>
                  </a:cubicBezTo>
                  <a:cubicBezTo>
                    <a:pt x="11020" y="17035"/>
                    <a:pt x="10997" y="17035"/>
                    <a:pt x="10974" y="17037"/>
                  </a:cubicBezTo>
                  <a:cubicBezTo>
                    <a:pt x="10683" y="17054"/>
                    <a:pt x="10424" y="17183"/>
                    <a:pt x="10182" y="17345"/>
                  </a:cubicBezTo>
                  <a:cubicBezTo>
                    <a:pt x="9552" y="17780"/>
                    <a:pt x="9034" y="18395"/>
                    <a:pt x="8711" y="19090"/>
                  </a:cubicBezTo>
                  <a:cubicBezTo>
                    <a:pt x="8146" y="17700"/>
                    <a:pt x="7306" y="16407"/>
                    <a:pt x="6110" y="15502"/>
                  </a:cubicBezTo>
                  <a:cubicBezTo>
                    <a:pt x="5819" y="15292"/>
                    <a:pt x="5496" y="15098"/>
                    <a:pt x="5140" y="15065"/>
                  </a:cubicBezTo>
                  <a:cubicBezTo>
                    <a:pt x="5094" y="15060"/>
                    <a:pt x="5048" y="15058"/>
                    <a:pt x="5002" y="15058"/>
                  </a:cubicBezTo>
                  <a:cubicBezTo>
                    <a:pt x="4629" y="15058"/>
                    <a:pt x="4266" y="15225"/>
                    <a:pt x="3992" y="15470"/>
                  </a:cubicBezTo>
                  <a:cubicBezTo>
                    <a:pt x="3927" y="15518"/>
                    <a:pt x="3880" y="15583"/>
                    <a:pt x="3830" y="15632"/>
                  </a:cubicBezTo>
                  <a:cubicBezTo>
                    <a:pt x="3507" y="16003"/>
                    <a:pt x="3330" y="16488"/>
                    <a:pt x="3201" y="16957"/>
                  </a:cubicBezTo>
                  <a:cubicBezTo>
                    <a:pt x="2781" y="18508"/>
                    <a:pt x="2925" y="20205"/>
                    <a:pt x="3589" y="21659"/>
                  </a:cubicBezTo>
                  <a:cubicBezTo>
                    <a:pt x="3581" y="21644"/>
                    <a:pt x="3474" y="21637"/>
                    <a:pt x="3314" y="21637"/>
                  </a:cubicBezTo>
                  <a:cubicBezTo>
                    <a:pt x="2807" y="21637"/>
                    <a:pt x="1768" y="21699"/>
                    <a:pt x="1632" y="21724"/>
                  </a:cubicBezTo>
                  <a:cubicBezTo>
                    <a:pt x="954" y="21838"/>
                    <a:pt x="404" y="22209"/>
                    <a:pt x="146" y="22855"/>
                  </a:cubicBezTo>
                  <a:cubicBezTo>
                    <a:pt x="49" y="23114"/>
                    <a:pt x="1" y="23389"/>
                    <a:pt x="49" y="23663"/>
                  </a:cubicBezTo>
                  <a:cubicBezTo>
                    <a:pt x="227" y="24665"/>
                    <a:pt x="1455" y="25296"/>
                    <a:pt x="2279" y="25749"/>
                  </a:cubicBezTo>
                  <a:cubicBezTo>
                    <a:pt x="3201" y="26249"/>
                    <a:pt x="4203" y="26637"/>
                    <a:pt x="5205" y="26960"/>
                  </a:cubicBezTo>
                  <a:cubicBezTo>
                    <a:pt x="5447" y="27025"/>
                    <a:pt x="5673" y="27106"/>
                    <a:pt x="5899" y="27171"/>
                  </a:cubicBezTo>
                  <a:cubicBezTo>
                    <a:pt x="5996" y="27850"/>
                    <a:pt x="6158" y="28528"/>
                    <a:pt x="6384" y="29175"/>
                  </a:cubicBezTo>
                  <a:cubicBezTo>
                    <a:pt x="6804" y="30435"/>
                    <a:pt x="7451" y="31599"/>
                    <a:pt x="8194" y="32698"/>
                  </a:cubicBezTo>
                  <a:cubicBezTo>
                    <a:pt x="8743" y="33522"/>
                    <a:pt x="9358" y="34330"/>
                    <a:pt x="10069" y="35025"/>
                  </a:cubicBezTo>
                  <a:cubicBezTo>
                    <a:pt x="12090" y="36997"/>
                    <a:pt x="14368" y="38322"/>
                    <a:pt x="16889" y="39260"/>
                  </a:cubicBezTo>
                  <a:cubicBezTo>
                    <a:pt x="16873" y="39307"/>
                    <a:pt x="16873" y="39340"/>
                    <a:pt x="16873" y="39372"/>
                  </a:cubicBezTo>
                  <a:cubicBezTo>
                    <a:pt x="16663" y="40600"/>
                    <a:pt x="17035" y="41958"/>
                    <a:pt x="18052" y="42734"/>
                  </a:cubicBezTo>
                  <a:cubicBezTo>
                    <a:pt x="18440" y="43025"/>
                    <a:pt x="18910" y="43203"/>
                    <a:pt x="19394" y="43268"/>
                  </a:cubicBezTo>
                  <a:cubicBezTo>
                    <a:pt x="18651" y="43817"/>
                    <a:pt x="18134" y="44673"/>
                    <a:pt x="18069" y="45610"/>
                  </a:cubicBezTo>
                  <a:cubicBezTo>
                    <a:pt x="17988" y="46742"/>
                    <a:pt x="18586" y="47890"/>
                    <a:pt x="19636" y="48358"/>
                  </a:cubicBezTo>
                  <a:cubicBezTo>
                    <a:pt x="19982" y="48496"/>
                    <a:pt x="20344" y="48577"/>
                    <a:pt x="20705" y="48577"/>
                  </a:cubicBezTo>
                  <a:cubicBezTo>
                    <a:pt x="20851" y="48577"/>
                    <a:pt x="20996" y="48564"/>
                    <a:pt x="21140" y="48536"/>
                  </a:cubicBezTo>
                  <a:lnTo>
                    <a:pt x="21140" y="48536"/>
                  </a:lnTo>
                  <a:cubicBezTo>
                    <a:pt x="20703" y="49521"/>
                    <a:pt x="20461" y="50620"/>
                    <a:pt x="20881" y="51655"/>
                  </a:cubicBezTo>
                  <a:cubicBezTo>
                    <a:pt x="21043" y="52027"/>
                    <a:pt x="21285" y="52366"/>
                    <a:pt x="21592" y="52624"/>
                  </a:cubicBezTo>
                  <a:lnTo>
                    <a:pt x="21592" y="56956"/>
                  </a:lnTo>
                  <a:lnTo>
                    <a:pt x="20364" y="56956"/>
                  </a:lnTo>
                  <a:cubicBezTo>
                    <a:pt x="19815" y="56972"/>
                    <a:pt x="19345" y="57344"/>
                    <a:pt x="19281" y="57910"/>
                  </a:cubicBezTo>
                  <a:cubicBezTo>
                    <a:pt x="19216" y="58524"/>
                    <a:pt x="19701" y="59041"/>
                    <a:pt x="20300" y="59073"/>
                  </a:cubicBezTo>
                  <a:lnTo>
                    <a:pt x="20138" y="64519"/>
                  </a:lnTo>
                  <a:cubicBezTo>
                    <a:pt x="20106" y="64519"/>
                    <a:pt x="20075" y="64519"/>
                    <a:pt x="20044" y="64519"/>
                  </a:cubicBezTo>
                  <a:cubicBezTo>
                    <a:pt x="14514" y="64519"/>
                    <a:pt x="14530" y="68710"/>
                    <a:pt x="14578" y="69465"/>
                  </a:cubicBezTo>
                  <a:cubicBezTo>
                    <a:pt x="14529" y="69481"/>
                    <a:pt x="14497" y="69514"/>
                    <a:pt x="14465" y="69546"/>
                  </a:cubicBezTo>
                  <a:cubicBezTo>
                    <a:pt x="14465" y="69578"/>
                    <a:pt x="14449" y="69594"/>
                    <a:pt x="14449" y="69626"/>
                  </a:cubicBezTo>
                  <a:cubicBezTo>
                    <a:pt x="14417" y="70160"/>
                    <a:pt x="14465" y="70677"/>
                    <a:pt x="14465" y="71194"/>
                  </a:cubicBezTo>
                  <a:cubicBezTo>
                    <a:pt x="14465" y="71292"/>
                    <a:pt x="14548" y="71362"/>
                    <a:pt x="14638" y="71362"/>
                  </a:cubicBezTo>
                  <a:cubicBezTo>
                    <a:pt x="14667" y="71362"/>
                    <a:pt x="14696" y="71355"/>
                    <a:pt x="14723" y="71339"/>
                  </a:cubicBezTo>
                  <a:cubicBezTo>
                    <a:pt x="15063" y="71145"/>
                    <a:pt x="15419" y="70951"/>
                    <a:pt x="15774" y="70757"/>
                  </a:cubicBezTo>
                  <a:cubicBezTo>
                    <a:pt x="15984" y="70936"/>
                    <a:pt x="16210" y="71130"/>
                    <a:pt x="16436" y="71307"/>
                  </a:cubicBezTo>
                  <a:cubicBezTo>
                    <a:pt x="16474" y="71345"/>
                    <a:pt x="16512" y="71360"/>
                    <a:pt x="16553" y="71360"/>
                  </a:cubicBezTo>
                  <a:cubicBezTo>
                    <a:pt x="16582" y="71360"/>
                    <a:pt x="16613" y="71353"/>
                    <a:pt x="16647" y="71339"/>
                  </a:cubicBezTo>
                  <a:lnTo>
                    <a:pt x="17714" y="70807"/>
                  </a:lnTo>
                  <a:cubicBezTo>
                    <a:pt x="18020" y="70984"/>
                    <a:pt x="18343" y="71162"/>
                    <a:pt x="18667" y="71339"/>
                  </a:cubicBezTo>
                  <a:cubicBezTo>
                    <a:pt x="18690" y="71351"/>
                    <a:pt x="18715" y="71356"/>
                    <a:pt x="18740" y="71356"/>
                  </a:cubicBezTo>
                  <a:cubicBezTo>
                    <a:pt x="18785" y="71356"/>
                    <a:pt x="18830" y="71339"/>
                    <a:pt x="18861" y="71307"/>
                  </a:cubicBezTo>
                  <a:cubicBezTo>
                    <a:pt x="19168" y="71081"/>
                    <a:pt x="19459" y="70854"/>
                    <a:pt x="19766" y="70628"/>
                  </a:cubicBezTo>
                  <a:cubicBezTo>
                    <a:pt x="20089" y="70854"/>
                    <a:pt x="20396" y="71097"/>
                    <a:pt x="20720" y="71339"/>
                  </a:cubicBezTo>
                  <a:cubicBezTo>
                    <a:pt x="20744" y="71355"/>
                    <a:pt x="20776" y="71363"/>
                    <a:pt x="20806" y="71363"/>
                  </a:cubicBezTo>
                  <a:cubicBezTo>
                    <a:pt x="20837" y="71363"/>
                    <a:pt x="20865" y="71355"/>
                    <a:pt x="20881" y="71339"/>
                  </a:cubicBezTo>
                  <a:lnTo>
                    <a:pt x="21851" y="70613"/>
                  </a:lnTo>
                  <a:cubicBezTo>
                    <a:pt x="22110" y="70822"/>
                    <a:pt x="22384" y="71016"/>
                    <a:pt x="22659" y="71210"/>
                  </a:cubicBezTo>
                  <a:cubicBezTo>
                    <a:pt x="22675" y="71226"/>
                    <a:pt x="22703" y="71234"/>
                    <a:pt x="22734" y="71234"/>
                  </a:cubicBezTo>
                  <a:cubicBezTo>
                    <a:pt x="22764" y="71234"/>
                    <a:pt x="22796" y="71226"/>
                    <a:pt x="22821" y="71210"/>
                  </a:cubicBezTo>
                  <a:cubicBezTo>
                    <a:pt x="23112" y="71016"/>
                    <a:pt x="23386" y="70822"/>
                    <a:pt x="23677" y="70628"/>
                  </a:cubicBezTo>
                  <a:lnTo>
                    <a:pt x="24501" y="71307"/>
                  </a:lnTo>
                  <a:cubicBezTo>
                    <a:pt x="24533" y="71339"/>
                    <a:pt x="24578" y="71364"/>
                    <a:pt x="24623" y="71364"/>
                  </a:cubicBezTo>
                  <a:cubicBezTo>
                    <a:pt x="24648" y="71364"/>
                    <a:pt x="24673" y="71356"/>
                    <a:pt x="24695" y="71339"/>
                  </a:cubicBezTo>
                  <a:cubicBezTo>
                    <a:pt x="25019" y="71097"/>
                    <a:pt x="25342" y="70854"/>
                    <a:pt x="25648" y="70613"/>
                  </a:cubicBezTo>
                  <a:cubicBezTo>
                    <a:pt x="25762" y="70693"/>
                    <a:pt x="25859" y="70774"/>
                    <a:pt x="25956" y="70839"/>
                  </a:cubicBezTo>
                  <a:cubicBezTo>
                    <a:pt x="25956" y="70951"/>
                    <a:pt x="25972" y="71081"/>
                    <a:pt x="25972" y="71194"/>
                  </a:cubicBezTo>
                  <a:cubicBezTo>
                    <a:pt x="25972" y="71292"/>
                    <a:pt x="26046" y="71362"/>
                    <a:pt x="26131" y="71362"/>
                  </a:cubicBezTo>
                  <a:cubicBezTo>
                    <a:pt x="26158" y="71362"/>
                    <a:pt x="26187" y="71355"/>
                    <a:pt x="26215" y="71339"/>
                  </a:cubicBezTo>
                  <a:cubicBezTo>
                    <a:pt x="26295" y="71291"/>
                    <a:pt x="26376" y="71242"/>
                    <a:pt x="26456" y="71210"/>
                  </a:cubicBezTo>
                  <a:cubicBezTo>
                    <a:pt x="26521" y="71242"/>
                    <a:pt x="26586" y="71291"/>
                    <a:pt x="26635" y="71339"/>
                  </a:cubicBezTo>
                  <a:cubicBezTo>
                    <a:pt x="26657" y="71356"/>
                    <a:pt x="26684" y="71364"/>
                    <a:pt x="26711" y="71364"/>
                  </a:cubicBezTo>
                  <a:cubicBezTo>
                    <a:pt x="26761" y="71364"/>
                    <a:pt x="26813" y="71339"/>
                    <a:pt x="26844" y="71307"/>
                  </a:cubicBezTo>
                  <a:cubicBezTo>
                    <a:pt x="27023" y="71162"/>
                    <a:pt x="27184" y="71000"/>
                    <a:pt x="27361" y="70839"/>
                  </a:cubicBezTo>
                  <a:cubicBezTo>
                    <a:pt x="27555" y="71000"/>
                    <a:pt x="27749" y="71162"/>
                    <a:pt x="27943" y="71307"/>
                  </a:cubicBezTo>
                  <a:cubicBezTo>
                    <a:pt x="27972" y="71345"/>
                    <a:pt x="28011" y="71360"/>
                    <a:pt x="28052" y="71360"/>
                  </a:cubicBezTo>
                  <a:cubicBezTo>
                    <a:pt x="28081" y="71360"/>
                    <a:pt x="28110" y="71353"/>
                    <a:pt x="28137" y="71339"/>
                  </a:cubicBezTo>
                  <a:cubicBezTo>
                    <a:pt x="28202" y="71307"/>
                    <a:pt x="28266" y="71275"/>
                    <a:pt x="28348" y="71242"/>
                  </a:cubicBezTo>
                  <a:cubicBezTo>
                    <a:pt x="28380" y="71259"/>
                    <a:pt x="28413" y="71291"/>
                    <a:pt x="28445" y="71307"/>
                  </a:cubicBezTo>
                  <a:cubicBezTo>
                    <a:pt x="28479" y="71341"/>
                    <a:pt x="28522" y="71362"/>
                    <a:pt x="28565" y="71362"/>
                  </a:cubicBezTo>
                  <a:cubicBezTo>
                    <a:pt x="28603" y="71362"/>
                    <a:pt x="28641" y="71345"/>
                    <a:pt x="28671" y="71307"/>
                  </a:cubicBezTo>
                  <a:lnTo>
                    <a:pt x="29156" y="70822"/>
                  </a:lnTo>
                  <a:cubicBezTo>
                    <a:pt x="29171" y="70822"/>
                    <a:pt x="29188" y="70807"/>
                    <a:pt x="29204" y="70807"/>
                  </a:cubicBezTo>
                  <a:cubicBezTo>
                    <a:pt x="29398" y="70919"/>
                    <a:pt x="29608" y="71016"/>
                    <a:pt x="29802" y="71130"/>
                  </a:cubicBezTo>
                  <a:cubicBezTo>
                    <a:pt x="29867" y="71194"/>
                    <a:pt x="29915" y="71259"/>
                    <a:pt x="29980" y="71307"/>
                  </a:cubicBezTo>
                  <a:cubicBezTo>
                    <a:pt x="30008" y="71345"/>
                    <a:pt x="30048" y="71360"/>
                    <a:pt x="30088" y="71360"/>
                  </a:cubicBezTo>
                  <a:cubicBezTo>
                    <a:pt x="30117" y="71360"/>
                    <a:pt x="30147" y="71353"/>
                    <a:pt x="30173" y="71339"/>
                  </a:cubicBezTo>
                  <a:cubicBezTo>
                    <a:pt x="30197" y="71351"/>
                    <a:pt x="30220" y="71356"/>
                    <a:pt x="30243" y="71356"/>
                  </a:cubicBezTo>
                  <a:cubicBezTo>
                    <a:pt x="30284" y="71356"/>
                    <a:pt x="30326" y="71339"/>
                    <a:pt x="30367" y="71307"/>
                  </a:cubicBezTo>
                  <a:cubicBezTo>
                    <a:pt x="30658" y="71081"/>
                    <a:pt x="30966" y="70854"/>
                    <a:pt x="31257" y="70628"/>
                  </a:cubicBezTo>
                  <a:cubicBezTo>
                    <a:pt x="31580" y="70854"/>
                    <a:pt x="31903" y="71097"/>
                    <a:pt x="32210" y="71339"/>
                  </a:cubicBezTo>
                  <a:cubicBezTo>
                    <a:pt x="32234" y="71355"/>
                    <a:pt x="32267" y="71363"/>
                    <a:pt x="32299" y="71363"/>
                  </a:cubicBezTo>
                  <a:cubicBezTo>
                    <a:pt x="32331" y="71363"/>
                    <a:pt x="32364" y="71355"/>
                    <a:pt x="32388" y="71339"/>
                  </a:cubicBezTo>
                  <a:cubicBezTo>
                    <a:pt x="32695" y="71097"/>
                    <a:pt x="33018" y="70854"/>
                    <a:pt x="33341" y="70613"/>
                  </a:cubicBezTo>
                  <a:cubicBezTo>
                    <a:pt x="33617" y="70822"/>
                    <a:pt x="33875" y="71016"/>
                    <a:pt x="34149" y="71210"/>
                  </a:cubicBezTo>
                  <a:cubicBezTo>
                    <a:pt x="34174" y="71226"/>
                    <a:pt x="34206" y="71234"/>
                    <a:pt x="34236" y="71234"/>
                  </a:cubicBezTo>
                  <a:cubicBezTo>
                    <a:pt x="34267" y="71234"/>
                    <a:pt x="34295" y="71226"/>
                    <a:pt x="34311" y="71210"/>
                  </a:cubicBezTo>
                  <a:lnTo>
                    <a:pt x="35184" y="70628"/>
                  </a:lnTo>
                  <a:cubicBezTo>
                    <a:pt x="35442" y="70854"/>
                    <a:pt x="35717" y="71081"/>
                    <a:pt x="35992" y="71307"/>
                  </a:cubicBezTo>
                  <a:cubicBezTo>
                    <a:pt x="36024" y="71339"/>
                    <a:pt x="36076" y="71364"/>
                    <a:pt x="36126" y="71364"/>
                  </a:cubicBezTo>
                  <a:cubicBezTo>
                    <a:pt x="36153" y="71364"/>
                    <a:pt x="36180" y="71356"/>
                    <a:pt x="36202" y="71339"/>
                  </a:cubicBezTo>
                  <a:cubicBezTo>
                    <a:pt x="36509" y="71097"/>
                    <a:pt x="36832" y="70854"/>
                    <a:pt x="37155" y="70613"/>
                  </a:cubicBezTo>
                  <a:cubicBezTo>
                    <a:pt x="37478" y="70854"/>
                    <a:pt x="37802" y="71097"/>
                    <a:pt x="38142" y="71339"/>
                  </a:cubicBezTo>
                  <a:cubicBezTo>
                    <a:pt x="38158" y="71356"/>
                    <a:pt x="38181" y="71364"/>
                    <a:pt x="38206" y="71364"/>
                  </a:cubicBezTo>
                  <a:cubicBezTo>
                    <a:pt x="38252" y="71364"/>
                    <a:pt x="38304" y="71339"/>
                    <a:pt x="38336" y="71307"/>
                  </a:cubicBezTo>
                  <a:cubicBezTo>
                    <a:pt x="38594" y="71081"/>
                    <a:pt x="38835" y="70854"/>
                    <a:pt x="39093" y="70628"/>
                  </a:cubicBezTo>
                  <a:cubicBezTo>
                    <a:pt x="39369" y="70854"/>
                    <a:pt x="39660" y="71081"/>
                    <a:pt x="39934" y="71307"/>
                  </a:cubicBezTo>
                  <a:cubicBezTo>
                    <a:pt x="39968" y="71341"/>
                    <a:pt x="40011" y="71362"/>
                    <a:pt x="40056" y="71362"/>
                  </a:cubicBezTo>
                  <a:cubicBezTo>
                    <a:pt x="40096" y="71362"/>
                    <a:pt x="40138" y="71345"/>
                    <a:pt x="40177" y="71307"/>
                  </a:cubicBezTo>
                  <a:cubicBezTo>
                    <a:pt x="40386" y="71097"/>
                    <a:pt x="40612" y="70871"/>
                    <a:pt x="40823" y="70645"/>
                  </a:cubicBezTo>
                  <a:cubicBezTo>
                    <a:pt x="41033" y="70871"/>
                    <a:pt x="41259" y="71097"/>
                    <a:pt x="41470" y="71307"/>
                  </a:cubicBezTo>
                  <a:cubicBezTo>
                    <a:pt x="41501" y="71344"/>
                    <a:pt x="41544" y="71361"/>
                    <a:pt x="41586" y="71361"/>
                  </a:cubicBezTo>
                  <a:cubicBezTo>
                    <a:pt x="41673" y="71361"/>
                    <a:pt x="41761" y="71292"/>
                    <a:pt x="41761" y="71194"/>
                  </a:cubicBezTo>
                  <a:cubicBezTo>
                    <a:pt x="41744" y="70660"/>
                    <a:pt x="41711" y="70128"/>
                    <a:pt x="41696" y="69594"/>
                  </a:cubicBezTo>
                  <a:cubicBezTo>
                    <a:pt x="41761" y="68544"/>
                    <a:pt x="41858" y="67413"/>
                    <a:pt x="41599" y="66378"/>
                  </a:cubicBezTo>
                  <a:cubicBezTo>
                    <a:pt x="41502" y="65926"/>
                    <a:pt x="41259" y="65538"/>
                    <a:pt x="41130" y="65101"/>
                  </a:cubicBezTo>
                  <a:cubicBezTo>
                    <a:pt x="40903" y="64390"/>
                    <a:pt x="40968" y="63599"/>
                    <a:pt x="41017" y="62855"/>
                  </a:cubicBezTo>
                  <a:cubicBezTo>
                    <a:pt x="41017" y="62694"/>
                    <a:pt x="41033" y="62532"/>
                    <a:pt x="41049" y="62370"/>
                  </a:cubicBezTo>
                  <a:lnTo>
                    <a:pt x="51925" y="62370"/>
                  </a:lnTo>
                  <a:cubicBezTo>
                    <a:pt x="52313" y="62370"/>
                    <a:pt x="52669" y="62273"/>
                    <a:pt x="52977" y="62079"/>
                  </a:cubicBezTo>
                  <a:lnTo>
                    <a:pt x="52992" y="62095"/>
                  </a:lnTo>
                  <a:cubicBezTo>
                    <a:pt x="53057" y="61933"/>
                    <a:pt x="53106" y="61772"/>
                    <a:pt x="53154" y="61610"/>
                  </a:cubicBezTo>
                  <a:cubicBezTo>
                    <a:pt x="53817" y="59655"/>
                    <a:pt x="54447" y="57684"/>
                    <a:pt x="54931" y="55680"/>
                  </a:cubicBezTo>
                  <a:cubicBezTo>
                    <a:pt x="55287" y="54111"/>
                    <a:pt x="55610" y="52495"/>
                    <a:pt x="56224" y="50993"/>
                  </a:cubicBezTo>
                  <a:cubicBezTo>
                    <a:pt x="56176" y="50120"/>
                    <a:pt x="55449" y="49392"/>
                    <a:pt x="54511" y="49392"/>
                  </a:cubicBezTo>
                  <a:lnTo>
                    <a:pt x="50391" y="49392"/>
                  </a:lnTo>
                  <a:lnTo>
                    <a:pt x="50391" y="43720"/>
                  </a:lnTo>
                  <a:cubicBezTo>
                    <a:pt x="50391" y="43720"/>
                    <a:pt x="50423" y="42072"/>
                    <a:pt x="49792" y="40294"/>
                  </a:cubicBezTo>
                  <a:cubicBezTo>
                    <a:pt x="49824" y="39486"/>
                    <a:pt x="49583" y="38661"/>
                    <a:pt x="49259" y="37902"/>
                  </a:cubicBezTo>
                  <a:cubicBezTo>
                    <a:pt x="47853" y="34556"/>
                    <a:pt x="45057" y="32019"/>
                    <a:pt x="41987" y="30031"/>
                  </a:cubicBezTo>
                  <a:cubicBezTo>
                    <a:pt x="41761" y="29158"/>
                    <a:pt x="41227" y="28399"/>
                    <a:pt x="40612" y="27736"/>
                  </a:cubicBezTo>
                  <a:cubicBezTo>
                    <a:pt x="41211" y="27057"/>
                    <a:pt x="41679" y="26249"/>
                    <a:pt x="41987" y="25393"/>
                  </a:cubicBezTo>
                  <a:cubicBezTo>
                    <a:pt x="42439" y="24180"/>
                    <a:pt x="42552" y="22855"/>
                    <a:pt x="42552" y="21579"/>
                  </a:cubicBezTo>
                  <a:cubicBezTo>
                    <a:pt x="42552" y="21353"/>
                    <a:pt x="42552" y="21142"/>
                    <a:pt x="42536" y="20916"/>
                  </a:cubicBezTo>
                  <a:lnTo>
                    <a:pt x="42536" y="20916"/>
                  </a:lnTo>
                  <a:cubicBezTo>
                    <a:pt x="43521" y="21838"/>
                    <a:pt x="44670" y="22581"/>
                    <a:pt x="45978" y="22937"/>
                  </a:cubicBezTo>
                  <a:cubicBezTo>
                    <a:pt x="46239" y="23005"/>
                    <a:pt x="46502" y="23043"/>
                    <a:pt x="46755" y="23043"/>
                  </a:cubicBezTo>
                  <a:cubicBezTo>
                    <a:pt x="47458" y="23043"/>
                    <a:pt x="48090" y="22751"/>
                    <a:pt x="48435" y="22015"/>
                  </a:cubicBezTo>
                  <a:cubicBezTo>
                    <a:pt x="48661" y="21514"/>
                    <a:pt x="48693" y="20933"/>
                    <a:pt x="48645" y="20383"/>
                  </a:cubicBezTo>
                  <a:cubicBezTo>
                    <a:pt x="48467" y="18476"/>
                    <a:pt x="47288" y="16763"/>
                    <a:pt x="45963" y="15421"/>
                  </a:cubicBezTo>
                  <a:cubicBezTo>
                    <a:pt x="44976" y="14403"/>
                    <a:pt x="43829" y="13563"/>
                    <a:pt x="42649" y="12803"/>
                  </a:cubicBezTo>
                  <a:cubicBezTo>
                    <a:pt x="42616" y="12658"/>
                    <a:pt x="42584" y="12529"/>
                    <a:pt x="42552" y="12383"/>
                  </a:cubicBezTo>
                  <a:lnTo>
                    <a:pt x="42552" y="12383"/>
                  </a:lnTo>
                  <a:cubicBezTo>
                    <a:pt x="42915" y="12544"/>
                    <a:pt x="43316" y="12627"/>
                    <a:pt x="43713" y="12627"/>
                  </a:cubicBezTo>
                  <a:cubicBezTo>
                    <a:pt x="44430" y="12627"/>
                    <a:pt x="45139" y="12357"/>
                    <a:pt x="45607" y="11785"/>
                  </a:cubicBezTo>
                  <a:cubicBezTo>
                    <a:pt x="45963" y="11348"/>
                    <a:pt x="46172" y="10766"/>
                    <a:pt x="46107" y="10201"/>
                  </a:cubicBezTo>
                  <a:cubicBezTo>
                    <a:pt x="46059" y="9652"/>
                    <a:pt x="45752" y="9232"/>
                    <a:pt x="45316" y="8909"/>
                  </a:cubicBezTo>
                  <a:cubicBezTo>
                    <a:pt x="44960" y="8650"/>
                    <a:pt x="44523" y="8456"/>
                    <a:pt x="44071" y="8391"/>
                  </a:cubicBezTo>
                  <a:cubicBezTo>
                    <a:pt x="45057" y="7696"/>
                    <a:pt x="45736" y="6532"/>
                    <a:pt x="45445" y="5288"/>
                  </a:cubicBezTo>
                  <a:cubicBezTo>
                    <a:pt x="45166" y="4157"/>
                    <a:pt x="44175" y="3352"/>
                    <a:pt x="43046" y="3352"/>
                  </a:cubicBezTo>
                  <a:cubicBezTo>
                    <a:pt x="42868" y="3352"/>
                    <a:pt x="42687" y="3372"/>
                    <a:pt x="42504" y="3414"/>
                  </a:cubicBezTo>
                  <a:cubicBezTo>
                    <a:pt x="42084" y="3511"/>
                    <a:pt x="41696" y="3720"/>
                    <a:pt x="41388" y="4011"/>
                  </a:cubicBezTo>
                  <a:cubicBezTo>
                    <a:pt x="41470" y="3235"/>
                    <a:pt x="41421" y="2395"/>
                    <a:pt x="40936" y="1765"/>
                  </a:cubicBezTo>
                  <a:cubicBezTo>
                    <a:pt x="40517" y="1207"/>
                    <a:pt x="39883" y="964"/>
                    <a:pt x="39233" y="964"/>
                  </a:cubicBezTo>
                  <a:cubicBezTo>
                    <a:pt x="38755" y="964"/>
                    <a:pt x="38268" y="1095"/>
                    <a:pt x="37851" y="1328"/>
                  </a:cubicBezTo>
                  <a:cubicBezTo>
                    <a:pt x="37398" y="1571"/>
                    <a:pt x="37010" y="1942"/>
                    <a:pt x="36670" y="2363"/>
                  </a:cubicBezTo>
                  <a:cubicBezTo>
                    <a:pt x="36558" y="1619"/>
                    <a:pt x="36235" y="860"/>
                    <a:pt x="35539" y="488"/>
                  </a:cubicBezTo>
                  <a:cubicBezTo>
                    <a:pt x="35258" y="335"/>
                    <a:pt x="34959" y="267"/>
                    <a:pt x="34660" y="267"/>
                  </a:cubicBezTo>
                  <a:cubicBezTo>
                    <a:pt x="33946" y="267"/>
                    <a:pt x="33237" y="657"/>
                    <a:pt x="32792" y="1216"/>
                  </a:cubicBezTo>
                  <a:cubicBezTo>
                    <a:pt x="32630" y="1425"/>
                    <a:pt x="32485" y="1636"/>
                    <a:pt x="32371" y="1878"/>
                  </a:cubicBezTo>
                  <a:cubicBezTo>
                    <a:pt x="32227" y="1151"/>
                    <a:pt x="31693" y="488"/>
                    <a:pt x="30998" y="197"/>
                  </a:cubicBezTo>
                  <a:cubicBezTo>
                    <a:pt x="30690" y="64"/>
                    <a:pt x="30356" y="1"/>
                    <a:pt x="30021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3413;p38"/>
            <p:cNvGrpSpPr/>
            <p:nvPr/>
          </p:nvGrpSpPr>
          <p:grpSpPr>
            <a:xfrm>
              <a:off x="5116450" y="1033725"/>
              <a:ext cx="1411275" cy="1784125"/>
              <a:chOff x="4417650" y="1033725"/>
              <a:chExt cx="1411275" cy="1784125"/>
            </a:xfrm>
          </p:grpSpPr>
          <p:sp>
            <p:nvSpPr>
              <p:cNvPr id="21" name="Google Shape;3414;p38"/>
              <p:cNvSpPr/>
              <p:nvPr/>
            </p:nvSpPr>
            <p:spPr>
              <a:xfrm>
                <a:off x="4957400" y="2282075"/>
                <a:ext cx="193150" cy="2614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0457" extrusionOk="0">
                    <a:moveTo>
                      <a:pt x="1" y="0"/>
                    </a:moveTo>
                    <a:lnTo>
                      <a:pt x="1" y="10456"/>
                    </a:lnTo>
                    <a:lnTo>
                      <a:pt x="7726" y="9762"/>
                    </a:lnTo>
                    <a:lnTo>
                      <a:pt x="7726" y="17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415;p38"/>
              <p:cNvSpPr/>
              <p:nvPr/>
            </p:nvSpPr>
            <p:spPr>
              <a:xfrm>
                <a:off x="4766425" y="2474775"/>
                <a:ext cx="409175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11945" extrusionOk="0">
                    <a:moveTo>
                      <a:pt x="6379" y="1"/>
                    </a:moveTo>
                    <a:lnTo>
                      <a:pt x="6185" y="6870"/>
                    </a:lnTo>
                    <a:cubicBezTo>
                      <a:pt x="6156" y="6870"/>
                      <a:pt x="6126" y="6870"/>
                      <a:pt x="6097" y="6870"/>
                    </a:cubicBezTo>
                    <a:cubicBezTo>
                      <a:pt x="1" y="6870"/>
                      <a:pt x="626" y="11945"/>
                      <a:pt x="626" y="11945"/>
                    </a:cubicBezTo>
                    <a:lnTo>
                      <a:pt x="16076" y="11945"/>
                    </a:lnTo>
                    <a:cubicBezTo>
                      <a:pt x="16367" y="7661"/>
                      <a:pt x="15494" y="8583"/>
                      <a:pt x="15365" y="6627"/>
                    </a:cubicBezTo>
                    <a:cubicBezTo>
                      <a:pt x="15251" y="4688"/>
                      <a:pt x="16076" y="1"/>
                      <a:pt x="160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416;p38"/>
              <p:cNvSpPr/>
              <p:nvPr/>
            </p:nvSpPr>
            <p:spPr>
              <a:xfrm>
                <a:off x="4925525" y="2647500"/>
                <a:ext cx="610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778" extrusionOk="0">
                    <a:moveTo>
                      <a:pt x="220" y="0"/>
                    </a:moveTo>
                    <a:cubicBezTo>
                      <a:pt x="51" y="0"/>
                      <a:pt x="0" y="273"/>
                      <a:pt x="177" y="332"/>
                    </a:cubicBezTo>
                    <a:cubicBezTo>
                      <a:pt x="936" y="591"/>
                      <a:pt x="1614" y="1060"/>
                      <a:pt x="2099" y="1690"/>
                    </a:cubicBezTo>
                    <a:cubicBezTo>
                      <a:pt x="2143" y="1745"/>
                      <a:pt x="2195" y="1777"/>
                      <a:pt x="2248" y="1777"/>
                    </a:cubicBezTo>
                    <a:cubicBezTo>
                      <a:pt x="2274" y="1777"/>
                      <a:pt x="2300" y="1770"/>
                      <a:pt x="2325" y="1754"/>
                    </a:cubicBezTo>
                    <a:cubicBezTo>
                      <a:pt x="2407" y="1706"/>
                      <a:pt x="2439" y="1593"/>
                      <a:pt x="2390" y="1528"/>
                    </a:cubicBezTo>
                    <a:cubicBezTo>
                      <a:pt x="1841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417;p38"/>
              <p:cNvSpPr/>
              <p:nvPr/>
            </p:nvSpPr>
            <p:spPr>
              <a:xfrm>
                <a:off x="4799825" y="2740625"/>
                <a:ext cx="198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41" extrusionOk="0">
                    <a:moveTo>
                      <a:pt x="162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81" y="341"/>
                      <a:pt x="162" y="341"/>
                    </a:cubicBezTo>
                    <a:lnTo>
                      <a:pt x="630" y="341"/>
                    </a:lnTo>
                    <a:cubicBezTo>
                      <a:pt x="712" y="341"/>
                      <a:pt x="792" y="260"/>
                      <a:pt x="792" y="163"/>
                    </a:cubicBezTo>
                    <a:cubicBezTo>
                      <a:pt x="792" y="82"/>
                      <a:pt x="727" y="1"/>
                      <a:pt x="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418;p38"/>
              <p:cNvSpPr/>
              <p:nvPr/>
            </p:nvSpPr>
            <p:spPr>
              <a:xfrm>
                <a:off x="4841050" y="2742250"/>
                <a:ext cx="29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324" extrusionOk="0">
                    <a:moveTo>
                      <a:pt x="162" y="1"/>
                    </a:moveTo>
                    <a:cubicBezTo>
                      <a:pt x="80" y="1"/>
                      <a:pt x="0" y="65"/>
                      <a:pt x="0" y="162"/>
                    </a:cubicBezTo>
                    <a:cubicBezTo>
                      <a:pt x="0" y="259"/>
                      <a:pt x="65" y="324"/>
                      <a:pt x="162" y="324"/>
                    </a:cubicBezTo>
                    <a:lnTo>
                      <a:pt x="1002" y="324"/>
                    </a:lnTo>
                    <a:cubicBezTo>
                      <a:pt x="1082" y="324"/>
                      <a:pt x="1179" y="259"/>
                      <a:pt x="1164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419;p38"/>
              <p:cNvSpPr/>
              <p:nvPr/>
            </p:nvSpPr>
            <p:spPr>
              <a:xfrm>
                <a:off x="4891525" y="2743050"/>
                <a:ext cx="263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5" extrusionOk="0">
                    <a:moveTo>
                      <a:pt x="162" y="1"/>
                    </a:moveTo>
                    <a:cubicBezTo>
                      <a:pt x="82" y="1"/>
                      <a:pt x="1" y="66"/>
                      <a:pt x="1" y="163"/>
                    </a:cubicBezTo>
                    <a:cubicBezTo>
                      <a:pt x="1" y="244"/>
                      <a:pt x="82" y="324"/>
                      <a:pt x="162" y="324"/>
                    </a:cubicBezTo>
                    <a:lnTo>
                      <a:pt x="890" y="324"/>
                    </a:lnTo>
                    <a:cubicBezTo>
                      <a:pt x="970" y="324"/>
                      <a:pt x="1052" y="244"/>
                      <a:pt x="1052" y="163"/>
                    </a:cubicBezTo>
                    <a:cubicBezTo>
                      <a:pt x="1052" y="66"/>
                      <a:pt x="987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420;p38"/>
              <p:cNvSpPr/>
              <p:nvPr/>
            </p:nvSpPr>
            <p:spPr>
              <a:xfrm>
                <a:off x="4955775" y="2741450"/>
                <a:ext cx="25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24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23"/>
                      <a:pt x="163" y="323"/>
                    </a:cubicBezTo>
                    <a:lnTo>
                      <a:pt x="857" y="323"/>
                    </a:lnTo>
                    <a:cubicBezTo>
                      <a:pt x="954" y="323"/>
                      <a:pt x="1035" y="259"/>
                      <a:pt x="1018" y="162"/>
                    </a:cubicBezTo>
                    <a:cubicBezTo>
                      <a:pt x="1018" y="82"/>
                      <a:pt x="95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421;p38"/>
              <p:cNvSpPr/>
              <p:nvPr/>
            </p:nvSpPr>
            <p:spPr>
              <a:xfrm>
                <a:off x="5001850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53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115" y="82"/>
                      <a:pt x="105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422;p38"/>
              <p:cNvSpPr/>
              <p:nvPr/>
            </p:nvSpPr>
            <p:spPr>
              <a:xfrm>
                <a:off x="5048725" y="2740625"/>
                <a:ext cx="275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1" extrusionOk="0">
                    <a:moveTo>
                      <a:pt x="177" y="1"/>
                    </a:moveTo>
                    <a:cubicBezTo>
                      <a:pt x="97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21" y="341"/>
                    </a:lnTo>
                    <a:cubicBezTo>
                      <a:pt x="1018" y="341"/>
                      <a:pt x="1099" y="260"/>
                      <a:pt x="1099" y="163"/>
                    </a:cubicBezTo>
                    <a:cubicBezTo>
                      <a:pt x="1082" y="82"/>
                      <a:pt x="1018" y="1"/>
                      <a:pt x="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423;p38"/>
              <p:cNvSpPr/>
              <p:nvPr/>
            </p:nvSpPr>
            <p:spPr>
              <a:xfrm>
                <a:off x="5096400" y="2740625"/>
                <a:ext cx="230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759" y="341"/>
                    </a:lnTo>
                    <a:cubicBezTo>
                      <a:pt x="840" y="341"/>
                      <a:pt x="921" y="260"/>
                      <a:pt x="921" y="163"/>
                    </a:cubicBezTo>
                    <a:cubicBezTo>
                      <a:pt x="921" y="82"/>
                      <a:pt x="840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424;p38"/>
              <p:cNvSpPr/>
              <p:nvPr/>
            </p:nvSpPr>
            <p:spPr>
              <a:xfrm>
                <a:off x="5135575" y="2740625"/>
                <a:ext cx="222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341" extrusionOk="0">
                    <a:moveTo>
                      <a:pt x="162" y="1"/>
                    </a:moveTo>
                    <a:cubicBezTo>
                      <a:pt x="82" y="1"/>
                      <a:pt x="0" y="82"/>
                      <a:pt x="0" y="163"/>
                    </a:cubicBezTo>
                    <a:cubicBezTo>
                      <a:pt x="0" y="260"/>
                      <a:pt x="82" y="341"/>
                      <a:pt x="162" y="341"/>
                    </a:cubicBezTo>
                    <a:lnTo>
                      <a:pt x="711" y="341"/>
                    </a:lnTo>
                    <a:cubicBezTo>
                      <a:pt x="808" y="341"/>
                      <a:pt x="890" y="260"/>
                      <a:pt x="890" y="163"/>
                    </a:cubicBezTo>
                    <a:cubicBezTo>
                      <a:pt x="873" y="82"/>
                      <a:pt x="808" y="1"/>
                      <a:pt x="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425;p38"/>
              <p:cNvSpPr/>
              <p:nvPr/>
            </p:nvSpPr>
            <p:spPr>
              <a:xfrm>
                <a:off x="5059225" y="2550425"/>
                <a:ext cx="70350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6563" extrusionOk="0">
                    <a:moveTo>
                      <a:pt x="2566" y="1"/>
                    </a:moveTo>
                    <a:cubicBezTo>
                      <a:pt x="2530" y="1"/>
                      <a:pt x="2492" y="14"/>
                      <a:pt x="2457" y="45"/>
                    </a:cubicBezTo>
                    <a:cubicBezTo>
                      <a:pt x="744" y="1662"/>
                      <a:pt x="0" y="4167"/>
                      <a:pt x="550" y="6445"/>
                    </a:cubicBezTo>
                    <a:cubicBezTo>
                      <a:pt x="568" y="6528"/>
                      <a:pt x="629" y="6563"/>
                      <a:pt x="692" y="6563"/>
                    </a:cubicBezTo>
                    <a:cubicBezTo>
                      <a:pt x="791" y="6563"/>
                      <a:pt x="896" y="6477"/>
                      <a:pt x="856" y="6348"/>
                    </a:cubicBezTo>
                    <a:cubicBezTo>
                      <a:pt x="356" y="4183"/>
                      <a:pt x="1067" y="1808"/>
                      <a:pt x="2699" y="288"/>
                    </a:cubicBezTo>
                    <a:cubicBezTo>
                      <a:pt x="2813" y="174"/>
                      <a:pt x="2699" y="1"/>
                      <a:pt x="2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426;p38"/>
              <p:cNvSpPr/>
              <p:nvPr/>
            </p:nvSpPr>
            <p:spPr>
              <a:xfrm>
                <a:off x="5100000" y="2586875"/>
                <a:ext cx="45950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5332" extrusionOk="0">
                    <a:moveTo>
                      <a:pt x="1597" y="0"/>
                    </a:moveTo>
                    <a:cubicBezTo>
                      <a:pt x="1546" y="0"/>
                      <a:pt x="1494" y="22"/>
                      <a:pt x="1455" y="74"/>
                    </a:cubicBezTo>
                    <a:cubicBezTo>
                      <a:pt x="373" y="1529"/>
                      <a:pt x="1" y="3453"/>
                      <a:pt x="470" y="5214"/>
                    </a:cubicBezTo>
                    <a:cubicBezTo>
                      <a:pt x="489" y="5296"/>
                      <a:pt x="550" y="5331"/>
                      <a:pt x="614" y="5331"/>
                    </a:cubicBezTo>
                    <a:cubicBezTo>
                      <a:pt x="714" y="5331"/>
                      <a:pt x="823" y="5245"/>
                      <a:pt x="793" y="5117"/>
                    </a:cubicBezTo>
                    <a:cubicBezTo>
                      <a:pt x="341" y="3453"/>
                      <a:pt x="696" y="1626"/>
                      <a:pt x="1746" y="236"/>
                    </a:cubicBezTo>
                    <a:cubicBezTo>
                      <a:pt x="1837" y="122"/>
                      <a:pt x="1720" y="0"/>
                      <a:pt x="1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27;p38"/>
              <p:cNvSpPr/>
              <p:nvPr/>
            </p:nvSpPr>
            <p:spPr>
              <a:xfrm>
                <a:off x="5133550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8" y="0"/>
                    </a:moveTo>
                    <a:cubicBezTo>
                      <a:pt x="312" y="0"/>
                      <a:pt x="254" y="56"/>
                      <a:pt x="227" y="123"/>
                    </a:cubicBezTo>
                    <a:cubicBezTo>
                      <a:pt x="16" y="688"/>
                      <a:pt x="1" y="1334"/>
                      <a:pt x="195" y="1916"/>
                    </a:cubicBezTo>
                    <a:cubicBezTo>
                      <a:pt x="227" y="1994"/>
                      <a:pt x="296" y="2027"/>
                      <a:pt x="362" y="2027"/>
                    </a:cubicBezTo>
                    <a:cubicBezTo>
                      <a:pt x="462" y="2027"/>
                      <a:pt x="557" y="1952"/>
                      <a:pt x="518" y="1836"/>
                    </a:cubicBezTo>
                    <a:cubicBezTo>
                      <a:pt x="340" y="1302"/>
                      <a:pt x="356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6" y="3"/>
                      <a:pt x="392" y="0"/>
                      <a:pt x="378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428;p38"/>
              <p:cNvSpPr/>
              <p:nvPr/>
            </p:nvSpPr>
            <p:spPr>
              <a:xfrm>
                <a:off x="4903650" y="2461850"/>
                <a:ext cx="2792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1796" extrusionOk="0">
                    <a:moveTo>
                      <a:pt x="890" y="1"/>
                    </a:moveTo>
                    <a:cubicBezTo>
                      <a:pt x="405" y="1"/>
                      <a:pt x="0" y="405"/>
                      <a:pt x="0" y="890"/>
                    </a:cubicBezTo>
                    <a:cubicBezTo>
                      <a:pt x="0" y="1390"/>
                      <a:pt x="405" y="1795"/>
                      <a:pt x="890" y="1795"/>
                    </a:cubicBezTo>
                    <a:lnTo>
                      <a:pt x="10247" y="1795"/>
                    </a:lnTo>
                    <a:cubicBezTo>
                      <a:pt x="10764" y="1795"/>
                      <a:pt x="11169" y="1358"/>
                      <a:pt x="11136" y="841"/>
                    </a:cubicBezTo>
                    <a:cubicBezTo>
                      <a:pt x="11104" y="356"/>
                      <a:pt x="10716" y="1"/>
                      <a:pt x="102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429;p38"/>
              <p:cNvSpPr/>
              <p:nvPr/>
            </p:nvSpPr>
            <p:spPr>
              <a:xfrm>
                <a:off x="4898000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35" y="314"/>
                    </a:moveTo>
                    <a:cubicBezTo>
                      <a:pt x="1645" y="314"/>
                      <a:pt x="1854" y="330"/>
                      <a:pt x="2021" y="330"/>
                    </a:cubicBezTo>
                    <a:lnTo>
                      <a:pt x="10425" y="330"/>
                    </a:lnTo>
                    <a:cubicBezTo>
                      <a:pt x="10877" y="330"/>
                      <a:pt x="11265" y="703"/>
                      <a:pt x="11201" y="1187"/>
                    </a:cubicBezTo>
                    <a:cubicBezTo>
                      <a:pt x="11136" y="1543"/>
                      <a:pt x="10828" y="1785"/>
                      <a:pt x="10473" y="1785"/>
                    </a:cubicBezTo>
                    <a:lnTo>
                      <a:pt x="1519" y="1785"/>
                    </a:lnTo>
                    <a:cubicBezTo>
                      <a:pt x="1433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70" y="1769"/>
                      <a:pt x="130" y="961"/>
                      <a:pt x="647" y="509"/>
                    </a:cubicBezTo>
                    <a:cubicBezTo>
                      <a:pt x="836" y="347"/>
                      <a:pt x="1137" y="314"/>
                      <a:pt x="1435" y="314"/>
                    </a:cubicBezTo>
                    <a:close/>
                    <a:moveTo>
                      <a:pt x="1665" y="0"/>
                    </a:moveTo>
                    <a:cubicBezTo>
                      <a:pt x="1493" y="0"/>
                      <a:pt x="1321" y="2"/>
                      <a:pt x="1148" y="7"/>
                    </a:cubicBezTo>
                    <a:cubicBezTo>
                      <a:pt x="599" y="7"/>
                      <a:pt x="130" y="395"/>
                      <a:pt x="65" y="944"/>
                    </a:cubicBezTo>
                    <a:cubicBezTo>
                      <a:pt x="0" y="1575"/>
                      <a:pt x="502" y="2108"/>
                      <a:pt x="1132" y="2125"/>
                    </a:cubicBezTo>
                    <a:cubicBezTo>
                      <a:pt x="1611" y="2136"/>
                      <a:pt x="2094" y="2139"/>
                      <a:pt x="2579" y="2139"/>
                    </a:cubicBezTo>
                    <a:cubicBezTo>
                      <a:pt x="3547" y="2139"/>
                      <a:pt x="4520" y="2125"/>
                      <a:pt x="5480" y="2125"/>
                    </a:cubicBezTo>
                    <a:lnTo>
                      <a:pt x="10473" y="2125"/>
                    </a:lnTo>
                    <a:cubicBezTo>
                      <a:pt x="10476" y="2125"/>
                      <a:pt x="10480" y="2125"/>
                      <a:pt x="10483" y="2124"/>
                    </a:cubicBezTo>
                    <a:lnTo>
                      <a:pt x="10483" y="2124"/>
                    </a:lnTo>
                    <a:cubicBezTo>
                      <a:pt x="11206" y="2101"/>
                      <a:pt x="11732" y="1378"/>
                      <a:pt x="11475" y="686"/>
                    </a:cubicBezTo>
                    <a:cubicBezTo>
                      <a:pt x="11298" y="250"/>
                      <a:pt x="10893" y="7"/>
                      <a:pt x="10425" y="7"/>
                    </a:cubicBezTo>
                    <a:cubicBezTo>
                      <a:pt x="10242" y="2"/>
                      <a:pt x="10057" y="0"/>
                      <a:pt x="9871" y="0"/>
                    </a:cubicBezTo>
                    <a:cubicBezTo>
                      <a:pt x="9498" y="0"/>
                      <a:pt x="9121" y="7"/>
                      <a:pt x="8744" y="7"/>
                    </a:cubicBezTo>
                    <a:lnTo>
                      <a:pt x="2700" y="7"/>
                    </a:lnTo>
                    <a:cubicBezTo>
                      <a:pt x="2355" y="7"/>
                      <a:pt x="2010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430;p38"/>
              <p:cNvSpPr/>
              <p:nvPr/>
            </p:nvSpPr>
            <p:spPr>
              <a:xfrm>
                <a:off x="4922225" y="2477200"/>
                <a:ext cx="2396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405" extrusionOk="0">
                    <a:moveTo>
                      <a:pt x="9388" y="0"/>
                    </a:moveTo>
                    <a:cubicBezTo>
                      <a:pt x="9384" y="0"/>
                      <a:pt x="9379" y="0"/>
                      <a:pt x="9374" y="1"/>
                    </a:cubicBezTo>
                    <a:cubicBezTo>
                      <a:pt x="7048" y="50"/>
                      <a:pt x="4720" y="71"/>
                      <a:pt x="2392" y="71"/>
                    </a:cubicBezTo>
                    <a:cubicBezTo>
                      <a:pt x="1665" y="71"/>
                      <a:pt x="939" y="69"/>
                      <a:pt x="212" y="65"/>
                    </a:cubicBezTo>
                    <a:cubicBezTo>
                      <a:pt x="1" y="65"/>
                      <a:pt x="1" y="389"/>
                      <a:pt x="212" y="389"/>
                    </a:cubicBezTo>
                    <a:cubicBezTo>
                      <a:pt x="1185" y="399"/>
                      <a:pt x="2158" y="404"/>
                      <a:pt x="3131" y="404"/>
                    </a:cubicBezTo>
                    <a:cubicBezTo>
                      <a:pt x="5212" y="404"/>
                      <a:pt x="7294" y="379"/>
                      <a:pt x="9374" y="324"/>
                    </a:cubicBezTo>
                    <a:cubicBezTo>
                      <a:pt x="9581" y="324"/>
                      <a:pt x="9585" y="0"/>
                      <a:pt x="9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431;p38"/>
              <p:cNvSpPr/>
              <p:nvPr/>
            </p:nvSpPr>
            <p:spPr>
              <a:xfrm>
                <a:off x="4781625" y="2773375"/>
                <a:ext cx="3883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617" extrusionOk="0">
                    <a:moveTo>
                      <a:pt x="15468" y="1"/>
                    </a:moveTo>
                    <a:lnTo>
                      <a:pt x="50" y="48"/>
                    </a:lnTo>
                    <a:cubicBezTo>
                      <a:pt x="1" y="873"/>
                      <a:pt x="65" y="1083"/>
                      <a:pt x="65" y="1617"/>
                    </a:cubicBezTo>
                    <a:lnTo>
                      <a:pt x="1229" y="970"/>
                    </a:lnTo>
                    <a:lnTo>
                      <a:pt x="1989" y="1617"/>
                    </a:lnTo>
                    <a:lnTo>
                      <a:pt x="3153" y="1018"/>
                    </a:lnTo>
                    <a:lnTo>
                      <a:pt x="4187" y="1617"/>
                    </a:lnTo>
                    <a:lnTo>
                      <a:pt x="5205" y="824"/>
                    </a:lnTo>
                    <a:lnTo>
                      <a:pt x="6239" y="1617"/>
                    </a:lnTo>
                    <a:lnTo>
                      <a:pt x="7273" y="824"/>
                    </a:lnTo>
                    <a:lnTo>
                      <a:pt x="8178" y="1487"/>
                    </a:lnTo>
                    <a:lnTo>
                      <a:pt x="9133" y="824"/>
                    </a:lnTo>
                    <a:lnTo>
                      <a:pt x="10053" y="1617"/>
                    </a:lnTo>
                    <a:lnTo>
                      <a:pt x="11087" y="824"/>
                    </a:lnTo>
                    <a:lnTo>
                      <a:pt x="12154" y="1617"/>
                    </a:lnTo>
                    <a:lnTo>
                      <a:pt x="13027" y="824"/>
                    </a:lnTo>
                    <a:lnTo>
                      <a:pt x="13996" y="1617"/>
                    </a:lnTo>
                    <a:lnTo>
                      <a:pt x="14757" y="824"/>
                    </a:lnTo>
                    <a:lnTo>
                      <a:pt x="15532" y="1617"/>
                    </a:lnTo>
                    <a:lnTo>
                      <a:pt x="15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432;p38"/>
              <p:cNvSpPr/>
              <p:nvPr/>
            </p:nvSpPr>
            <p:spPr>
              <a:xfrm>
                <a:off x="4778000" y="2769350"/>
                <a:ext cx="396250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0" h="1940" extrusionOk="0">
                    <a:moveTo>
                      <a:pt x="15072" y="336"/>
                    </a:moveTo>
                    <a:cubicBezTo>
                      <a:pt x="15172" y="336"/>
                      <a:pt x="15277" y="345"/>
                      <a:pt x="15381" y="345"/>
                    </a:cubicBezTo>
                    <a:cubicBezTo>
                      <a:pt x="15406" y="345"/>
                      <a:pt x="15431" y="345"/>
                      <a:pt x="15457" y="343"/>
                    </a:cubicBezTo>
                    <a:lnTo>
                      <a:pt x="15457" y="343"/>
                    </a:lnTo>
                    <a:cubicBezTo>
                      <a:pt x="15467" y="677"/>
                      <a:pt x="15478" y="1012"/>
                      <a:pt x="15493" y="1351"/>
                    </a:cubicBezTo>
                    <a:lnTo>
                      <a:pt x="15493" y="1351"/>
                    </a:lnTo>
                    <a:cubicBezTo>
                      <a:pt x="15336" y="1192"/>
                      <a:pt x="15180" y="1032"/>
                      <a:pt x="15031" y="873"/>
                    </a:cubicBezTo>
                    <a:cubicBezTo>
                      <a:pt x="14999" y="840"/>
                      <a:pt x="14954" y="824"/>
                      <a:pt x="14909" y="824"/>
                    </a:cubicBezTo>
                    <a:cubicBezTo>
                      <a:pt x="14865" y="824"/>
                      <a:pt x="14820" y="840"/>
                      <a:pt x="14788" y="873"/>
                    </a:cubicBezTo>
                    <a:cubicBezTo>
                      <a:pt x="14564" y="1097"/>
                      <a:pt x="14340" y="1321"/>
                      <a:pt x="14126" y="1545"/>
                    </a:cubicBezTo>
                    <a:lnTo>
                      <a:pt x="14126" y="1545"/>
                    </a:lnTo>
                    <a:lnTo>
                      <a:pt x="13286" y="873"/>
                    </a:lnTo>
                    <a:cubicBezTo>
                      <a:pt x="13253" y="840"/>
                      <a:pt x="13213" y="824"/>
                      <a:pt x="13172" y="824"/>
                    </a:cubicBezTo>
                    <a:cubicBezTo>
                      <a:pt x="13132" y="824"/>
                      <a:pt x="13092" y="840"/>
                      <a:pt x="13059" y="873"/>
                    </a:cubicBezTo>
                    <a:lnTo>
                      <a:pt x="12284" y="1562"/>
                    </a:lnTo>
                    <a:lnTo>
                      <a:pt x="12284" y="1562"/>
                    </a:lnTo>
                    <a:cubicBezTo>
                      <a:pt x="11961" y="1326"/>
                      <a:pt x="11637" y="1090"/>
                      <a:pt x="11314" y="840"/>
                    </a:cubicBezTo>
                    <a:cubicBezTo>
                      <a:pt x="11298" y="824"/>
                      <a:pt x="11269" y="816"/>
                      <a:pt x="11239" y="816"/>
                    </a:cubicBezTo>
                    <a:cubicBezTo>
                      <a:pt x="11209" y="816"/>
                      <a:pt x="11176" y="824"/>
                      <a:pt x="11152" y="840"/>
                    </a:cubicBezTo>
                    <a:cubicBezTo>
                      <a:pt x="10843" y="1090"/>
                      <a:pt x="10520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08" y="823"/>
                      <a:pt x="9258" y="823"/>
                    </a:cubicBezTo>
                    <a:cubicBezTo>
                      <a:pt x="9231" y="823"/>
                      <a:pt x="9204" y="829"/>
                      <a:pt x="9181" y="840"/>
                    </a:cubicBezTo>
                    <a:cubicBezTo>
                      <a:pt x="8902" y="1045"/>
                      <a:pt x="8611" y="1250"/>
                      <a:pt x="8318" y="1443"/>
                    </a:cubicBezTo>
                    <a:lnTo>
                      <a:pt x="8318" y="1443"/>
                    </a:lnTo>
                    <a:cubicBezTo>
                      <a:pt x="8042" y="1250"/>
                      <a:pt x="7777" y="1045"/>
                      <a:pt x="7500" y="840"/>
                    </a:cubicBezTo>
                    <a:cubicBezTo>
                      <a:pt x="7484" y="824"/>
                      <a:pt x="7455" y="816"/>
                      <a:pt x="7425" y="816"/>
                    </a:cubicBezTo>
                    <a:cubicBezTo>
                      <a:pt x="7394" y="816"/>
                      <a:pt x="7362" y="824"/>
                      <a:pt x="7338" y="840"/>
                    </a:cubicBezTo>
                    <a:cubicBezTo>
                      <a:pt x="7025" y="1093"/>
                      <a:pt x="6699" y="1332"/>
                      <a:pt x="6385" y="1570"/>
                    </a:cubicBezTo>
                    <a:lnTo>
                      <a:pt x="6385" y="1570"/>
                    </a:lnTo>
                    <a:cubicBezTo>
                      <a:pt x="6069" y="1332"/>
                      <a:pt x="5743" y="1093"/>
                      <a:pt x="5431" y="840"/>
                    </a:cubicBezTo>
                    <a:cubicBezTo>
                      <a:pt x="5409" y="823"/>
                      <a:pt x="5384" y="816"/>
                      <a:pt x="5358" y="816"/>
                    </a:cubicBezTo>
                    <a:cubicBezTo>
                      <a:pt x="5312" y="816"/>
                      <a:pt x="5262" y="841"/>
                      <a:pt x="5220" y="873"/>
                    </a:cubicBezTo>
                    <a:cubicBezTo>
                      <a:pt x="4914" y="1107"/>
                      <a:pt x="4620" y="1341"/>
                      <a:pt x="4315" y="1575"/>
                    </a:cubicBezTo>
                    <a:lnTo>
                      <a:pt x="4315" y="1575"/>
                    </a:lnTo>
                    <a:lnTo>
                      <a:pt x="3831" y="1293"/>
                    </a:lnTo>
                    <a:cubicBezTo>
                      <a:pt x="3700" y="1219"/>
                      <a:pt x="3462" y="1027"/>
                      <a:pt x="3287" y="1027"/>
                    </a:cubicBezTo>
                    <a:cubicBezTo>
                      <a:pt x="3268" y="1027"/>
                      <a:pt x="3250" y="1030"/>
                      <a:pt x="3233" y="1034"/>
                    </a:cubicBezTo>
                    <a:cubicBezTo>
                      <a:pt x="3039" y="1099"/>
                      <a:pt x="2829" y="1228"/>
                      <a:pt x="2651" y="1325"/>
                    </a:cubicBezTo>
                    <a:cubicBezTo>
                      <a:pt x="2494" y="1404"/>
                      <a:pt x="2325" y="1493"/>
                      <a:pt x="2163" y="1576"/>
                    </a:cubicBezTo>
                    <a:lnTo>
                      <a:pt x="2163" y="1576"/>
                    </a:lnTo>
                    <a:cubicBezTo>
                      <a:pt x="1946" y="1390"/>
                      <a:pt x="1717" y="1204"/>
                      <a:pt x="1488" y="1018"/>
                    </a:cubicBezTo>
                    <a:cubicBezTo>
                      <a:pt x="1446" y="987"/>
                      <a:pt x="1404" y="969"/>
                      <a:pt x="1357" y="969"/>
                    </a:cubicBezTo>
                    <a:cubicBezTo>
                      <a:pt x="1332" y="969"/>
                      <a:pt x="1306" y="974"/>
                      <a:pt x="1277" y="985"/>
                    </a:cubicBezTo>
                    <a:cubicBezTo>
                      <a:pt x="985" y="1151"/>
                      <a:pt x="683" y="1326"/>
                      <a:pt x="379" y="1495"/>
                    </a:cubicBezTo>
                    <a:lnTo>
                      <a:pt x="379" y="1495"/>
                    </a:lnTo>
                    <a:cubicBezTo>
                      <a:pt x="364" y="1116"/>
                      <a:pt x="348" y="743"/>
                      <a:pt x="353" y="371"/>
                    </a:cubicBezTo>
                    <a:lnTo>
                      <a:pt x="1730" y="371"/>
                    </a:lnTo>
                    <a:cubicBezTo>
                      <a:pt x="2958" y="371"/>
                      <a:pt x="4186" y="356"/>
                      <a:pt x="5414" y="356"/>
                    </a:cubicBezTo>
                    <a:cubicBezTo>
                      <a:pt x="6901" y="356"/>
                      <a:pt x="8373" y="356"/>
                      <a:pt x="9859" y="339"/>
                    </a:cubicBezTo>
                    <a:lnTo>
                      <a:pt x="14982" y="339"/>
                    </a:lnTo>
                    <a:cubicBezTo>
                      <a:pt x="15011" y="336"/>
                      <a:pt x="15041" y="336"/>
                      <a:pt x="15072" y="336"/>
                    </a:cubicBezTo>
                    <a:close/>
                    <a:moveTo>
                      <a:pt x="14077" y="0"/>
                    </a:moveTo>
                    <a:cubicBezTo>
                      <a:pt x="12849" y="0"/>
                      <a:pt x="11620" y="16"/>
                      <a:pt x="10392" y="16"/>
                    </a:cubicBezTo>
                    <a:cubicBezTo>
                      <a:pt x="8922" y="16"/>
                      <a:pt x="7435" y="16"/>
                      <a:pt x="5964" y="32"/>
                    </a:cubicBezTo>
                    <a:lnTo>
                      <a:pt x="825" y="32"/>
                    </a:lnTo>
                    <a:cubicBezTo>
                      <a:pt x="631" y="32"/>
                      <a:pt x="421" y="32"/>
                      <a:pt x="227" y="48"/>
                    </a:cubicBezTo>
                    <a:lnTo>
                      <a:pt x="195" y="48"/>
                    </a:lnTo>
                    <a:cubicBezTo>
                      <a:pt x="111" y="48"/>
                      <a:pt x="60" y="99"/>
                      <a:pt x="43" y="161"/>
                    </a:cubicBezTo>
                    <a:lnTo>
                      <a:pt x="43" y="161"/>
                    </a:lnTo>
                    <a:cubicBezTo>
                      <a:pt x="38" y="176"/>
                      <a:pt x="35" y="192"/>
                      <a:pt x="33" y="209"/>
                    </a:cubicBezTo>
                    <a:cubicBezTo>
                      <a:pt x="1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0" y="1939"/>
                    </a:cubicBezTo>
                    <a:cubicBezTo>
                      <a:pt x="245" y="1939"/>
                      <a:pt x="270" y="1934"/>
                      <a:pt x="292" y="1923"/>
                    </a:cubicBezTo>
                    <a:cubicBezTo>
                      <a:pt x="645" y="1716"/>
                      <a:pt x="999" y="1524"/>
                      <a:pt x="1352" y="1332"/>
                    </a:cubicBezTo>
                    <a:lnTo>
                      <a:pt x="1352" y="1332"/>
                    </a:lnTo>
                    <a:cubicBezTo>
                      <a:pt x="1575" y="1517"/>
                      <a:pt x="1798" y="1710"/>
                      <a:pt x="2020" y="1890"/>
                    </a:cubicBezTo>
                    <a:cubicBezTo>
                      <a:pt x="2062" y="1922"/>
                      <a:pt x="2104" y="1940"/>
                      <a:pt x="2145" y="1940"/>
                    </a:cubicBezTo>
                    <a:cubicBezTo>
                      <a:pt x="2168" y="1940"/>
                      <a:pt x="2191" y="1934"/>
                      <a:pt x="2214" y="1923"/>
                    </a:cubicBezTo>
                    <a:cubicBezTo>
                      <a:pt x="2574" y="1729"/>
                      <a:pt x="2933" y="1548"/>
                      <a:pt x="3292" y="1368"/>
                    </a:cubicBezTo>
                    <a:lnTo>
                      <a:pt x="3292" y="1368"/>
                    </a:lnTo>
                    <a:cubicBezTo>
                      <a:pt x="3607" y="1548"/>
                      <a:pt x="3921" y="1729"/>
                      <a:pt x="4251" y="1923"/>
                    </a:cubicBezTo>
                    <a:cubicBezTo>
                      <a:pt x="4274" y="1934"/>
                      <a:pt x="4299" y="1940"/>
                      <a:pt x="4324" y="1940"/>
                    </a:cubicBezTo>
                    <a:cubicBezTo>
                      <a:pt x="4369" y="1940"/>
                      <a:pt x="4414" y="1922"/>
                      <a:pt x="4445" y="1890"/>
                    </a:cubicBezTo>
                    <a:cubicBezTo>
                      <a:pt x="4744" y="1663"/>
                      <a:pt x="5043" y="1435"/>
                      <a:pt x="5342" y="1196"/>
                    </a:cubicBezTo>
                    <a:lnTo>
                      <a:pt x="5342" y="1196"/>
                    </a:lnTo>
                    <a:cubicBezTo>
                      <a:pt x="5665" y="1433"/>
                      <a:pt x="5978" y="1671"/>
                      <a:pt x="6304" y="1923"/>
                    </a:cubicBezTo>
                    <a:cubicBezTo>
                      <a:pt x="6320" y="1931"/>
                      <a:pt x="6352" y="1935"/>
                      <a:pt x="6385" y="1935"/>
                    </a:cubicBezTo>
                    <a:cubicBezTo>
                      <a:pt x="6417" y="1935"/>
                      <a:pt x="6449" y="1931"/>
                      <a:pt x="6465" y="1923"/>
                    </a:cubicBezTo>
                    <a:cubicBezTo>
                      <a:pt x="6793" y="1670"/>
                      <a:pt x="7107" y="1430"/>
                      <a:pt x="7420" y="1192"/>
                    </a:cubicBezTo>
                    <a:lnTo>
                      <a:pt x="7420" y="1192"/>
                    </a:lnTo>
                    <a:cubicBezTo>
                      <a:pt x="7697" y="1395"/>
                      <a:pt x="7962" y="1587"/>
                      <a:pt x="8226" y="1793"/>
                    </a:cubicBezTo>
                    <a:cubicBezTo>
                      <a:pt x="8251" y="1809"/>
                      <a:pt x="8283" y="1818"/>
                      <a:pt x="8316" y="1818"/>
                    </a:cubicBezTo>
                    <a:cubicBezTo>
                      <a:pt x="8348" y="1818"/>
                      <a:pt x="8380" y="1809"/>
                      <a:pt x="8405" y="1793"/>
                    </a:cubicBezTo>
                    <a:cubicBezTo>
                      <a:pt x="8696" y="1590"/>
                      <a:pt x="8973" y="1400"/>
                      <a:pt x="9261" y="1199"/>
                    </a:cubicBezTo>
                    <a:lnTo>
                      <a:pt x="9261" y="1199"/>
                    </a:lnTo>
                    <a:cubicBezTo>
                      <a:pt x="9533" y="1436"/>
                      <a:pt x="9815" y="1663"/>
                      <a:pt x="10086" y="1890"/>
                    </a:cubicBezTo>
                    <a:cubicBezTo>
                      <a:pt x="10116" y="1922"/>
                      <a:pt x="10161" y="1940"/>
                      <a:pt x="10206" y="1940"/>
                    </a:cubicBezTo>
                    <a:cubicBezTo>
                      <a:pt x="10231" y="1940"/>
                      <a:pt x="10257" y="1934"/>
                      <a:pt x="10280" y="1923"/>
                    </a:cubicBezTo>
                    <a:cubicBezTo>
                      <a:pt x="10592" y="1670"/>
                      <a:pt x="10919" y="1430"/>
                      <a:pt x="11235" y="1191"/>
                    </a:cubicBezTo>
                    <a:lnTo>
                      <a:pt x="11235" y="1191"/>
                    </a:lnTo>
                    <a:cubicBezTo>
                      <a:pt x="11563" y="1430"/>
                      <a:pt x="11891" y="1670"/>
                      <a:pt x="12219" y="1923"/>
                    </a:cubicBezTo>
                    <a:cubicBezTo>
                      <a:pt x="12242" y="1934"/>
                      <a:pt x="12267" y="1940"/>
                      <a:pt x="12293" y="1940"/>
                    </a:cubicBezTo>
                    <a:cubicBezTo>
                      <a:pt x="12339" y="1940"/>
                      <a:pt x="12387" y="1922"/>
                      <a:pt x="12428" y="1890"/>
                    </a:cubicBezTo>
                    <a:cubicBezTo>
                      <a:pt x="12670" y="1663"/>
                      <a:pt x="12923" y="1437"/>
                      <a:pt x="13178" y="1199"/>
                    </a:cubicBezTo>
                    <a:lnTo>
                      <a:pt x="13178" y="1199"/>
                    </a:lnTo>
                    <a:cubicBezTo>
                      <a:pt x="13462" y="1437"/>
                      <a:pt x="13745" y="1663"/>
                      <a:pt x="14029" y="1890"/>
                    </a:cubicBezTo>
                    <a:cubicBezTo>
                      <a:pt x="14064" y="1916"/>
                      <a:pt x="14107" y="1933"/>
                      <a:pt x="14150" y="1933"/>
                    </a:cubicBezTo>
                    <a:cubicBezTo>
                      <a:pt x="14188" y="1933"/>
                      <a:pt x="14225" y="1920"/>
                      <a:pt x="14255" y="1890"/>
                    </a:cubicBezTo>
                    <a:cubicBezTo>
                      <a:pt x="14473" y="1672"/>
                      <a:pt x="14691" y="1454"/>
                      <a:pt x="14909" y="1227"/>
                    </a:cubicBezTo>
                    <a:lnTo>
                      <a:pt x="14909" y="1227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5" y="1922"/>
                      <a:pt x="15637" y="1936"/>
                      <a:pt x="15679" y="1936"/>
                    </a:cubicBezTo>
                    <a:cubicBezTo>
                      <a:pt x="15765" y="1936"/>
                      <a:pt x="15850" y="1875"/>
                      <a:pt x="15839" y="1778"/>
                    </a:cubicBezTo>
                    <a:cubicBezTo>
                      <a:pt x="15822" y="1228"/>
                      <a:pt x="15807" y="694"/>
                      <a:pt x="15790" y="162"/>
                    </a:cubicBezTo>
                    <a:cubicBezTo>
                      <a:pt x="15774" y="80"/>
                      <a:pt x="15710" y="0"/>
                      <a:pt x="15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433;p38"/>
              <p:cNvSpPr/>
              <p:nvPr/>
            </p:nvSpPr>
            <p:spPr>
              <a:xfrm>
                <a:off x="5244650" y="2243275"/>
                <a:ext cx="19357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009" extrusionOk="0">
                    <a:moveTo>
                      <a:pt x="7743" y="1"/>
                    </a:moveTo>
                    <a:lnTo>
                      <a:pt x="1" y="1552"/>
                    </a:lnTo>
                    <a:lnTo>
                      <a:pt x="1" y="12008"/>
                    </a:lnTo>
                    <a:lnTo>
                      <a:pt x="7743" y="11314"/>
                    </a:lnTo>
                    <a:lnTo>
                      <a:pt x="7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434;p38"/>
              <p:cNvSpPr/>
              <p:nvPr/>
            </p:nvSpPr>
            <p:spPr>
              <a:xfrm>
                <a:off x="5053725" y="2474775"/>
                <a:ext cx="409550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1945" extrusionOk="0">
                    <a:moveTo>
                      <a:pt x="6377" y="1"/>
                    </a:moveTo>
                    <a:lnTo>
                      <a:pt x="6183" y="6870"/>
                    </a:lnTo>
                    <a:cubicBezTo>
                      <a:pt x="6154" y="6870"/>
                      <a:pt x="6124" y="6870"/>
                      <a:pt x="6095" y="6870"/>
                    </a:cubicBezTo>
                    <a:cubicBezTo>
                      <a:pt x="0" y="6870"/>
                      <a:pt x="640" y="11945"/>
                      <a:pt x="640" y="11945"/>
                    </a:cubicBezTo>
                    <a:lnTo>
                      <a:pt x="16091" y="11945"/>
                    </a:lnTo>
                    <a:cubicBezTo>
                      <a:pt x="16382" y="7661"/>
                      <a:pt x="15492" y="8583"/>
                      <a:pt x="15380" y="6627"/>
                    </a:cubicBezTo>
                    <a:cubicBezTo>
                      <a:pt x="15250" y="4688"/>
                      <a:pt x="16091" y="1"/>
                      <a:pt x="160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435;p38"/>
              <p:cNvSpPr/>
              <p:nvPr/>
            </p:nvSpPr>
            <p:spPr>
              <a:xfrm>
                <a:off x="5064875" y="2470750"/>
                <a:ext cx="398800" cy="30687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12275" extrusionOk="0">
                    <a:moveTo>
                      <a:pt x="15445" y="323"/>
                    </a:moveTo>
                    <a:cubicBezTo>
                      <a:pt x="15173" y="1853"/>
                      <a:pt x="14960" y="3384"/>
                      <a:pt x="14820" y="4913"/>
                    </a:cubicBezTo>
                    <a:cubicBezTo>
                      <a:pt x="14755" y="5754"/>
                      <a:pt x="14675" y="6626"/>
                      <a:pt x="14852" y="7451"/>
                    </a:cubicBezTo>
                    <a:cubicBezTo>
                      <a:pt x="14949" y="7904"/>
                      <a:pt x="15175" y="8307"/>
                      <a:pt x="15322" y="8744"/>
                    </a:cubicBezTo>
                    <a:cubicBezTo>
                      <a:pt x="15434" y="9100"/>
                      <a:pt x="15483" y="9471"/>
                      <a:pt x="15515" y="9859"/>
                    </a:cubicBezTo>
                    <a:cubicBezTo>
                      <a:pt x="15560" y="10548"/>
                      <a:pt x="15522" y="11252"/>
                      <a:pt x="15477" y="11944"/>
                    </a:cubicBezTo>
                    <a:lnTo>
                      <a:pt x="809" y="11944"/>
                    </a:lnTo>
                    <a:cubicBezTo>
                      <a:pt x="690" y="11944"/>
                      <a:pt x="543" y="11922"/>
                      <a:pt x="405" y="11922"/>
                    </a:cubicBezTo>
                    <a:cubicBezTo>
                      <a:pt x="383" y="11922"/>
                      <a:pt x="361" y="11923"/>
                      <a:pt x="339" y="11924"/>
                    </a:cubicBezTo>
                    <a:lnTo>
                      <a:pt x="339" y="11924"/>
                    </a:lnTo>
                    <a:cubicBezTo>
                      <a:pt x="307" y="11442"/>
                      <a:pt x="371" y="10930"/>
                      <a:pt x="485" y="10457"/>
                    </a:cubicBezTo>
                    <a:cubicBezTo>
                      <a:pt x="792" y="9294"/>
                      <a:pt x="1552" y="8339"/>
                      <a:pt x="2634" y="7807"/>
                    </a:cubicBezTo>
                    <a:cubicBezTo>
                      <a:pt x="3539" y="7347"/>
                      <a:pt x="4574" y="7207"/>
                      <a:pt x="5574" y="7207"/>
                    </a:cubicBezTo>
                    <a:cubicBezTo>
                      <a:pt x="5629" y="7207"/>
                      <a:pt x="5683" y="7207"/>
                      <a:pt x="5737" y="7208"/>
                    </a:cubicBezTo>
                    <a:cubicBezTo>
                      <a:pt x="5834" y="7208"/>
                      <a:pt x="5899" y="7128"/>
                      <a:pt x="5916" y="7031"/>
                    </a:cubicBezTo>
                    <a:cubicBezTo>
                      <a:pt x="5963" y="5027"/>
                      <a:pt x="6028" y="3023"/>
                      <a:pt x="6077" y="1019"/>
                    </a:cubicBezTo>
                    <a:cubicBezTo>
                      <a:pt x="6090" y="795"/>
                      <a:pt x="6092" y="560"/>
                      <a:pt x="6102" y="323"/>
                    </a:cubicBezTo>
                    <a:close/>
                    <a:moveTo>
                      <a:pt x="5931" y="0"/>
                    </a:moveTo>
                    <a:cubicBezTo>
                      <a:pt x="5850" y="0"/>
                      <a:pt x="5801" y="48"/>
                      <a:pt x="5782" y="107"/>
                    </a:cubicBezTo>
                    <a:lnTo>
                      <a:pt x="5782" y="107"/>
                    </a:lnTo>
                    <a:cubicBezTo>
                      <a:pt x="5776" y="123"/>
                      <a:pt x="5771" y="142"/>
                      <a:pt x="5769" y="162"/>
                    </a:cubicBezTo>
                    <a:cubicBezTo>
                      <a:pt x="5722" y="2166"/>
                      <a:pt x="5657" y="4170"/>
                      <a:pt x="5608" y="6174"/>
                    </a:cubicBezTo>
                    <a:cubicBezTo>
                      <a:pt x="5595" y="6409"/>
                      <a:pt x="5593" y="6644"/>
                      <a:pt x="5584" y="6870"/>
                    </a:cubicBezTo>
                    <a:lnTo>
                      <a:pt x="5584" y="6870"/>
                    </a:lnTo>
                    <a:cubicBezTo>
                      <a:pt x="3944" y="6893"/>
                      <a:pt x="2164" y="7282"/>
                      <a:pt x="1067" y="8598"/>
                    </a:cubicBezTo>
                    <a:cubicBezTo>
                      <a:pt x="404" y="9391"/>
                      <a:pt x="65" y="10425"/>
                      <a:pt x="16" y="11442"/>
                    </a:cubicBezTo>
                    <a:cubicBezTo>
                      <a:pt x="1" y="11669"/>
                      <a:pt x="1" y="11895"/>
                      <a:pt x="16" y="12106"/>
                    </a:cubicBezTo>
                    <a:cubicBezTo>
                      <a:pt x="33" y="12203"/>
                      <a:pt x="81" y="12267"/>
                      <a:pt x="194" y="12267"/>
                    </a:cubicBezTo>
                    <a:lnTo>
                      <a:pt x="15014" y="12267"/>
                    </a:lnTo>
                    <a:cubicBezTo>
                      <a:pt x="15143" y="12267"/>
                      <a:pt x="15280" y="12274"/>
                      <a:pt x="15414" y="12274"/>
                    </a:cubicBezTo>
                    <a:cubicBezTo>
                      <a:pt x="15481" y="12274"/>
                      <a:pt x="15548" y="12272"/>
                      <a:pt x="15612" y="12267"/>
                    </a:cubicBezTo>
                    <a:lnTo>
                      <a:pt x="15645" y="12267"/>
                    </a:lnTo>
                    <a:cubicBezTo>
                      <a:pt x="15725" y="12267"/>
                      <a:pt x="15806" y="12203"/>
                      <a:pt x="15806" y="12106"/>
                    </a:cubicBezTo>
                    <a:cubicBezTo>
                      <a:pt x="15871" y="11055"/>
                      <a:pt x="15951" y="9940"/>
                      <a:pt x="15709" y="8906"/>
                    </a:cubicBezTo>
                    <a:cubicBezTo>
                      <a:pt x="15596" y="8453"/>
                      <a:pt x="15369" y="8049"/>
                      <a:pt x="15240" y="7628"/>
                    </a:cubicBezTo>
                    <a:cubicBezTo>
                      <a:pt x="15014" y="6902"/>
                      <a:pt x="15063" y="6109"/>
                      <a:pt x="15128" y="5383"/>
                    </a:cubicBezTo>
                    <a:cubicBezTo>
                      <a:pt x="15192" y="4299"/>
                      <a:pt x="15337" y="3217"/>
                      <a:pt x="15483" y="2150"/>
                    </a:cubicBezTo>
                    <a:cubicBezTo>
                      <a:pt x="15580" y="1504"/>
                      <a:pt x="15677" y="857"/>
                      <a:pt x="15806" y="211"/>
                    </a:cubicBezTo>
                    <a:cubicBezTo>
                      <a:pt x="15822" y="97"/>
                      <a:pt x="15757" y="0"/>
                      <a:pt x="15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436;p38"/>
              <p:cNvSpPr/>
              <p:nvPr/>
            </p:nvSpPr>
            <p:spPr>
              <a:xfrm>
                <a:off x="5212775" y="2647500"/>
                <a:ext cx="614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778" extrusionOk="0">
                    <a:moveTo>
                      <a:pt x="220" y="0"/>
                    </a:moveTo>
                    <a:cubicBezTo>
                      <a:pt x="52" y="0"/>
                      <a:pt x="0" y="273"/>
                      <a:pt x="177" y="332"/>
                    </a:cubicBezTo>
                    <a:cubicBezTo>
                      <a:pt x="937" y="591"/>
                      <a:pt x="1616" y="1060"/>
                      <a:pt x="2116" y="1690"/>
                    </a:cubicBezTo>
                    <a:cubicBezTo>
                      <a:pt x="2149" y="1745"/>
                      <a:pt x="2197" y="1777"/>
                      <a:pt x="2254" y="1777"/>
                    </a:cubicBezTo>
                    <a:cubicBezTo>
                      <a:pt x="2282" y="1777"/>
                      <a:pt x="2311" y="1770"/>
                      <a:pt x="2342" y="1754"/>
                    </a:cubicBezTo>
                    <a:cubicBezTo>
                      <a:pt x="2407" y="1706"/>
                      <a:pt x="2456" y="1593"/>
                      <a:pt x="2391" y="1528"/>
                    </a:cubicBezTo>
                    <a:cubicBezTo>
                      <a:pt x="1857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437;p38"/>
              <p:cNvSpPr/>
              <p:nvPr/>
            </p:nvSpPr>
            <p:spPr>
              <a:xfrm>
                <a:off x="5087075" y="2740625"/>
                <a:ext cx="20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41" extrusionOk="0">
                    <a:moveTo>
                      <a:pt x="179" y="1"/>
                    </a:moveTo>
                    <a:cubicBezTo>
                      <a:pt x="82" y="1"/>
                      <a:pt x="1" y="82"/>
                      <a:pt x="1" y="163"/>
                    </a:cubicBezTo>
                    <a:cubicBezTo>
                      <a:pt x="18" y="260"/>
                      <a:pt x="82" y="341"/>
                      <a:pt x="179" y="341"/>
                    </a:cubicBezTo>
                    <a:lnTo>
                      <a:pt x="632" y="341"/>
                    </a:lnTo>
                    <a:cubicBezTo>
                      <a:pt x="729" y="341"/>
                      <a:pt x="809" y="260"/>
                      <a:pt x="809" y="163"/>
                    </a:cubicBezTo>
                    <a:cubicBezTo>
                      <a:pt x="793" y="82"/>
                      <a:pt x="729" y="1"/>
                      <a:pt x="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438;p38"/>
              <p:cNvSpPr/>
              <p:nvPr/>
            </p:nvSpPr>
            <p:spPr>
              <a:xfrm>
                <a:off x="5128300" y="2742250"/>
                <a:ext cx="295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324" extrusionOk="0">
                    <a:moveTo>
                      <a:pt x="179" y="1"/>
                    </a:moveTo>
                    <a:cubicBezTo>
                      <a:pt x="82" y="1"/>
                      <a:pt x="0" y="65"/>
                      <a:pt x="0" y="162"/>
                    </a:cubicBezTo>
                    <a:cubicBezTo>
                      <a:pt x="17" y="259"/>
                      <a:pt x="82" y="324"/>
                      <a:pt x="179" y="324"/>
                    </a:cubicBezTo>
                    <a:lnTo>
                      <a:pt x="1002" y="324"/>
                    </a:lnTo>
                    <a:cubicBezTo>
                      <a:pt x="1099" y="324"/>
                      <a:pt x="1181" y="259"/>
                      <a:pt x="1181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439;p38"/>
              <p:cNvSpPr/>
              <p:nvPr/>
            </p:nvSpPr>
            <p:spPr>
              <a:xfrm>
                <a:off x="5178825" y="2743050"/>
                <a:ext cx="266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325" extrusionOk="0">
                    <a:moveTo>
                      <a:pt x="177" y="1"/>
                    </a:moveTo>
                    <a:cubicBezTo>
                      <a:pt x="80" y="1"/>
                      <a:pt x="0" y="66"/>
                      <a:pt x="0" y="163"/>
                    </a:cubicBezTo>
                    <a:cubicBezTo>
                      <a:pt x="16" y="244"/>
                      <a:pt x="80" y="324"/>
                      <a:pt x="177" y="324"/>
                    </a:cubicBezTo>
                    <a:lnTo>
                      <a:pt x="888" y="324"/>
                    </a:lnTo>
                    <a:cubicBezTo>
                      <a:pt x="985" y="324"/>
                      <a:pt x="1067" y="244"/>
                      <a:pt x="1067" y="163"/>
                    </a:cubicBezTo>
                    <a:cubicBezTo>
                      <a:pt x="1050" y="66"/>
                      <a:pt x="985" y="1"/>
                      <a:pt x="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440;p38"/>
              <p:cNvSpPr/>
              <p:nvPr/>
            </p:nvSpPr>
            <p:spPr>
              <a:xfrm>
                <a:off x="5243050" y="2741450"/>
                <a:ext cx="25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24" extrusionOk="0">
                    <a:moveTo>
                      <a:pt x="178" y="0"/>
                    </a:moveTo>
                    <a:cubicBezTo>
                      <a:pt x="81" y="0"/>
                      <a:pt x="0" y="82"/>
                      <a:pt x="0" y="162"/>
                    </a:cubicBezTo>
                    <a:cubicBezTo>
                      <a:pt x="17" y="259"/>
                      <a:pt x="81" y="323"/>
                      <a:pt x="178" y="323"/>
                    </a:cubicBezTo>
                    <a:lnTo>
                      <a:pt x="873" y="323"/>
                    </a:lnTo>
                    <a:cubicBezTo>
                      <a:pt x="954" y="323"/>
                      <a:pt x="1034" y="259"/>
                      <a:pt x="1034" y="162"/>
                    </a:cubicBezTo>
                    <a:cubicBezTo>
                      <a:pt x="1034" y="82"/>
                      <a:pt x="954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441;p38"/>
              <p:cNvSpPr/>
              <p:nvPr/>
            </p:nvSpPr>
            <p:spPr>
              <a:xfrm>
                <a:off x="5289525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938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099" y="82"/>
                      <a:pt x="1035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442;p38"/>
              <p:cNvSpPr/>
              <p:nvPr/>
            </p:nvSpPr>
            <p:spPr>
              <a:xfrm>
                <a:off x="5336375" y="2740625"/>
                <a:ext cx="271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341" extrusionOk="0">
                    <a:moveTo>
                      <a:pt x="163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66" y="341"/>
                      <a:pt x="163" y="341"/>
                    </a:cubicBezTo>
                    <a:lnTo>
                      <a:pt x="922" y="341"/>
                    </a:lnTo>
                    <a:cubicBezTo>
                      <a:pt x="1003" y="341"/>
                      <a:pt x="1083" y="260"/>
                      <a:pt x="1083" y="163"/>
                    </a:cubicBezTo>
                    <a:cubicBezTo>
                      <a:pt x="1083" y="82"/>
                      <a:pt x="1003" y="1"/>
                      <a:pt x="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443;p38"/>
              <p:cNvSpPr/>
              <p:nvPr/>
            </p:nvSpPr>
            <p:spPr>
              <a:xfrm>
                <a:off x="5384075" y="2740625"/>
                <a:ext cx="226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743" y="341"/>
                    </a:lnTo>
                    <a:cubicBezTo>
                      <a:pt x="824" y="341"/>
                      <a:pt x="905" y="260"/>
                      <a:pt x="905" y="163"/>
                    </a:cubicBezTo>
                    <a:cubicBezTo>
                      <a:pt x="905" y="82"/>
                      <a:pt x="840" y="1"/>
                      <a:pt x="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444;p38"/>
              <p:cNvSpPr/>
              <p:nvPr/>
            </p:nvSpPr>
            <p:spPr>
              <a:xfrm>
                <a:off x="5422850" y="2740625"/>
                <a:ext cx="22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341" extrusionOk="0">
                    <a:moveTo>
                      <a:pt x="178" y="1"/>
                    </a:moveTo>
                    <a:cubicBezTo>
                      <a:pt x="81" y="1"/>
                      <a:pt x="0" y="82"/>
                      <a:pt x="0" y="163"/>
                    </a:cubicBezTo>
                    <a:cubicBezTo>
                      <a:pt x="16" y="260"/>
                      <a:pt x="81" y="341"/>
                      <a:pt x="178" y="341"/>
                    </a:cubicBezTo>
                    <a:lnTo>
                      <a:pt x="727" y="341"/>
                    </a:lnTo>
                    <a:cubicBezTo>
                      <a:pt x="809" y="341"/>
                      <a:pt x="889" y="260"/>
                      <a:pt x="889" y="163"/>
                    </a:cubicBezTo>
                    <a:cubicBezTo>
                      <a:pt x="889" y="82"/>
                      <a:pt x="809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45;p38"/>
              <p:cNvSpPr/>
              <p:nvPr/>
            </p:nvSpPr>
            <p:spPr>
              <a:xfrm>
                <a:off x="5346900" y="2550425"/>
                <a:ext cx="69925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563" extrusionOk="0">
                    <a:moveTo>
                      <a:pt x="2550" y="1"/>
                    </a:moveTo>
                    <a:cubicBezTo>
                      <a:pt x="2513" y="1"/>
                      <a:pt x="2475" y="14"/>
                      <a:pt x="2440" y="45"/>
                    </a:cubicBezTo>
                    <a:cubicBezTo>
                      <a:pt x="744" y="1662"/>
                      <a:pt x="0" y="4167"/>
                      <a:pt x="533" y="6445"/>
                    </a:cubicBezTo>
                    <a:cubicBezTo>
                      <a:pt x="552" y="6528"/>
                      <a:pt x="613" y="6563"/>
                      <a:pt x="677" y="6563"/>
                    </a:cubicBezTo>
                    <a:cubicBezTo>
                      <a:pt x="778" y="6563"/>
                      <a:pt x="886" y="6477"/>
                      <a:pt x="856" y="6348"/>
                    </a:cubicBezTo>
                    <a:cubicBezTo>
                      <a:pt x="339" y="4183"/>
                      <a:pt x="1067" y="1808"/>
                      <a:pt x="2683" y="288"/>
                    </a:cubicBezTo>
                    <a:cubicBezTo>
                      <a:pt x="2796" y="174"/>
                      <a:pt x="2682" y="1"/>
                      <a:pt x="2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46;p38"/>
              <p:cNvSpPr/>
              <p:nvPr/>
            </p:nvSpPr>
            <p:spPr>
              <a:xfrm>
                <a:off x="5387300" y="2586875"/>
                <a:ext cx="45925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332" extrusionOk="0">
                    <a:moveTo>
                      <a:pt x="1602" y="0"/>
                    </a:moveTo>
                    <a:cubicBezTo>
                      <a:pt x="1553" y="0"/>
                      <a:pt x="1504" y="22"/>
                      <a:pt x="1470" y="74"/>
                    </a:cubicBezTo>
                    <a:cubicBezTo>
                      <a:pt x="371" y="1529"/>
                      <a:pt x="0" y="3453"/>
                      <a:pt x="468" y="5214"/>
                    </a:cubicBezTo>
                    <a:cubicBezTo>
                      <a:pt x="494" y="5296"/>
                      <a:pt x="558" y="5331"/>
                      <a:pt x="624" y="5331"/>
                    </a:cubicBezTo>
                    <a:cubicBezTo>
                      <a:pt x="726" y="5331"/>
                      <a:pt x="831" y="5245"/>
                      <a:pt x="792" y="5117"/>
                    </a:cubicBezTo>
                    <a:cubicBezTo>
                      <a:pt x="339" y="3453"/>
                      <a:pt x="711" y="1626"/>
                      <a:pt x="1746" y="236"/>
                    </a:cubicBezTo>
                    <a:cubicBezTo>
                      <a:pt x="1837" y="122"/>
                      <a:pt x="1719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47;p38"/>
              <p:cNvSpPr/>
              <p:nvPr/>
            </p:nvSpPr>
            <p:spPr>
              <a:xfrm>
                <a:off x="5421225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0" y="0"/>
                    </a:moveTo>
                    <a:cubicBezTo>
                      <a:pt x="296" y="0"/>
                      <a:pt x="237" y="56"/>
                      <a:pt x="210" y="123"/>
                    </a:cubicBezTo>
                    <a:cubicBezTo>
                      <a:pt x="1" y="688"/>
                      <a:pt x="1" y="1334"/>
                      <a:pt x="195" y="1916"/>
                    </a:cubicBezTo>
                    <a:cubicBezTo>
                      <a:pt x="221" y="1994"/>
                      <a:pt x="288" y="2027"/>
                      <a:pt x="355" y="2027"/>
                    </a:cubicBezTo>
                    <a:cubicBezTo>
                      <a:pt x="456" y="2027"/>
                      <a:pt x="557" y="1952"/>
                      <a:pt x="518" y="1836"/>
                    </a:cubicBezTo>
                    <a:cubicBezTo>
                      <a:pt x="324" y="1302"/>
                      <a:pt x="340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4" y="3"/>
                      <a:pt x="387" y="0"/>
                      <a:pt x="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48;p38"/>
              <p:cNvSpPr/>
              <p:nvPr/>
            </p:nvSpPr>
            <p:spPr>
              <a:xfrm>
                <a:off x="5190925" y="2461850"/>
                <a:ext cx="2796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796" extrusionOk="0">
                    <a:moveTo>
                      <a:pt x="906" y="1"/>
                    </a:moveTo>
                    <a:cubicBezTo>
                      <a:pt x="404" y="1"/>
                      <a:pt x="1" y="405"/>
                      <a:pt x="1" y="890"/>
                    </a:cubicBezTo>
                    <a:cubicBezTo>
                      <a:pt x="1" y="1390"/>
                      <a:pt x="404" y="1795"/>
                      <a:pt x="906" y="1795"/>
                    </a:cubicBezTo>
                    <a:lnTo>
                      <a:pt x="10247" y="1795"/>
                    </a:lnTo>
                    <a:cubicBezTo>
                      <a:pt x="10764" y="1795"/>
                      <a:pt x="11185" y="1358"/>
                      <a:pt x="11152" y="841"/>
                    </a:cubicBezTo>
                    <a:cubicBezTo>
                      <a:pt x="11120" y="356"/>
                      <a:pt x="10732" y="1"/>
                      <a:pt x="10247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9;p38"/>
              <p:cNvSpPr/>
              <p:nvPr/>
            </p:nvSpPr>
            <p:spPr>
              <a:xfrm>
                <a:off x="5185275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40" y="314"/>
                    </a:moveTo>
                    <a:cubicBezTo>
                      <a:pt x="1648" y="314"/>
                      <a:pt x="1853" y="330"/>
                      <a:pt x="2020" y="330"/>
                    </a:cubicBezTo>
                    <a:lnTo>
                      <a:pt x="10441" y="330"/>
                    </a:lnTo>
                    <a:cubicBezTo>
                      <a:pt x="10893" y="330"/>
                      <a:pt x="11281" y="703"/>
                      <a:pt x="11200" y="1187"/>
                    </a:cubicBezTo>
                    <a:cubicBezTo>
                      <a:pt x="11135" y="1543"/>
                      <a:pt x="10829" y="1785"/>
                      <a:pt x="10473" y="1785"/>
                    </a:cubicBezTo>
                    <a:lnTo>
                      <a:pt x="1520" y="1785"/>
                    </a:lnTo>
                    <a:cubicBezTo>
                      <a:pt x="1434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85" y="1769"/>
                      <a:pt x="130" y="961"/>
                      <a:pt x="647" y="509"/>
                    </a:cubicBezTo>
                    <a:cubicBezTo>
                      <a:pt x="846" y="347"/>
                      <a:pt x="1145" y="314"/>
                      <a:pt x="1440" y="314"/>
                    </a:cubicBezTo>
                    <a:close/>
                    <a:moveTo>
                      <a:pt x="1665" y="0"/>
                    </a:moveTo>
                    <a:cubicBezTo>
                      <a:pt x="1492" y="0"/>
                      <a:pt x="1320" y="2"/>
                      <a:pt x="1147" y="7"/>
                    </a:cubicBezTo>
                    <a:cubicBezTo>
                      <a:pt x="598" y="7"/>
                      <a:pt x="130" y="395"/>
                      <a:pt x="65" y="944"/>
                    </a:cubicBezTo>
                    <a:cubicBezTo>
                      <a:pt x="1" y="1575"/>
                      <a:pt x="501" y="2108"/>
                      <a:pt x="1132" y="2125"/>
                    </a:cubicBezTo>
                    <a:cubicBezTo>
                      <a:pt x="1617" y="2136"/>
                      <a:pt x="2102" y="2139"/>
                      <a:pt x="2586" y="2139"/>
                    </a:cubicBezTo>
                    <a:cubicBezTo>
                      <a:pt x="3556" y="2139"/>
                      <a:pt x="4526" y="2125"/>
                      <a:pt x="5495" y="2125"/>
                    </a:cubicBezTo>
                    <a:lnTo>
                      <a:pt x="10473" y="2125"/>
                    </a:lnTo>
                    <a:cubicBezTo>
                      <a:pt x="10477" y="2125"/>
                      <a:pt x="10482" y="2125"/>
                      <a:pt x="10486" y="2124"/>
                    </a:cubicBezTo>
                    <a:lnTo>
                      <a:pt x="10486" y="2124"/>
                    </a:lnTo>
                    <a:cubicBezTo>
                      <a:pt x="11206" y="2099"/>
                      <a:pt x="11732" y="1377"/>
                      <a:pt x="11475" y="686"/>
                    </a:cubicBezTo>
                    <a:cubicBezTo>
                      <a:pt x="11314" y="250"/>
                      <a:pt x="10893" y="7"/>
                      <a:pt x="10441" y="7"/>
                    </a:cubicBezTo>
                    <a:cubicBezTo>
                      <a:pt x="10252" y="2"/>
                      <a:pt x="10063" y="0"/>
                      <a:pt x="9876" y="0"/>
                    </a:cubicBezTo>
                    <a:cubicBezTo>
                      <a:pt x="9500" y="0"/>
                      <a:pt x="9126" y="7"/>
                      <a:pt x="8760" y="7"/>
                    </a:cubicBezTo>
                    <a:lnTo>
                      <a:pt x="2699" y="7"/>
                    </a:lnTo>
                    <a:cubicBezTo>
                      <a:pt x="2354" y="7"/>
                      <a:pt x="2009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0;p38"/>
              <p:cNvSpPr/>
              <p:nvPr/>
            </p:nvSpPr>
            <p:spPr>
              <a:xfrm>
                <a:off x="5209525" y="2477200"/>
                <a:ext cx="2396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405" extrusionOk="0">
                    <a:moveTo>
                      <a:pt x="9388" y="0"/>
                    </a:moveTo>
                    <a:cubicBezTo>
                      <a:pt x="9383" y="0"/>
                      <a:pt x="9379" y="0"/>
                      <a:pt x="9374" y="1"/>
                    </a:cubicBezTo>
                    <a:cubicBezTo>
                      <a:pt x="7046" y="50"/>
                      <a:pt x="4719" y="71"/>
                      <a:pt x="2391" y="71"/>
                    </a:cubicBezTo>
                    <a:cubicBezTo>
                      <a:pt x="1664" y="71"/>
                      <a:pt x="937" y="69"/>
                      <a:pt x="210" y="65"/>
                    </a:cubicBezTo>
                    <a:cubicBezTo>
                      <a:pt x="0" y="65"/>
                      <a:pt x="0" y="389"/>
                      <a:pt x="210" y="389"/>
                    </a:cubicBezTo>
                    <a:cubicBezTo>
                      <a:pt x="1183" y="399"/>
                      <a:pt x="2157" y="404"/>
                      <a:pt x="3130" y="404"/>
                    </a:cubicBezTo>
                    <a:cubicBezTo>
                      <a:pt x="5211" y="404"/>
                      <a:pt x="7292" y="379"/>
                      <a:pt x="9374" y="324"/>
                    </a:cubicBezTo>
                    <a:cubicBezTo>
                      <a:pt x="9579" y="324"/>
                      <a:pt x="9583" y="0"/>
                      <a:pt x="93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51;p38"/>
              <p:cNvSpPr/>
              <p:nvPr/>
            </p:nvSpPr>
            <p:spPr>
              <a:xfrm>
                <a:off x="5068925" y="2773375"/>
                <a:ext cx="3882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617" extrusionOk="0">
                    <a:moveTo>
                      <a:pt x="15483" y="1"/>
                    </a:moveTo>
                    <a:lnTo>
                      <a:pt x="65" y="48"/>
                    </a:lnTo>
                    <a:cubicBezTo>
                      <a:pt x="0" y="873"/>
                      <a:pt x="80" y="1083"/>
                      <a:pt x="80" y="1617"/>
                    </a:cubicBezTo>
                    <a:lnTo>
                      <a:pt x="1228" y="970"/>
                    </a:lnTo>
                    <a:lnTo>
                      <a:pt x="2004" y="1617"/>
                    </a:lnTo>
                    <a:lnTo>
                      <a:pt x="3151" y="1018"/>
                    </a:lnTo>
                    <a:lnTo>
                      <a:pt x="4185" y="1617"/>
                    </a:lnTo>
                    <a:lnTo>
                      <a:pt x="5204" y="824"/>
                    </a:lnTo>
                    <a:lnTo>
                      <a:pt x="6238" y="1617"/>
                    </a:lnTo>
                    <a:lnTo>
                      <a:pt x="7288" y="824"/>
                    </a:lnTo>
                    <a:lnTo>
                      <a:pt x="8178" y="1487"/>
                    </a:lnTo>
                    <a:lnTo>
                      <a:pt x="9131" y="824"/>
                    </a:lnTo>
                    <a:lnTo>
                      <a:pt x="10053" y="1617"/>
                    </a:lnTo>
                    <a:lnTo>
                      <a:pt x="11102" y="824"/>
                    </a:lnTo>
                    <a:lnTo>
                      <a:pt x="12169" y="1617"/>
                    </a:lnTo>
                    <a:lnTo>
                      <a:pt x="13026" y="824"/>
                    </a:lnTo>
                    <a:lnTo>
                      <a:pt x="13996" y="1617"/>
                    </a:lnTo>
                    <a:lnTo>
                      <a:pt x="14772" y="824"/>
                    </a:lnTo>
                    <a:lnTo>
                      <a:pt x="15531" y="1617"/>
                    </a:lnTo>
                    <a:lnTo>
                      <a:pt x="154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52;p38"/>
              <p:cNvSpPr/>
              <p:nvPr/>
            </p:nvSpPr>
            <p:spPr>
              <a:xfrm>
                <a:off x="5065275" y="2769350"/>
                <a:ext cx="3963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940" extrusionOk="0">
                    <a:moveTo>
                      <a:pt x="15083" y="336"/>
                    </a:moveTo>
                    <a:cubicBezTo>
                      <a:pt x="15179" y="336"/>
                      <a:pt x="15286" y="345"/>
                      <a:pt x="15389" y="345"/>
                    </a:cubicBezTo>
                    <a:cubicBezTo>
                      <a:pt x="15413" y="345"/>
                      <a:pt x="15437" y="345"/>
                      <a:pt x="15461" y="343"/>
                    </a:cubicBezTo>
                    <a:lnTo>
                      <a:pt x="15461" y="343"/>
                    </a:lnTo>
                    <a:cubicBezTo>
                      <a:pt x="15479" y="675"/>
                      <a:pt x="15491" y="1008"/>
                      <a:pt x="15502" y="1345"/>
                    </a:cubicBezTo>
                    <a:lnTo>
                      <a:pt x="15502" y="1345"/>
                    </a:lnTo>
                    <a:lnTo>
                      <a:pt x="15030" y="873"/>
                    </a:lnTo>
                    <a:cubicBezTo>
                      <a:pt x="14998" y="840"/>
                      <a:pt x="14954" y="824"/>
                      <a:pt x="14909" y="824"/>
                    </a:cubicBezTo>
                    <a:cubicBezTo>
                      <a:pt x="14865" y="824"/>
                      <a:pt x="14821" y="840"/>
                      <a:pt x="14788" y="873"/>
                    </a:cubicBezTo>
                    <a:cubicBezTo>
                      <a:pt x="14577" y="1098"/>
                      <a:pt x="14353" y="1323"/>
                      <a:pt x="14129" y="1548"/>
                    </a:cubicBezTo>
                    <a:lnTo>
                      <a:pt x="14129" y="1548"/>
                    </a:lnTo>
                    <a:cubicBezTo>
                      <a:pt x="13848" y="1323"/>
                      <a:pt x="13568" y="1098"/>
                      <a:pt x="13301" y="873"/>
                    </a:cubicBezTo>
                    <a:cubicBezTo>
                      <a:pt x="13261" y="840"/>
                      <a:pt x="13216" y="824"/>
                      <a:pt x="13174" y="824"/>
                    </a:cubicBezTo>
                    <a:cubicBezTo>
                      <a:pt x="13131" y="824"/>
                      <a:pt x="13091" y="840"/>
                      <a:pt x="13058" y="873"/>
                    </a:cubicBezTo>
                    <a:lnTo>
                      <a:pt x="12291" y="1555"/>
                    </a:lnTo>
                    <a:lnTo>
                      <a:pt x="12291" y="1555"/>
                    </a:lnTo>
                    <a:cubicBezTo>
                      <a:pt x="11971" y="1322"/>
                      <a:pt x="11650" y="1087"/>
                      <a:pt x="11330" y="840"/>
                    </a:cubicBezTo>
                    <a:cubicBezTo>
                      <a:pt x="11305" y="824"/>
                      <a:pt x="11273" y="816"/>
                      <a:pt x="11241" y="816"/>
                    </a:cubicBezTo>
                    <a:cubicBezTo>
                      <a:pt x="11208" y="816"/>
                      <a:pt x="11176" y="824"/>
                      <a:pt x="11151" y="840"/>
                    </a:cubicBezTo>
                    <a:cubicBezTo>
                      <a:pt x="10843" y="1090"/>
                      <a:pt x="10521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14" y="823"/>
                      <a:pt x="9269" y="823"/>
                    </a:cubicBezTo>
                    <a:cubicBezTo>
                      <a:pt x="9245" y="823"/>
                      <a:pt x="9220" y="829"/>
                      <a:pt x="9196" y="840"/>
                    </a:cubicBezTo>
                    <a:cubicBezTo>
                      <a:pt x="8902" y="1046"/>
                      <a:pt x="8608" y="1252"/>
                      <a:pt x="8325" y="1446"/>
                    </a:cubicBezTo>
                    <a:lnTo>
                      <a:pt x="8325" y="1446"/>
                    </a:lnTo>
                    <a:cubicBezTo>
                      <a:pt x="8058" y="1252"/>
                      <a:pt x="7781" y="1046"/>
                      <a:pt x="7516" y="840"/>
                    </a:cubicBezTo>
                    <a:cubicBezTo>
                      <a:pt x="7491" y="824"/>
                      <a:pt x="7459" y="816"/>
                      <a:pt x="7427" y="816"/>
                    </a:cubicBezTo>
                    <a:cubicBezTo>
                      <a:pt x="7394" y="816"/>
                      <a:pt x="7362" y="824"/>
                      <a:pt x="7337" y="840"/>
                    </a:cubicBezTo>
                    <a:cubicBezTo>
                      <a:pt x="7025" y="1093"/>
                      <a:pt x="6711" y="1333"/>
                      <a:pt x="6386" y="1571"/>
                    </a:cubicBezTo>
                    <a:lnTo>
                      <a:pt x="6386" y="1571"/>
                    </a:lnTo>
                    <a:cubicBezTo>
                      <a:pt x="6073" y="1333"/>
                      <a:pt x="5758" y="1093"/>
                      <a:pt x="5430" y="840"/>
                    </a:cubicBezTo>
                    <a:cubicBezTo>
                      <a:pt x="5408" y="823"/>
                      <a:pt x="5383" y="816"/>
                      <a:pt x="5359" y="816"/>
                    </a:cubicBezTo>
                    <a:cubicBezTo>
                      <a:pt x="5313" y="816"/>
                      <a:pt x="5268" y="841"/>
                      <a:pt x="5236" y="873"/>
                    </a:cubicBezTo>
                    <a:lnTo>
                      <a:pt x="4319" y="1572"/>
                    </a:lnTo>
                    <a:lnTo>
                      <a:pt x="4319" y="1572"/>
                    </a:lnTo>
                    <a:cubicBezTo>
                      <a:pt x="4150" y="1479"/>
                      <a:pt x="3991" y="1386"/>
                      <a:pt x="3831" y="1293"/>
                    </a:cubicBezTo>
                    <a:cubicBezTo>
                      <a:pt x="3699" y="1219"/>
                      <a:pt x="3462" y="1027"/>
                      <a:pt x="3286" y="1027"/>
                    </a:cubicBezTo>
                    <a:cubicBezTo>
                      <a:pt x="3268" y="1027"/>
                      <a:pt x="3249" y="1030"/>
                      <a:pt x="3232" y="1034"/>
                    </a:cubicBezTo>
                    <a:cubicBezTo>
                      <a:pt x="3038" y="1099"/>
                      <a:pt x="2844" y="1228"/>
                      <a:pt x="2650" y="1325"/>
                    </a:cubicBezTo>
                    <a:cubicBezTo>
                      <a:pt x="2494" y="1404"/>
                      <a:pt x="2337" y="1492"/>
                      <a:pt x="2172" y="1575"/>
                    </a:cubicBezTo>
                    <a:lnTo>
                      <a:pt x="2172" y="1575"/>
                    </a:lnTo>
                    <a:lnTo>
                      <a:pt x="1487" y="1018"/>
                    </a:lnTo>
                    <a:cubicBezTo>
                      <a:pt x="1456" y="987"/>
                      <a:pt x="1411" y="969"/>
                      <a:pt x="1365" y="969"/>
                    </a:cubicBezTo>
                    <a:cubicBezTo>
                      <a:pt x="1340" y="969"/>
                      <a:pt x="1316" y="974"/>
                      <a:pt x="1293" y="985"/>
                    </a:cubicBezTo>
                    <a:cubicBezTo>
                      <a:pt x="990" y="1150"/>
                      <a:pt x="687" y="1324"/>
                      <a:pt x="384" y="1492"/>
                    </a:cubicBezTo>
                    <a:lnTo>
                      <a:pt x="384" y="1492"/>
                    </a:lnTo>
                    <a:cubicBezTo>
                      <a:pt x="375" y="1113"/>
                      <a:pt x="353" y="742"/>
                      <a:pt x="365" y="371"/>
                    </a:cubicBezTo>
                    <a:lnTo>
                      <a:pt x="1745" y="371"/>
                    </a:lnTo>
                    <a:cubicBezTo>
                      <a:pt x="2974" y="371"/>
                      <a:pt x="4202" y="356"/>
                      <a:pt x="5430" y="356"/>
                    </a:cubicBezTo>
                    <a:cubicBezTo>
                      <a:pt x="6902" y="356"/>
                      <a:pt x="8388" y="356"/>
                      <a:pt x="9858" y="339"/>
                    </a:cubicBezTo>
                    <a:lnTo>
                      <a:pt x="14998" y="339"/>
                    </a:lnTo>
                    <a:cubicBezTo>
                      <a:pt x="15025" y="336"/>
                      <a:pt x="15053" y="336"/>
                      <a:pt x="15083" y="336"/>
                    </a:cubicBezTo>
                    <a:close/>
                    <a:moveTo>
                      <a:pt x="14093" y="0"/>
                    </a:moveTo>
                    <a:cubicBezTo>
                      <a:pt x="12864" y="0"/>
                      <a:pt x="11636" y="16"/>
                      <a:pt x="10408" y="16"/>
                    </a:cubicBezTo>
                    <a:cubicBezTo>
                      <a:pt x="8921" y="16"/>
                      <a:pt x="7434" y="16"/>
                      <a:pt x="5964" y="32"/>
                    </a:cubicBezTo>
                    <a:lnTo>
                      <a:pt x="840" y="32"/>
                    </a:lnTo>
                    <a:cubicBezTo>
                      <a:pt x="631" y="32"/>
                      <a:pt x="420" y="32"/>
                      <a:pt x="226" y="48"/>
                    </a:cubicBezTo>
                    <a:lnTo>
                      <a:pt x="211" y="48"/>
                    </a:lnTo>
                    <a:cubicBezTo>
                      <a:pt x="144" y="48"/>
                      <a:pt x="97" y="76"/>
                      <a:pt x="69" y="116"/>
                    </a:cubicBezTo>
                    <a:lnTo>
                      <a:pt x="69" y="116"/>
                    </a:lnTo>
                    <a:cubicBezTo>
                      <a:pt x="49" y="140"/>
                      <a:pt x="35" y="171"/>
                      <a:pt x="32" y="209"/>
                    </a:cubicBezTo>
                    <a:cubicBezTo>
                      <a:pt x="0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8" y="1939"/>
                    </a:cubicBezTo>
                    <a:cubicBezTo>
                      <a:pt x="254" y="1939"/>
                      <a:pt x="282" y="1934"/>
                      <a:pt x="308" y="1923"/>
                    </a:cubicBezTo>
                    <a:cubicBezTo>
                      <a:pt x="664" y="1715"/>
                      <a:pt x="1007" y="1521"/>
                      <a:pt x="1361" y="1327"/>
                    </a:cubicBezTo>
                    <a:lnTo>
                      <a:pt x="1361" y="1327"/>
                    </a:lnTo>
                    <a:cubicBezTo>
                      <a:pt x="1583" y="1513"/>
                      <a:pt x="1796" y="1708"/>
                      <a:pt x="2021" y="1890"/>
                    </a:cubicBezTo>
                    <a:cubicBezTo>
                      <a:pt x="2062" y="1922"/>
                      <a:pt x="2104" y="1940"/>
                      <a:pt x="2150" y="1940"/>
                    </a:cubicBezTo>
                    <a:cubicBezTo>
                      <a:pt x="2175" y="1940"/>
                      <a:pt x="2202" y="1934"/>
                      <a:pt x="2230" y="1923"/>
                    </a:cubicBezTo>
                    <a:cubicBezTo>
                      <a:pt x="2589" y="1729"/>
                      <a:pt x="2935" y="1548"/>
                      <a:pt x="3292" y="1368"/>
                    </a:cubicBezTo>
                    <a:lnTo>
                      <a:pt x="3292" y="1368"/>
                    </a:lnTo>
                    <a:cubicBezTo>
                      <a:pt x="3608" y="1548"/>
                      <a:pt x="3936" y="1729"/>
                      <a:pt x="4251" y="1923"/>
                    </a:cubicBezTo>
                    <a:cubicBezTo>
                      <a:pt x="4280" y="1934"/>
                      <a:pt x="4306" y="1940"/>
                      <a:pt x="4332" y="1940"/>
                    </a:cubicBezTo>
                    <a:cubicBezTo>
                      <a:pt x="4377" y="1940"/>
                      <a:pt x="4419" y="1922"/>
                      <a:pt x="4461" y="1890"/>
                    </a:cubicBezTo>
                    <a:cubicBezTo>
                      <a:pt x="4747" y="1661"/>
                      <a:pt x="5047" y="1432"/>
                      <a:pt x="5348" y="1191"/>
                    </a:cubicBezTo>
                    <a:lnTo>
                      <a:pt x="5348" y="1191"/>
                    </a:lnTo>
                    <a:cubicBezTo>
                      <a:pt x="5664" y="1430"/>
                      <a:pt x="5990" y="1670"/>
                      <a:pt x="6303" y="1923"/>
                    </a:cubicBezTo>
                    <a:cubicBezTo>
                      <a:pt x="6328" y="1931"/>
                      <a:pt x="6360" y="1935"/>
                      <a:pt x="6390" y="1935"/>
                    </a:cubicBezTo>
                    <a:cubicBezTo>
                      <a:pt x="6420" y="1935"/>
                      <a:pt x="6448" y="1931"/>
                      <a:pt x="6465" y="1923"/>
                    </a:cubicBezTo>
                    <a:cubicBezTo>
                      <a:pt x="6790" y="1672"/>
                      <a:pt x="7103" y="1434"/>
                      <a:pt x="7426" y="1197"/>
                    </a:cubicBezTo>
                    <a:lnTo>
                      <a:pt x="7426" y="1197"/>
                    </a:lnTo>
                    <a:cubicBezTo>
                      <a:pt x="7702" y="1398"/>
                      <a:pt x="7966" y="1589"/>
                      <a:pt x="8242" y="1793"/>
                    </a:cubicBezTo>
                    <a:cubicBezTo>
                      <a:pt x="8267" y="1809"/>
                      <a:pt x="8295" y="1818"/>
                      <a:pt x="8324" y="1818"/>
                    </a:cubicBezTo>
                    <a:cubicBezTo>
                      <a:pt x="8352" y="1818"/>
                      <a:pt x="8380" y="1809"/>
                      <a:pt x="8404" y="1793"/>
                    </a:cubicBezTo>
                    <a:cubicBezTo>
                      <a:pt x="8697" y="1588"/>
                      <a:pt x="8990" y="1397"/>
                      <a:pt x="9271" y="1194"/>
                    </a:cubicBezTo>
                    <a:lnTo>
                      <a:pt x="9271" y="1194"/>
                    </a:lnTo>
                    <a:cubicBezTo>
                      <a:pt x="9542" y="1433"/>
                      <a:pt x="9814" y="1662"/>
                      <a:pt x="10085" y="1890"/>
                    </a:cubicBezTo>
                    <a:cubicBezTo>
                      <a:pt x="10116" y="1922"/>
                      <a:pt x="10168" y="1940"/>
                      <a:pt x="10213" y="1940"/>
                    </a:cubicBezTo>
                    <a:cubicBezTo>
                      <a:pt x="10238" y="1940"/>
                      <a:pt x="10262" y="1934"/>
                      <a:pt x="10279" y="1923"/>
                    </a:cubicBezTo>
                    <a:cubicBezTo>
                      <a:pt x="10604" y="1671"/>
                      <a:pt x="10917" y="1433"/>
                      <a:pt x="11241" y="1196"/>
                    </a:cubicBezTo>
                    <a:lnTo>
                      <a:pt x="11241" y="1196"/>
                    </a:lnTo>
                    <a:cubicBezTo>
                      <a:pt x="11567" y="1433"/>
                      <a:pt x="11892" y="1671"/>
                      <a:pt x="12218" y="1923"/>
                    </a:cubicBezTo>
                    <a:cubicBezTo>
                      <a:pt x="12241" y="1934"/>
                      <a:pt x="12268" y="1940"/>
                      <a:pt x="12296" y="1940"/>
                    </a:cubicBezTo>
                    <a:cubicBezTo>
                      <a:pt x="12346" y="1940"/>
                      <a:pt x="12397" y="1922"/>
                      <a:pt x="12429" y="1890"/>
                    </a:cubicBezTo>
                    <a:cubicBezTo>
                      <a:pt x="12681" y="1666"/>
                      <a:pt x="12934" y="1441"/>
                      <a:pt x="13186" y="1207"/>
                    </a:cubicBezTo>
                    <a:lnTo>
                      <a:pt x="13186" y="1207"/>
                    </a:lnTo>
                    <a:cubicBezTo>
                      <a:pt x="13467" y="1441"/>
                      <a:pt x="13748" y="1666"/>
                      <a:pt x="14028" y="1890"/>
                    </a:cubicBezTo>
                    <a:cubicBezTo>
                      <a:pt x="14063" y="1916"/>
                      <a:pt x="14106" y="1933"/>
                      <a:pt x="14149" y="1933"/>
                    </a:cubicBezTo>
                    <a:cubicBezTo>
                      <a:pt x="14187" y="1933"/>
                      <a:pt x="14224" y="1920"/>
                      <a:pt x="14254" y="1890"/>
                    </a:cubicBezTo>
                    <a:cubicBezTo>
                      <a:pt x="14473" y="1672"/>
                      <a:pt x="14691" y="1454"/>
                      <a:pt x="14909" y="1226"/>
                    </a:cubicBezTo>
                    <a:lnTo>
                      <a:pt x="14909" y="1226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6" y="1922"/>
                      <a:pt x="15638" y="1936"/>
                      <a:pt x="15680" y="1936"/>
                    </a:cubicBezTo>
                    <a:cubicBezTo>
                      <a:pt x="15767" y="1936"/>
                      <a:pt x="15855" y="1875"/>
                      <a:pt x="15855" y="1778"/>
                    </a:cubicBezTo>
                    <a:cubicBezTo>
                      <a:pt x="15823" y="1228"/>
                      <a:pt x="15806" y="694"/>
                      <a:pt x="15790" y="162"/>
                    </a:cubicBezTo>
                    <a:cubicBezTo>
                      <a:pt x="15790" y="80"/>
                      <a:pt x="15709" y="0"/>
                      <a:pt x="15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54;p38"/>
              <p:cNvSpPr/>
              <p:nvPr/>
            </p:nvSpPr>
            <p:spPr>
              <a:xfrm>
                <a:off x="4790900" y="1946475"/>
                <a:ext cx="529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054" extrusionOk="0">
                    <a:moveTo>
                      <a:pt x="242" y="1"/>
                    </a:moveTo>
                    <a:cubicBezTo>
                      <a:pt x="100" y="1"/>
                      <a:pt x="0" y="220"/>
                      <a:pt x="164" y="301"/>
                    </a:cubicBezTo>
                    <a:cubicBezTo>
                      <a:pt x="696" y="608"/>
                      <a:pt x="1263" y="851"/>
                      <a:pt x="1844" y="1045"/>
                    </a:cubicBezTo>
                    <a:cubicBezTo>
                      <a:pt x="1862" y="1051"/>
                      <a:pt x="1879" y="1053"/>
                      <a:pt x="1894" y="1053"/>
                    </a:cubicBezTo>
                    <a:cubicBezTo>
                      <a:pt x="2053" y="1053"/>
                      <a:pt x="2116" y="780"/>
                      <a:pt x="1925" y="722"/>
                    </a:cubicBezTo>
                    <a:cubicBezTo>
                      <a:pt x="1375" y="543"/>
                      <a:pt x="842" y="301"/>
                      <a:pt x="325" y="26"/>
                    </a:cubicBezTo>
                    <a:cubicBezTo>
                      <a:pt x="297" y="8"/>
                      <a:pt x="26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55;p38"/>
              <p:cNvSpPr/>
              <p:nvPr/>
            </p:nvSpPr>
            <p:spPr>
              <a:xfrm>
                <a:off x="4764650" y="1748875"/>
                <a:ext cx="5187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476" extrusionOk="0">
                    <a:moveTo>
                      <a:pt x="178" y="1"/>
                    </a:moveTo>
                    <a:cubicBezTo>
                      <a:pt x="141" y="1"/>
                      <a:pt x="103" y="13"/>
                      <a:pt x="66" y="43"/>
                    </a:cubicBezTo>
                    <a:cubicBezTo>
                      <a:pt x="18" y="108"/>
                      <a:pt x="1" y="222"/>
                      <a:pt x="66" y="286"/>
                    </a:cubicBezTo>
                    <a:cubicBezTo>
                      <a:pt x="615" y="707"/>
                      <a:pt x="1181" y="1094"/>
                      <a:pt x="1763" y="1450"/>
                    </a:cubicBezTo>
                    <a:cubicBezTo>
                      <a:pt x="1791" y="1468"/>
                      <a:pt x="1819" y="1475"/>
                      <a:pt x="1844" y="1475"/>
                    </a:cubicBezTo>
                    <a:cubicBezTo>
                      <a:pt x="1983" y="1475"/>
                      <a:pt x="2074" y="1254"/>
                      <a:pt x="1925" y="1159"/>
                    </a:cubicBezTo>
                    <a:cubicBezTo>
                      <a:pt x="1359" y="819"/>
                      <a:pt x="826" y="448"/>
                      <a:pt x="309" y="43"/>
                    </a:cubicBezTo>
                    <a:cubicBezTo>
                      <a:pt x="265" y="18"/>
                      <a:pt x="222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456;p38"/>
              <p:cNvSpPr/>
              <p:nvPr/>
            </p:nvSpPr>
            <p:spPr>
              <a:xfrm>
                <a:off x="4773150" y="1831550"/>
                <a:ext cx="850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5" extrusionOk="0">
                    <a:moveTo>
                      <a:pt x="178" y="1"/>
                    </a:moveTo>
                    <a:cubicBezTo>
                      <a:pt x="163" y="1"/>
                      <a:pt x="146" y="1"/>
                      <a:pt x="113" y="18"/>
                    </a:cubicBezTo>
                    <a:cubicBezTo>
                      <a:pt x="113" y="18"/>
                      <a:pt x="98" y="18"/>
                      <a:pt x="81" y="33"/>
                    </a:cubicBezTo>
                    <a:cubicBezTo>
                      <a:pt x="49" y="50"/>
                      <a:pt x="33" y="66"/>
                      <a:pt x="17" y="82"/>
                    </a:cubicBezTo>
                    <a:cubicBezTo>
                      <a:pt x="17" y="98"/>
                      <a:pt x="17" y="115"/>
                      <a:pt x="1" y="130"/>
                    </a:cubicBezTo>
                    <a:lnTo>
                      <a:pt x="1" y="212"/>
                    </a:lnTo>
                    <a:cubicBezTo>
                      <a:pt x="1" y="227"/>
                      <a:pt x="17" y="244"/>
                      <a:pt x="17" y="259"/>
                    </a:cubicBezTo>
                    <a:cubicBezTo>
                      <a:pt x="17" y="276"/>
                      <a:pt x="33" y="292"/>
                      <a:pt x="49" y="309"/>
                    </a:cubicBezTo>
                    <a:cubicBezTo>
                      <a:pt x="49" y="341"/>
                      <a:pt x="66" y="341"/>
                      <a:pt x="98" y="356"/>
                    </a:cubicBezTo>
                    <a:cubicBezTo>
                      <a:pt x="113" y="373"/>
                      <a:pt x="130" y="373"/>
                      <a:pt x="146" y="373"/>
                    </a:cubicBezTo>
                    <a:cubicBezTo>
                      <a:pt x="162" y="381"/>
                      <a:pt x="174" y="385"/>
                      <a:pt x="187" y="385"/>
                    </a:cubicBezTo>
                    <a:cubicBezTo>
                      <a:pt x="199" y="385"/>
                      <a:pt x="211" y="381"/>
                      <a:pt x="227" y="373"/>
                    </a:cubicBezTo>
                    <a:cubicBezTo>
                      <a:pt x="227" y="373"/>
                      <a:pt x="243" y="356"/>
                      <a:pt x="260" y="356"/>
                    </a:cubicBezTo>
                    <a:cubicBezTo>
                      <a:pt x="292" y="341"/>
                      <a:pt x="307" y="324"/>
                      <a:pt x="324" y="292"/>
                    </a:cubicBezTo>
                    <a:cubicBezTo>
                      <a:pt x="324" y="292"/>
                      <a:pt x="324" y="276"/>
                      <a:pt x="340" y="259"/>
                    </a:cubicBezTo>
                    <a:lnTo>
                      <a:pt x="340" y="162"/>
                    </a:lnTo>
                    <a:cubicBezTo>
                      <a:pt x="324" y="162"/>
                      <a:pt x="324" y="147"/>
                      <a:pt x="324" y="130"/>
                    </a:cubicBezTo>
                    <a:cubicBezTo>
                      <a:pt x="324" y="98"/>
                      <a:pt x="307" y="82"/>
                      <a:pt x="292" y="66"/>
                    </a:cubicBezTo>
                    <a:cubicBezTo>
                      <a:pt x="275" y="50"/>
                      <a:pt x="260" y="33"/>
                      <a:pt x="243" y="33"/>
                    </a:cubicBezTo>
                    <a:cubicBezTo>
                      <a:pt x="227" y="18"/>
                      <a:pt x="21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457;p38"/>
              <p:cNvSpPr/>
              <p:nvPr/>
            </p:nvSpPr>
            <p:spPr>
              <a:xfrm>
                <a:off x="4599800" y="1757150"/>
                <a:ext cx="884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4681" extrusionOk="0">
                    <a:moveTo>
                      <a:pt x="230" y="0"/>
                    </a:moveTo>
                    <a:cubicBezTo>
                      <a:pt x="118" y="0"/>
                      <a:pt x="0" y="123"/>
                      <a:pt x="67" y="246"/>
                    </a:cubicBezTo>
                    <a:cubicBezTo>
                      <a:pt x="972" y="1813"/>
                      <a:pt x="2022" y="3285"/>
                      <a:pt x="3201" y="4625"/>
                    </a:cubicBezTo>
                    <a:cubicBezTo>
                      <a:pt x="3237" y="4665"/>
                      <a:pt x="3277" y="4681"/>
                      <a:pt x="3315" y="4681"/>
                    </a:cubicBezTo>
                    <a:cubicBezTo>
                      <a:pt x="3435" y="4681"/>
                      <a:pt x="3538" y="4521"/>
                      <a:pt x="3427" y="4399"/>
                    </a:cubicBezTo>
                    <a:cubicBezTo>
                      <a:pt x="2264" y="3058"/>
                      <a:pt x="1247" y="1619"/>
                      <a:pt x="358" y="85"/>
                    </a:cubicBezTo>
                    <a:cubicBezTo>
                      <a:pt x="328" y="25"/>
                      <a:pt x="28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458;p38"/>
              <p:cNvSpPr/>
              <p:nvPr/>
            </p:nvSpPr>
            <p:spPr>
              <a:xfrm>
                <a:off x="4729100" y="1691775"/>
                <a:ext cx="109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24" extrusionOk="0">
                    <a:moveTo>
                      <a:pt x="212" y="0"/>
                    </a:moveTo>
                    <a:cubicBezTo>
                      <a:pt x="1" y="0"/>
                      <a:pt x="1" y="323"/>
                      <a:pt x="212" y="323"/>
                    </a:cubicBezTo>
                    <a:cubicBezTo>
                      <a:pt x="438" y="323"/>
                      <a:pt x="438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459;p38"/>
              <p:cNvSpPr/>
              <p:nvPr/>
            </p:nvSpPr>
            <p:spPr>
              <a:xfrm>
                <a:off x="4921425" y="1830775"/>
                <a:ext cx="477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760" extrusionOk="0">
                    <a:moveTo>
                      <a:pt x="192" y="1"/>
                    </a:moveTo>
                    <a:cubicBezTo>
                      <a:pt x="131" y="1"/>
                      <a:pt x="72" y="26"/>
                      <a:pt x="50" y="81"/>
                    </a:cubicBezTo>
                    <a:cubicBezTo>
                      <a:pt x="1" y="146"/>
                      <a:pt x="17" y="275"/>
                      <a:pt x="98" y="307"/>
                    </a:cubicBezTo>
                    <a:cubicBezTo>
                      <a:pt x="615" y="549"/>
                      <a:pt x="1164" y="711"/>
                      <a:pt x="1746" y="760"/>
                    </a:cubicBezTo>
                    <a:cubicBezTo>
                      <a:pt x="1827" y="760"/>
                      <a:pt x="1908" y="678"/>
                      <a:pt x="1908" y="581"/>
                    </a:cubicBezTo>
                    <a:cubicBezTo>
                      <a:pt x="1908" y="484"/>
                      <a:pt x="1827" y="437"/>
                      <a:pt x="1746" y="420"/>
                    </a:cubicBezTo>
                    <a:cubicBezTo>
                      <a:pt x="1229" y="387"/>
                      <a:pt x="728" y="243"/>
                      <a:pt x="276" y="16"/>
                    </a:cubicBezTo>
                    <a:cubicBezTo>
                      <a:pt x="250" y="6"/>
                      <a:pt x="221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460;p38"/>
              <p:cNvSpPr/>
              <p:nvPr/>
            </p:nvSpPr>
            <p:spPr>
              <a:xfrm>
                <a:off x="4897175" y="1821050"/>
                <a:ext cx="105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7" extrusionOk="0">
                    <a:moveTo>
                      <a:pt x="147" y="1"/>
                    </a:moveTo>
                    <a:cubicBezTo>
                      <a:pt x="115" y="1"/>
                      <a:pt x="98" y="17"/>
                      <a:pt x="82" y="17"/>
                    </a:cubicBezTo>
                    <a:lnTo>
                      <a:pt x="33" y="65"/>
                    </a:lnTo>
                    <a:cubicBezTo>
                      <a:pt x="18" y="82"/>
                      <a:pt x="18" y="98"/>
                      <a:pt x="1" y="130"/>
                    </a:cubicBezTo>
                    <a:lnTo>
                      <a:pt x="1" y="162"/>
                    </a:lnTo>
                    <a:cubicBezTo>
                      <a:pt x="1" y="195"/>
                      <a:pt x="1" y="227"/>
                      <a:pt x="18" y="244"/>
                    </a:cubicBezTo>
                    <a:cubicBezTo>
                      <a:pt x="33" y="259"/>
                      <a:pt x="33" y="276"/>
                      <a:pt x="50" y="292"/>
                    </a:cubicBezTo>
                    <a:cubicBezTo>
                      <a:pt x="66" y="308"/>
                      <a:pt x="98" y="324"/>
                      <a:pt x="115" y="324"/>
                    </a:cubicBezTo>
                    <a:cubicBezTo>
                      <a:pt x="147" y="341"/>
                      <a:pt x="179" y="341"/>
                      <a:pt x="212" y="341"/>
                    </a:cubicBezTo>
                    <a:cubicBezTo>
                      <a:pt x="244" y="356"/>
                      <a:pt x="259" y="356"/>
                      <a:pt x="292" y="356"/>
                    </a:cubicBezTo>
                    <a:cubicBezTo>
                      <a:pt x="309" y="356"/>
                      <a:pt x="324" y="341"/>
                      <a:pt x="341" y="324"/>
                    </a:cubicBezTo>
                    <a:cubicBezTo>
                      <a:pt x="373" y="324"/>
                      <a:pt x="389" y="308"/>
                      <a:pt x="389" y="292"/>
                    </a:cubicBezTo>
                    <a:cubicBezTo>
                      <a:pt x="406" y="276"/>
                      <a:pt x="421" y="259"/>
                      <a:pt x="421" y="227"/>
                    </a:cubicBezTo>
                    <a:lnTo>
                      <a:pt x="421" y="195"/>
                    </a:lnTo>
                    <a:cubicBezTo>
                      <a:pt x="421" y="162"/>
                      <a:pt x="421" y="130"/>
                      <a:pt x="406" y="98"/>
                    </a:cubicBezTo>
                    <a:lnTo>
                      <a:pt x="373" y="65"/>
                    </a:lnTo>
                    <a:cubicBezTo>
                      <a:pt x="356" y="50"/>
                      <a:pt x="341" y="33"/>
                      <a:pt x="309" y="33"/>
                    </a:cubicBezTo>
                    <a:cubicBezTo>
                      <a:pt x="276" y="17"/>
                      <a:pt x="244" y="17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461;p38"/>
              <p:cNvSpPr/>
              <p:nvPr/>
            </p:nvSpPr>
            <p:spPr>
              <a:xfrm>
                <a:off x="4903650" y="1983225"/>
                <a:ext cx="283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448" extrusionOk="0">
                    <a:moveTo>
                      <a:pt x="169" y="0"/>
                    </a:moveTo>
                    <a:cubicBezTo>
                      <a:pt x="141" y="0"/>
                      <a:pt x="117" y="8"/>
                      <a:pt x="97" y="27"/>
                    </a:cubicBezTo>
                    <a:cubicBezTo>
                      <a:pt x="65" y="43"/>
                      <a:pt x="17" y="75"/>
                      <a:pt x="17" y="124"/>
                    </a:cubicBezTo>
                    <a:cubicBezTo>
                      <a:pt x="0" y="204"/>
                      <a:pt x="33" y="318"/>
                      <a:pt x="130" y="318"/>
                    </a:cubicBezTo>
                    <a:cubicBezTo>
                      <a:pt x="388" y="366"/>
                      <a:pt x="647" y="398"/>
                      <a:pt x="906" y="448"/>
                    </a:cubicBezTo>
                    <a:cubicBezTo>
                      <a:pt x="955" y="448"/>
                      <a:pt x="1002" y="448"/>
                      <a:pt x="1035" y="431"/>
                    </a:cubicBezTo>
                    <a:cubicBezTo>
                      <a:pt x="1067" y="415"/>
                      <a:pt x="1099" y="366"/>
                      <a:pt x="1116" y="334"/>
                    </a:cubicBezTo>
                    <a:cubicBezTo>
                      <a:pt x="1132" y="254"/>
                      <a:pt x="1084" y="140"/>
                      <a:pt x="1002" y="124"/>
                    </a:cubicBezTo>
                    <a:cubicBezTo>
                      <a:pt x="744" y="92"/>
                      <a:pt x="485" y="43"/>
                      <a:pt x="227" y="11"/>
                    </a:cubicBezTo>
                    <a:cubicBezTo>
                      <a:pt x="207" y="4"/>
                      <a:pt x="187" y="0"/>
                      <a:pt x="16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462;p38"/>
              <p:cNvSpPr/>
              <p:nvPr/>
            </p:nvSpPr>
            <p:spPr>
              <a:xfrm>
                <a:off x="4898425" y="1914800"/>
                <a:ext cx="10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24" extrusionOk="0">
                    <a:moveTo>
                      <a:pt x="209" y="0"/>
                    </a:moveTo>
                    <a:cubicBezTo>
                      <a:pt x="0" y="0"/>
                      <a:pt x="0" y="323"/>
                      <a:pt x="209" y="323"/>
                    </a:cubicBezTo>
                    <a:cubicBezTo>
                      <a:pt x="436" y="323"/>
                      <a:pt x="436" y="0"/>
                      <a:pt x="20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463;p38"/>
              <p:cNvSpPr/>
              <p:nvPr/>
            </p:nvSpPr>
            <p:spPr>
              <a:xfrm>
                <a:off x="4417650" y="1409975"/>
                <a:ext cx="346650" cy="326125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3045" extrusionOk="0">
                    <a:moveTo>
                      <a:pt x="5000" y="0"/>
                    </a:moveTo>
                    <a:cubicBezTo>
                      <a:pt x="4627" y="0"/>
                      <a:pt x="4265" y="170"/>
                      <a:pt x="3991" y="428"/>
                    </a:cubicBezTo>
                    <a:cubicBezTo>
                      <a:pt x="3927" y="476"/>
                      <a:pt x="3879" y="525"/>
                      <a:pt x="3830" y="590"/>
                    </a:cubicBezTo>
                    <a:cubicBezTo>
                      <a:pt x="3507" y="961"/>
                      <a:pt x="3313" y="1430"/>
                      <a:pt x="3200" y="1915"/>
                    </a:cubicBezTo>
                    <a:cubicBezTo>
                      <a:pt x="2780" y="3467"/>
                      <a:pt x="2925" y="5147"/>
                      <a:pt x="3588" y="6617"/>
                    </a:cubicBezTo>
                    <a:lnTo>
                      <a:pt x="3588" y="6617"/>
                    </a:lnTo>
                    <a:cubicBezTo>
                      <a:pt x="3577" y="6595"/>
                      <a:pt x="3433" y="6587"/>
                      <a:pt x="3228" y="6587"/>
                    </a:cubicBezTo>
                    <a:cubicBezTo>
                      <a:pt x="2695" y="6587"/>
                      <a:pt x="1748" y="6643"/>
                      <a:pt x="1632" y="6667"/>
                    </a:cubicBezTo>
                    <a:cubicBezTo>
                      <a:pt x="953" y="6796"/>
                      <a:pt x="388" y="7152"/>
                      <a:pt x="145" y="7814"/>
                    </a:cubicBezTo>
                    <a:cubicBezTo>
                      <a:pt x="33" y="8072"/>
                      <a:pt x="0" y="8347"/>
                      <a:pt x="48" y="8606"/>
                    </a:cubicBezTo>
                    <a:cubicBezTo>
                      <a:pt x="227" y="9624"/>
                      <a:pt x="1455" y="10238"/>
                      <a:pt x="2278" y="10690"/>
                    </a:cubicBezTo>
                    <a:cubicBezTo>
                      <a:pt x="3200" y="11207"/>
                      <a:pt x="4202" y="11580"/>
                      <a:pt x="5204" y="11903"/>
                    </a:cubicBezTo>
                    <a:cubicBezTo>
                      <a:pt x="6125" y="12194"/>
                      <a:pt x="7062" y="12436"/>
                      <a:pt x="7984" y="12662"/>
                    </a:cubicBezTo>
                    <a:cubicBezTo>
                      <a:pt x="8267" y="12733"/>
                      <a:pt x="9023" y="13044"/>
                      <a:pt x="9523" y="13044"/>
                    </a:cubicBezTo>
                    <a:cubicBezTo>
                      <a:pt x="9709" y="13044"/>
                      <a:pt x="9859" y="13002"/>
                      <a:pt x="9938" y="12888"/>
                    </a:cubicBezTo>
                    <a:cubicBezTo>
                      <a:pt x="11812" y="10125"/>
                      <a:pt x="13865" y="6682"/>
                      <a:pt x="12459" y="3256"/>
                    </a:cubicBezTo>
                    <a:cubicBezTo>
                      <a:pt x="12191" y="2625"/>
                      <a:pt x="11692" y="1979"/>
                      <a:pt x="11021" y="1979"/>
                    </a:cubicBezTo>
                    <a:cubicBezTo>
                      <a:pt x="11005" y="1979"/>
                      <a:pt x="10988" y="1979"/>
                      <a:pt x="10972" y="1980"/>
                    </a:cubicBezTo>
                    <a:cubicBezTo>
                      <a:pt x="10681" y="1995"/>
                      <a:pt x="10422" y="2142"/>
                      <a:pt x="10181" y="2303"/>
                    </a:cubicBezTo>
                    <a:cubicBezTo>
                      <a:pt x="9534" y="2723"/>
                      <a:pt x="9018" y="3337"/>
                      <a:pt x="8711" y="4049"/>
                    </a:cubicBezTo>
                    <a:cubicBezTo>
                      <a:pt x="8146" y="2659"/>
                      <a:pt x="7305" y="1349"/>
                      <a:pt x="6109" y="461"/>
                    </a:cubicBezTo>
                    <a:cubicBezTo>
                      <a:pt x="5818" y="250"/>
                      <a:pt x="5495" y="56"/>
                      <a:pt x="5140" y="8"/>
                    </a:cubicBezTo>
                    <a:cubicBezTo>
                      <a:pt x="5093" y="3"/>
                      <a:pt x="5046" y="0"/>
                      <a:pt x="5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464;p38"/>
              <p:cNvSpPr/>
              <p:nvPr/>
            </p:nvSpPr>
            <p:spPr>
              <a:xfrm>
                <a:off x="4530200" y="1424050"/>
                <a:ext cx="188250" cy="403000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16120" extrusionOk="0">
                    <a:moveTo>
                      <a:pt x="195" y="1"/>
                    </a:moveTo>
                    <a:cubicBezTo>
                      <a:pt x="99" y="1"/>
                      <a:pt x="1" y="80"/>
                      <a:pt x="39" y="204"/>
                    </a:cubicBezTo>
                    <a:cubicBezTo>
                      <a:pt x="1155" y="4617"/>
                      <a:pt x="2868" y="8851"/>
                      <a:pt x="5129" y="12795"/>
                    </a:cubicBezTo>
                    <a:cubicBezTo>
                      <a:pt x="5759" y="13909"/>
                      <a:pt x="6438" y="14992"/>
                      <a:pt x="7149" y="16042"/>
                    </a:cubicBezTo>
                    <a:cubicBezTo>
                      <a:pt x="7188" y="16097"/>
                      <a:pt x="7243" y="16120"/>
                      <a:pt x="7297" y="16120"/>
                    </a:cubicBezTo>
                    <a:cubicBezTo>
                      <a:pt x="7417" y="16120"/>
                      <a:pt x="7529" y="16004"/>
                      <a:pt x="7440" y="15881"/>
                    </a:cubicBezTo>
                    <a:cubicBezTo>
                      <a:pt x="4903" y="12148"/>
                      <a:pt x="2883" y="8075"/>
                      <a:pt x="1429" y="3792"/>
                    </a:cubicBezTo>
                    <a:cubicBezTo>
                      <a:pt x="1025" y="2581"/>
                      <a:pt x="670" y="1352"/>
                      <a:pt x="347" y="124"/>
                    </a:cubicBezTo>
                    <a:cubicBezTo>
                      <a:pt x="327" y="38"/>
                      <a:pt x="261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465;p38"/>
              <p:cNvSpPr/>
              <p:nvPr/>
            </p:nvSpPr>
            <p:spPr>
              <a:xfrm>
                <a:off x="4440325" y="1609550"/>
                <a:ext cx="19210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2932" extrusionOk="0">
                    <a:moveTo>
                      <a:pt x="223" y="0"/>
                    </a:moveTo>
                    <a:cubicBezTo>
                      <a:pt x="63" y="0"/>
                      <a:pt x="0" y="273"/>
                      <a:pt x="192" y="332"/>
                    </a:cubicBezTo>
                    <a:cubicBezTo>
                      <a:pt x="2632" y="1026"/>
                      <a:pt x="5024" y="1899"/>
                      <a:pt x="7351" y="2918"/>
                    </a:cubicBezTo>
                    <a:cubicBezTo>
                      <a:pt x="7374" y="2928"/>
                      <a:pt x="7397" y="2932"/>
                      <a:pt x="7418" y="2932"/>
                    </a:cubicBezTo>
                    <a:cubicBezTo>
                      <a:pt x="7578" y="2932"/>
                      <a:pt x="7684" y="2698"/>
                      <a:pt x="7513" y="2627"/>
                    </a:cubicBezTo>
                    <a:cubicBezTo>
                      <a:pt x="5170" y="1593"/>
                      <a:pt x="2746" y="720"/>
                      <a:pt x="272" y="9"/>
                    </a:cubicBezTo>
                    <a:cubicBezTo>
                      <a:pt x="255" y="3"/>
                      <a:pt x="238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466;p38"/>
              <p:cNvSpPr/>
              <p:nvPr/>
            </p:nvSpPr>
            <p:spPr>
              <a:xfrm>
                <a:off x="4622475" y="1481900"/>
                <a:ext cx="8852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7657" extrusionOk="0">
                    <a:moveTo>
                      <a:pt x="3322" y="1"/>
                    </a:moveTo>
                    <a:cubicBezTo>
                      <a:pt x="3272" y="1"/>
                      <a:pt x="3225" y="26"/>
                      <a:pt x="3199" y="88"/>
                    </a:cubicBezTo>
                    <a:cubicBezTo>
                      <a:pt x="2085" y="2512"/>
                      <a:pt x="1035" y="4969"/>
                      <a:pt x="50" y="7458"/>
                    </a:cubicBezTo>
                    <a:cubicBezTo>
                      <a:pt x="0" y="7575"/>
                      <a:pt x="99" y="7657"/>
                      <a:pt x="203" y="7657"/>
                    </a:cubicBezTo>
                    <a:cubicBezTo>
                      <a:pt x="271" y="7657"/>
                      <a:pt x="341" y="7622"/>
                      <a:pt x="373" y="7539"/>
                    </a:cubicBezTo>
                    <a:cubicBezTo>
                      <a:pt x="1341" y="5083"/>
                      <a:pt x="2376" y="2658"/>
                      <a:pt x="3474" y="250"/>
                    </a:cubicBezTo>
                    <a:cubicBezTo>
                      <a:pt x="3541" y="118"/>
                      <a:pt x="3427" y="1"/>
                      <a:pt x="3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467;p38"/>
              <p:cNvSpPr/>
              <p:nvPr/>
            </p:nvSpPr>
            <p:spPr>
              <a:xfrm>
                <a:off x="4537425" y="1557525"/>
                <a:ext cx="774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2224" extrusionOk="0">
                    <a:moveTo>
                      <a:pt x="2888" y="1"/>
                    </a:moveTo>
                    <a:cubicBezTo>
                      <a:pt x="2826" y="1"/>
                      <a:pt x="2769" y="36"/>
                      <a:pt x="2756" y="118"/>
                    </a:cubicBezTo>
                    <a:cubicBezTo>
                      <a:pt x="2708" y="441"/>
                      <a:pt x="2594" y="748"/>
                      <a:pt x="2497" y="1056"/>
                    </a:cubicBezTo>
                    <a:cubicBezTo>
                      <a:pt x="2412" y="1301"/>
                      <a:pt x="2335" y="1547"/>
                      <a:pt x="2261" y="1793"/>
                    </a:cubicBezTo>
                    <a:lnTo>
                      <a:pt x="2261" y="1793"/>
                    </a:lnTo>
                    <a:cubicBezTo>
                      <a:pt x="1658" y="1355"/>
                      <a:pt x="1014" y="972"/>
                      <a:pt x="332" y="668"/>
                    </a:cubicBezTo>
                    <a:cubicBezTo>
                      <a:pt x="307" y="657"/>
                      <a:pt x="283" y="653"/>
                      <a:pt x="261" y="653"/>
                    </a:cubicBezTo>
                    <a:cubicBezTo>
                      <a:pt x="103" y="653"/>
                      <a:pt x="1" y="874"/>
                      <a:pt x="170" y="959"/>
                    </a:cubicBezTo>
                    <a:cubicBezTo>
                      <a:pt x="898" y="1282"/>
                      <a:pt x="1592" y="1685"/>
                      <a:pt x="2223" y="2187"/>
                    </a:cubicBezTo>
                    <a:cubicBezTo>
                      <a:pt x="2265" y="2211"/>
                      <a:pt x="2309" y="2224"/>
                      <a:pt x="2350" y="2224"/>
                    </a:cubicBezTo>
                    <a:cubicBezTo>
                      <a:pt x="2421" y="2224"/>
                      <a:pt x="2483" y="2187"/>
                      <a:pt x="2514" y="2105"/>
                    </a:cubicBezTo>
                    <a:cubicBezTo>
                      <a:pt x="2611" y="1782"/>
                      <a:pt x="2708" y="1459"/>
                      <a:pt x="2805" y="1153"/>
                    </a:cubicBezTo>
                    <a:cubicBezTo>
                      <a:pt x="2902" y="845"/>
                      <a:pt x="3015" y="522"/>
                      <a:pt x="3079" y="215"/>
                    </a:cubicBezTo>
                    <a:cubicBezTo>
                      <a:pt x="3099" y="87"/>
                      <a:pt x="2987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468;p38"/>
              <p:cNvSpPr/>
              <p:nvPr/>
            </p:nvSpPr>
            <p:spPr>
              <a:xfrm>
                <a:off x="4519300" y="1507850"/>
                <a:ext cx="8900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97" extrusionOk="0">
                    <a:moveTo>
                      <a:pt x="3329" y="0"/>
                    </a:moveTo>
                    <a:cubicBezTo>
                      <a:pt x="3277" y="0"/>
                      <a:pt x="3225" y="25"/>
                      <a:pt x="3190" y="84"/>
                    </a:cubicBezTo>
                    <a:cubicBezTo>
                      <a:pt x="2861" y="653"/>
                      <a:pt x="2532" y="1235"/>
                      <a:pt x="2203" y="1806"/>
                    </a:cubicBezTo>
                    <a:lnTo>
                      <a:pt x="2203" y="1806"/>
                    </a:lnTo>
                    <a:cubicBezTo>
                      <a:pt x="1573" y="1490"/>
                      <a:pt x="945" y="1176"/>
                      <a:pt x="330" y="860"/>
                    </a:cubicBezTo>
                    <a:cubicBezTo>
                      <a:pt x="302" y="846"/>
                      <a:pt x="274" y="840"/>
                      <a:pt x="248" y="840"/>
                    </a:cubicBezTo>
                    <a:cubicBezTo>
                      <a:pt x="96" y="840"/>
                      <a:pt x="0" y="1053"/>
                      <a:pt x="152" y="1136"/>
                    </a:cubicBezTo>
                    <a:cubicBezTo>
                      <a:pt x="831" y="1491"/>
                      <a:pt x="1509" y="1830"/>
                      <a:pt x="2173" y="2170"/>
                    </a:cubicBezTo>
                    <a:cubicBezTo>
                      <a:pt x="2203" y="2188"/>
                      <a:pt x="2237" y="2197"/>
                      <a:pt x="2272" y="2197"/>
                    </a:cubicBezTo>
                    <a:cubicBezTo>
                      <a:pt x="2329" y="2197"/>
                      <a:pt x="2384" y="2172"/>
                      <a:pt x="2414" y="2121"/>
                    </a:cubicBezTo>
                    <a:cubicBezTo>
                      <a:pt x="2770" y="1491"/>
                      <a:pt x="3125" y="877"/>
                      <a:pt x="3481" y="246"/>
                    </a:cubicBezTo>
                    <a:cubicBezTo>
                      <a:pt x="3560" y="123"/>
                      <a:pt x="3445" y="0"/>
                      <a:pt x="3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469;p38"/>
              <p:cNvSpPr/>
              <p:nvPr/>
            </p:nvSpPr>
            <p:spPr>
              <a:xfrm>
                <a:off x="4515375" y="1473725"/>
                <a:ext cx="655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759" extrusionOk="0">
                    <a:moveTo>
                      <a:pt x="2432" y="0"/>
                    </a:moveTo>
                    <a:cubicBezTo>
                      <a:pt x="2376" y="0"/>
                      <a:pt x="2317" y="25"/>
                      <a:pt x="2297" y="76"/>
                    </a:cubicBezTo>
                    <a:cubicBezTo>
                      <a:pt x="2200" y="318"/>
                      <a:pt x="2087" y="561"/>
                      <a:pt x="1974" y="803"/>
                    </a:cubicBezTo>
                    <a:cubicBezTo>
                      <a:pt x="1925" y="917"/>
                      <a:pt x="1877" y="1029"/>
                      <a:pt x="1812" y="1159"/>
                    </a:cubicBezTo>
                    <a:cubicBezTo>
                      <a:pt x="1796" y="1208"/>
                      <a:pt x="1763" y="1272"/>
                      <a:pt x="1748" y="1337"/>
                    </a:cubicBezTo>
                    <a:cubicBezTo>
                      <a:pt x="1737" y="1346"/>
                      <a:pt x="1728" y="1362"/>
                      <a:pt x="1718" y="1377"/>
                    </a:cubicBezTo>
                    <a:lnTo>
                      <a:pt x="1718" y="1377"/>
                    </a:lnTo>
                    <a:cubicBezTo>
                      <a:pt x="1697" y="1363"/>
                      <a:pt x="1675" y="1349"/>
                      <a:pt x="1651" y="1337"/>
                    </a:cubicBezTo>
                    <a:cubicBezTo>
                      <a:pt x="1586" y="1305"/>
                      <a:pt x="1521" y="1272"/>
                      <a:pt x="1472" y="1240"/>
                    </a:cubicBezTo>
                    <a:cubicBezTo>
                      <a:pt x="1343" y="1175"/>
                      <a:pt x="1214" y="1094"/>
                      <a:pt x="1084" y="1029"/>
                    </a:cubicBezTo>
                    <a:cubicBezTo>
                      <a:pt x="843" y="900"/>
                      <a:pt x="584" y="755"/>
                      <a:pt x="326" y="626"/>
                    </a:cubicBezTo>
                    <a:cubicBezTo>
                      <a:pt x="297" y="608"/>
                      <a:pt x="269" y="600"/>
                      <a:pt x="242" y="600"/>
                    </a:cubicBezTo>
                    <a:cubicBezTo>
                      <a:pt x="100" y="600"/>
                      <a:pt x="1" y="818"/>
                      <a:pt x="164" y="900"/>
                    </a:cubicBezTo>
                    <a:cubicBezTo>
                      <a:pt x="423" y="1046"/>
                      <a:pt x="697" y="1191"/>
                      <a:pt x="955" y="1337"/>
                    </a:cubicBezTo>
                    <a:cubicBezTo>
                      <a:pt x="1101" y="1417"/>
                      <a:pt x="1231" y="1499"/>
                      <a:pt x="1375" y="1563"/>
                    </a:cubicBezTo>
                    <a:cubicBezTo>
                      <a:pt x="1489" y="1628"/>
                      <a:pt x="1634" y="1740"/>
                      <a:pt x="1763" y="1757"/>
                    </a:cubicBezTo>
                    <a:cubicBezTo>
                      <a:pt x="1771" y="1758"/>
                      <a:pt x="1778" y="1758"/>
                      <a:pt x="1784" y="1758"/>
                    </a:cubicBezTo>
                    <a:cubicBezTo>
                      <a:pt x="1929" y="1758"/>
                      <a:pt x="1976" y="1606"/>
                      <a:pt x="2022" y="1499"/>
                    </a:cubicBezTo>
                    <a:cubicBezTo>
                      <a:pt x="2087" y="1352"/>
                      <a:pt x="2151" y="1223"/>
                      <a:pt x="2216" y="1094"/>
                    </a:cubicBezTo>
                    <a:cubicBezTo>
                      <a:pt x="2330" y="803"/>
                      <a:pt x="2459" y="529"/>
                      <a:pt x="2588" y="253"/>
                    </a:cubicBezTo>
                    <a:cubicBezTo>
                      <a:pt x="2620" y="173"/>
                      <a:pt x="2604" y="76"/>
                      <a:pt x="2524" y="27"/>
                    </a:cubicBezTo>
                    <a:cubicBezTo>
                      <a:pt x="2499" y="9"/>
                      <a:pt x="2466" y="0"/>
                      <a:pt x="2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470;p38"/>
              <p:cNvSpPr/>
              <p:nvPr/>
            </p:nvSpPr>
            <p:spPr>
              <a:xfrm>
                <a:off x="4515700" y="1449075"/>
                <a:ext cx="48625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163" extrusionOk="0">
                    <a:moveTo>
                      <a:pt x="1749" y="0"/>
                    </a:moveTo>
                    <a:cubicBezTo>
                      <a:pt x="1693" y="0"/>
                      <a:pt x="1641" y="26"/>
                      <a:pt x="1621" y="76"/>
                    </a:cubicBezTo>
                    <a:cubicBezTo>
                      <a:pt x="1541" y="237"/>
                      <a:pt x="1459" y="399"/>
                      <a:pt x="1395" y="561"/>
                    </a:cubicBezTo>
                    <a:cubicBezTo>
                      <a:pt x="1362" y="625"/>
                      <a:pt x="1330" y="707"/>
                      <a:pt x="1282" y="771"/>
                    </a:cubicBezTo>
                    <a:cubicBezTo>
                      <a:pt x="1265" y="787"/>
                      <a:pt x="1250" y="819"/>
                      <a:pt x="1233" y="836"/>
                    </a:cubicBezTo>
                    <a:cubicBezTo>
                      <a:pt x="1088" y="755"/>
                      <a:pt x="942" y="658"/>
                      <a:pt x="797" y="578"/>
                    </a:cubicBezTo>
                    <a:cubicBezTo>
                      <a:pt x="636" y="481"/>
                      <a:pt x="490" y="384"/>
                      <a:pt x="328" y="287"/>
                    </a:cubicBezTo>
                    <a:cubicBezTo>
                      <a:pt x="297" y="269"/>
                      <a:pt x="267" y="261"/>
                      <a:pt x="239" y="261"/>
                    </a:cubicBezTo>
                    <a:cubicBezTo>
                      <a:pt x="91" y="261"/>
                      <a:pt x="1" y="482"/>
                      <a:pt x="151" y="578"/>
                    </a:cubicBezTo>
                    <a:cubicBezTo>
                      <a:pt x="328" y="674"/>
                      <a:pt x="522" y="787"/>
                      <a:pt x="700" y="901"/>
                    </a:cubicBezTo>
                    <a:cubicBezTo>
                      <a:pt x="797" y="949"/>
                      <a:pt x="894" y="1013"/>
                      <a:pt x="991" y="1078"/>
                    </a:cubicBezTo>
                    <a:cubicBezTo>
                      <a:pt x="1061" y="1121"/>
                      <a:pt x="1143" y="1162"/>
                      <a:pt x="1227" y="1162"/>
                    </a:cubicBezTo>
                    <a:cubicBezTo>
                      <a:pt x="1240" y="1162"/>
                      <a:pt x="1253" y="1161"/>
                      <a:pt x="1265" y="1159"/>
                    </a:cubicBezTo>
                    <a:cubicBezTo>
                      <a:pt x="1459" y="1143"/>
                      <a:pt x="1556" y="981"/>
                      <a:pt x="1638" y="819"/>
                    </a:cubicBezTo>
                    <a:cubicBezTo>
                      <a:pt x="1718" y="625"/>
                      <a:pt x="1815" y="448"/>
                      <a:pt x="1896" y="254"/>
                    </a:cubicBezTo>
                    <a:cubicBezTo>
                      <a:pt x="1944" y="173"/>
                      <a:pt x="1929" y="76"/>
                      <a:pt x="1847" y="28"/>
                    </a:cubicBezTo>
                    <a:cubicBezTo>
                      <a:pt x="1817" y="10"/>
                      <a:pt x="1782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471;p38"/>
              <p:cNvSpPr/>
              <p:nvPr/>
            </p:nvSpPr>
            <p:spPr>
              <a:xfrm>
                <a:off x="4545200" y="1611300"/>
                <a:ext cx="53050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3191" extrusionOk="0">
                    <a:moveTo>
                      <a:pt x="1058" y="0"/>
                    </a:moveTo>
                    <a:cubicBezTo>
                      <a:pt x="946" y="0"/>
                      <a:pt x="826" y="127"/>
                      <a:pt x="894" y="262"/>
                    </a:cubicBezTo>
                    <a:cubicBezTo>
                      <a:pt x="1193" y="831"/>
                      <a:pt x="1464" y="1413"/>
                      <a:pt x="1722" y="2009"/>
                    </a:cubicBezTo>
                    <a:lnTo>
                      <a:pt x="1722" y="2009"/>
                    </a:lnTo>
                    <a:cubicBezTo>
                      <a:pt x="1225" y="2332"/>
                      <a:pt x="703" y="2628"/>
                      <a:pt x="167" y="2896"/>
                    </a:cubicBezTo>
                    <a:cubicBezTo>
                      <a:pt x="0" y="2966"/>
                      <a:pt x="96" y="3191"/>
                      <a:pt x="250" y="3191"/>
                    </a:cubicBezTo>
                    <a:cubicBezTo>
                      <a:pt x="275" y="3191"/>
                      <a:pt x="301" y="3185"/>
                      <a:pt x="328" y="3171"/>
                    </a:cubicBezTo>
                    <a:cubicBezTo>
                      <a:pt x="926" y="2896"/>
                      <a:pt x="1475" y="2573"/>
                      <a:pt x="2025" y="2202"/>
                    </a:cubicBezTo>
                    <a:cubicBezTo>
                      <a:pt x="2089" y="2152"/>
                      <a:pt x="2122" y="2072"/>
                      <a:pt x="2074" y="1975"/>
                    </a:cubicBezTo>
                    <a:cubicBezTo>
                      <a:pt x="1799" y="1344"/>
                      <a:pt x="1508" y="715"/>
                      <a:pt x="1184" y="84"/>
                    </a:cubicBezTo>
                    <a:cubicBezTo>
                      <a:pt x="1155" y="25"/>
                      <a:pt x="1107" y="0"/>
                      <a:pt x="1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472;p38"/>
              <p:cNvSpPr/>
              <p:nvPr/>
            </p:nvSpPr>
            <p:spPr>
              <a:xfrm>
                <a:off x="4619725" y="1585775"/>
                <a:ext cx="82250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456" extrusionOk="0">
                    <a:moveTo>
                      <a:pt x="200" y="1"/>
                    </a:moveTo>
                    <a:cubicBezTo>
                      <a:pt x="101" y="1"/>
                      <a:pt x="1" y="83"/>
                      <a:pt x="30" y="200"/>
                    </a:cubicBezTo>
                    <a:cubicBezTo>
                      <a:pt x="207" y="911"/>
                      <a:pt x="401" y="1622"/>
                      <a:pt x="612" y="2317"/>
                    </a:cubicBezTo>
                    <a:cubicBezTo>
                      <a:pt x="625" y="2397"/>
                      <a:pt x="693" y="2455"/>
                      <a:pt x="762" y="2455"/>
                    </a:cubicBezTo>
                    <a:cubicBezTo>
                      <a:pt x="777" y="2455"/>
                      <a:pt x="792" y="2453"/>
                      <a:pt x="806" y="2447"/>
                    </a:cubicBezTo>
                    <a:cubicBezTo>
                      <a:pt x="1580" y="2171"/>
                      <a:pt x="2339" y="1913"/>
                      <a:pt x="3100" y="1654"/>
                    </a:cubicBezTo>
                    <a:cubicBezTo>
                      <a:pt x="3289" y="1582"/>
                      <a:pt x="3228" y="1322"/>
                      <a:pt x="3070" y="1322"/>
                    </a:cubicBezTo>
                    <a:cubicBezTo>
                      <a:pt x="3054" y="1322"/>
                      <a:pt x="3036" y="1325"/>
                      <a:pt x="3018" y="1331"/>
                    </a:cubicBezTo>
                    <a:cubicBezTo>
                      <a:pt x="2308" y="1573"/>
                      <a:pt x="1582" y="1830"/>
                      <a:pt x="870" y="2074"/>
                    </a:cubicBezTo>
                    <a:lnTo>
                      <a:pt x="870" y="2074"/>
                    </a:lnTo>
                    <a:cubicBezTo>
                      <a:pt x="679" y="1431"/>
                      <a:pt x="503" y="775"/>
                      <a:pt x="354" y="120"/>
                    </a:cubicBezTo>
                    <a:cubicBezTo>
                      <a:pt x="328" y="36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473;p38"/>
              <p:cNvSpPr/>
              <p:nvPr/>
            </p:nvSpPr>
            <p:spPr>
              <a:xfrm>
                <a:off x="4637250" y="1544600"/>
                <a:ext cx="73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322" extrusionOk="0">
                    <a:moveTo>
                      <a:pt x="204" y="0"/>
                    </a:moveTo>
                    <a:cubicBezTo>
                      <a:pt x="106" y="0"/>
                      <a:pt x="1" y="87"/>
                      <a:pt x="40" y="215"/>
                    </a:cubicBezTo>
                    <a:cubicBezTo>
                      <a:pt x="137" y="586"/>
                      <a:pt x="250" y="974"/>
                      <a:pt x="347" y="1346"/>
                    </a:cubicBezTo>
                    <a:cubicBezTo>
                      <a:pt x="396" y="1540"/>
                      <a:pt x="461" y="1734"/>
                      <a:pt x="508" y="1928"/>
                    </a:cubicBezTo>
                    <a:cubicBezTo>
                      <a:pt x="556" y="2073"/>
                      <a:pt x="572" y="2267"/>
                      <a:pt x="750" y="2316"/>
                    </a:cubicBezTo>
                    <a:cubicBezTo>
                      <a:pt x="770" y="2320"/>
                      <a:pt x="789" y="2322"/>
                      <a:pt x="809" y="2322"/>
                    </a:cubicBezTo>
                    <a:cubicBezTo>
                      <a:pt x="954" y="2322"/>
                      <a:pt x="1104" y="2227"/>
                      <a:pt x="1218" y="2170"/>
                    </a:cubicBezTo>
                    <a:cubicBezTo>
                      <a:pt x="1412" y="2090"/>
                      <a:pt x="1591" y="2008"/>
                      <a:pt x="1785" y="1928"/>
                    </a:cubicBezTo>
                    <a:cubicBezTo>
                      <a:pt x="2140" y="1782"/>
                      <a:pt x="2496" y="1620"/>
                      <a:pt x="2851" y="1476"/>
                    </a:cubicBezTo>
                    <a:cubicBezTo>
                      <a:pt x="2931" y="1443"/>
                      <a:pt x="2948" y="1314"/>
                      <a:pt x="2916" y="1249"/>
                    </a:cubicBezTo>
                    <a:cubicBezTo>
                      <a:pt x="2882" y="1194"/>
                      <a:pt x="2827" y="1169"/>
                      <a:pt x="2769" y="1169"/>
                    </a:cubicBezTo>
                    <a:cubicBezTo>
                      <a:pt x="2742" y="1169"/>
                      <a:pt x="2715" y="1174"/>
                      <a:pt x="2690" y="1185"/>
                    </a:cubicBezTo>
                    <a:cubicBezTo>
                      <a:pt x="2366" y="1314"/>
                      <a:pt x="2059" y="1459"/>
                      <a:pt x="1752" y="1588"/>
                    </a:cubicBezTo>
                    <a:cubicBezTo>
                      <a:pt x="1606" y="1653"/>
                      <a:pt x="1461" y="1717"/>
                      <a:pt x="1300" y="1782"/>
                    </a:cubicBezTo>
                    <a:cubicBezTo>
                      <a:pt x="1235" y="1814"/>
                      <a:pt x="1154" y="1847"/>
                      <a:pt x="1073" y="1879"/>
                    </a:cubicBezTo>
                    <a:cubicBezTo>
                      <a:pt x="1041" y="1896"/>
                      <a:pt x="992" y="1911"/>
                      <a:pt x="960" y="1928"/>
                    </a:cubicBezTo>
                    <a:cubicBezTo>
                      <a:pt x="935" y="1940"/>
                      <a:pt x="892" y="1953"/>
                      <a:pt x="865" y="1965"/>
                    </a:cubicBezTo>
                    <a:lnTo>
                      <a:pt x="865" y="1965"/>
                    </a:lnTo>
                    <a:cubicBezTo>
                      <a:pt x="865" y="1963"/>
                      <a:pt x="864" y="1962"/>
                      <a:pt x="863" y="1960"/>
                    </a:cubicBezTo>
                    <a:cubicBezTo>
                      <a:pt x="863" y="1928"/>
                      <a:pt x="847" y="1896"/>
                      <a:pt x="830" y="1864"/>
                    </a:cubicBezTo>
                    <a:cubicBezTo>
                      <a:pt x="815" y="1782"/>
                      <a:pt x="783" y="1685"/>
                      <a:pt x="766" y="1605"/>
                    </a:cubicBezTo>
                    <a:lnTo>
                      <a:pt x="621" y="1120"/>
                    </a:lnTo>
                    <a:cubicBezTo>
                      <a:pt x="539" y="780"/>
                      <a:pt x="444" y="457"/>
                      <a:pt x="347" y="118"/>
                    </a:cubicBezTo>
                    <a:cubicBezTo>
                      <a:pt x="328" y="36"/>
                      <a:pt x="267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474;p38"/>
              <p:cNvSpPr/>
              <p:nvPr/>
            </p:nvSpPr>
            <p:spPr>
              <a:xfrm>
                <a:off x="4660425" y="1508675"/>
                <a:ext cx="570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739" extrusionOk="0">
                    <a:moveTo>
                      <a:pt x="184" y="0"/>
                    </a:moveTo>
                    <a:cubicBezTo>
                      <a:pt x="172" y="0"/>
                      <a:pt x="159" y="1"/>
                      <a:pt x="146" y="4"/>
                    </a:cubicBezTo>
                    <a:cubicBezTo>
                      <a:pt x="65" y="36"/>
                      <a:pt x="0" y="133"/>
                      <a:pt x="33" y="213"/>
                    </a:cubicBezTo>
                    <a:cubicBezTo>
                      <a:pt x="130" y="472"/>
                      <a:pt x="211" y="715"/>
                      <a:pt x="308" y="973"/>
                    </a:cubicBezTo>
                    <a:cubicBezTo>
                      <a:pt x="356" y="1103"/>
                      <a:pt x="405" y="1215"/>
                      <a:pt x="453" y="1344"/>
                    </a:cubicBezTo>
                    <a:cubicBezTo>
                      <a:pt x="485" y="1458"/>
                      <a:pt x="517" y="1635"/>
                      <a:pt x="631" y="1700"/>
                    </a:cubicBezTo>
                    <a:cubicBezTo>
                      <a:pt x="670" y="1728"/>
                      <a:pt x="711" y="1739"/>
                      <a:pt x="752" y="1739"/>
                    </a:cubicBezTo>
                    <a:cubicBezTo>
                      <a:pt x="831" y="1739"/>
                      <a:pt x="912" y="1700"/>
                      <a:pt x="987" y="1668"/>
                    </a:cubicBezTo>
                    <a:cubicBezTo>
                      <a:pt x="1116" y="1620"/>
                      <a:pt x="1229" y="1571"/>
                      <a:pt x="1358" y="1523"/>
                    </a:cubicBezTo>
                    <a:cubicBezTo>
                      <a:pt x="1616" y="1426"/>
                      <a:pt x="1875" y="1329"/>
                      <a:pt x="2150" y="1232"/>
                    </a:cubicBezTo>
                    <a:cubicBezTo>
                      <a:pt x="2231" y="1200"/>
                      <a:pt x="2280" y="1118"/>
                      <a:pt x="2263" y="1021"/>
                    </a:cubicBezTo>
                    <a:cubicBezTo>
                      <a:pt x="2236" y="955"/>
                      <a:pt x="2166" y="900"/>
                      <a:pt x="2098" y="900"/>
                    </a:cubicBezTo>
                    <a:cubicBezTo>
                      <a:pt x="2083" y="900"/>
                      <a:pt x="2068" y="903"/>
                      <a:pt x="2053" y="909"/>
                    </a:cubicBezTo>
                    <a:cubicBezTo>
                      <a:pt x="1827" y="989"/>
                      <a:pt x="1601" y="1070"/>
                      <a:pt x="1375" y="1167"/>
                    </a:cubicBezTo>
                    <a:cubicBezTo>
                      <a:pt x="1278" y="1200"/>
                      <a:pt x="1164" y="1247"/>
                      <a:pt x="1051" y="1280"/>
                    </a:cubicBezTo>
                    <a:cubicBezTo>
                      <a:pt x="1002" y="1312"/>
                      <a:pt x="938" y="1329"/>
                      <a:pt x="873" y="1361"/>
                    </a:cubicBezTo>
                    <a:cubicBezTo>
                      <a:pt x="857" y="1369"/>
                      <a:pt x="834" y="1380"/>
                      <a:pt x="809" y="1390"/>
                    </a:cubicBezTo>
                    <a:lnTo>
                      <a:pt x="809" y="1390"/>
                    </a:lnTo>
                    <a:cubicBezTo>
                      <a:pt x="774" y="1313"/>
                      <a:pt x="751" y="1219"/>
                      <a:pt x="728" y="1150"/>
                    </a:cubicBezTo>
                    <a:cubicBezTo>
                      <a:pt x="679" y="1038"/>
                      <a:pt x="647" y="924"/>
                      <a:pt x="599" y="812"/>
                    </a:cubicBezTo>
                    <a:cubicBezTo>
                      <a:pt x="517" y="585"/>
                      <a:pt x="437" y="359"/>
                      <a:pt x="356" y="116"/>
                    </a:cubicBezTo>
                    <a:cubicBezTo>
                      <a:pt x="328" y="47"/>
                      <a:pt x="26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475;p38"/>
              <p:cNvSpPr/>
              <p:nvPr/>
            </p:nvSpPr>
            <p:spPr>
              <a:xfrm>
                <a:off x="5324650" y="1768150"/>
                <a:ext cx="341850" cy="354750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14190" extrusionOk="0">
                    <a:moveTo>
                      <a:pt x="4640" y="0"/>
                    </a:moveTo>
                    <a:cubicBezTo>
                      <a:pt x="4639" y="1"/>
                      <a:pt x="1" y="14190"/>
                      <a:pt x="5674" y="14190"/>
                    </a:cubicBezTo>
                    <a:cubicBezTo>
                      <a:pt x="11346" y="14190"/>
                      <a:pt x="13431" y="11555"/>
                      <a:pt x="13431" y="11555"/>
                    </a:cubicBezTo>
                    <a:cubicBezTo>
                      <a:pt x="13673" y="10553"/>
                      <a:pt x="13382" y="9486"/>
                      <a:pt x="12979" y="8533"/>
                    </a:cubicBezTo>
                    <a:cubicBezTo>
                      <a:pt x="11411" y="4799"/>
                      <a:pt x="8114" y="2069"/>
                      <a:pt x="464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476;p38"/>
              <p:cNvSpPr/>
              <p:nvPr/>
            </p:nvSpPr>
            <p:spPr>
              <a:xfrm>
                <a:off x="5492225" y="1833350"/>
                <a:ext cx="7767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2553" extrusionOk="0">
                    <a:moveTo>
                      <a:pt x="231" y="0"/>
                    </a:moveTo>
                    <a:cubicBezTo>
                      <a:pt x="92" y="0"/>
                      <a:pt x="1" y="222"/>
                      <a:pt x="150" y="317"/>
                    </a:cubicBezTo>
                    <a:cubicBezTo>
                      <a:pt x="1104" y="948"/>
                      <a:pt x="1977" y="1674"/>
                      <a:pt x="2753" y="2499"/>
                    </a:cubicBezTo>
                    <a:cubicBezTo>
                      <a:pt x="2787" y="2537"/>
                      <a:pt x="2826" y="2553"/>
                      <a:pt x="2864" y="2553"/>
                    </a:cubicBezTo>
                    <a:cubicBezTo>
                      <a:pt x="2990" y="2553"/>
                      <a:pt x="3106" y="2384"/>
                      <a:pt x="2994" y="2273"/>
                    </a:cubicBezTo>
                    <a:cubicBezTo>
                      <a:pt x="2186" y="1416"/>
                      <a:pt x="1298" y="672"/>
                      <a:pt x="312" y="26"/>
                    </a:cubicBezTo>
                    <a:cubicBezTo>
                      <a:pt x="284" y="8"/>
                      <a:pt x="256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477;p38"/>
              <p:cNvSpPr/>
              <p:nvPr/>
            </p:nvSpPr>
            <p:spPr>
              <a:xfrm>
                <a:off x="5569925" y="1917225"/>
                <a:ext cx="9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3" extrusionOk="0">
                    <a:moveTo>
                      <a:pt x="162" y="0"/>
                    </a:moveTo>
                    <a:cubicBezTo>
                      <a:pt x="145" y="0"/>
                      <a:pt x="113" y="0"/>
                      <a:pt x="97" y="17"/>
                    </a:cubicBezTo>
                    <a:cubicBezTo>
                      <a:pt x="80" y="17"/>
                      <a:pt x="65" y="32"/>
                      <a:pt x="48" y="49"/>
                    </a:cubicBezTo>
                    <a:lnTo>
                      <a:pt x="16" y="82"/>
                    </a:lnTo>
                    <a:cubicBezTo>
                      <a:pt x="0" y="114"/>
                      <a:pt x="0" y="129"/>
                      <a:pt x="0" y="162"/>
                    </a:cubicBezTo>
                    <a:lnTo>
                      <a:pt x="0" y="211"/>
                    </a:lnTo>
                    <a:cubicBezTo>
                      <a:pt x="16" y="243"/>
                      <a:pt x="16" y="259"/>
                      <a:pt x="48" y="275"/>
                    </a:cubicBezTo>
                    <a:cubicBezTo>
                      <a:pt x="65" y="291"/>
                      <a:pt x="80" y="308"/>
                      <a:pt x="80" y="323"/>
                    </a:cubicBezTo>
                    <a:cubicBezTo>
                      <a:pt x="97" y="340"/>
                      <a:pt x="113" y="356"/>
                      <a:pt x="145" y="356"/>
                    </a:cubicBezTo>
                    <a:cubicBezTo>
                      <a:pt x="162" y="372"/>
                      <a:pt x="177" y="372"/>
                      <a:pt x="210" y="372"/>
                    </a:cubicBezTo>
                    <a:cubicBezTo>
                      <a:pt x="227" y="372"/>
                      <a:pt x="242" y="372"/>
                      <a:pt x="274" y="356"/>
                    </a:cubicBezTo>
                    <a:cubicBezTo>
                      <a:pt x="291" y="356"/>
                      <a:pt x="307" y="340"/>
                      <a:pt x="323" y="323"/>
                    </a:cubicBezTo>
                    <a:lnTo>
                      <a:pt x="356" y="291"/>
                    </a:lnTo>
                    <a:cubicBezTo>
                      <a:pt x="356" y="259"/>
                      <a:pt x="371" y="243"/>
                      <a:pt x="371" y="211"/>
                    </a:cubicBezTo>
                    <a:lnTo>
                      <a:pt x="371" y="162"/>
                    </a:lnTo>
                    <a:cubicBezTo>
                      <a:pt x="356" y="129"/>
                      <a:pt x="339" y="114"/>
                      <a:pt x="323" y="97"/>
                    </a:cubicBezTo>
                    <a:lnTo>
                      <a:pt x="274" y="49"/>
                    </a:lnTo>
                    <a:cubicBezTo>
                      <a:pt x="259" y="32"/>
                      <a:pt x="242" y="17"/>
                      <a:pt x="227" y="17"/>
                    </a:cubicBezTo>
                    <a:cubicBezTo>
                      <a:pt x="210" y="0"/>
                      <a:pt x="177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478;p38"/>
              <p:cNvSpPr/>
              <p:nvPr/>
            </p:nvSpPr>
            <p:spPr>
              <a:xfrm>
                <a:off x="4840225" y="1846925"/>
                <a:ext cx="703450" cy="552050"/>
              </a:xfrm>
              <a:custGeom>
                <a:avLst/>
                <a:gdLst/>
                <a:ahLst/>
                <a:cxnLst/>
                <a:rect l="l" t="t" r="r" b="b"/>
                <a:pathLst>
                  <a:path w="28138" h="22082" extrusionOk="0">
                    <a:moveTo>
                      <a:pt x="4768" y="0"/>
                    </a:moveTo>
                    <a:cubicBezTo>
                      <a:pt x="3604" y="49"/>
                      <a:pt x="2441" y="696"/>
                      <a:pt x="1923" y="1730"/>
                    </a:cubicBezTo>
                    <a:cubicBezTo>
                      <a:pt x="1391" y="2780"/>
                      <a:pt x="1617" y="4170"/>
                      <a:pt x="2505" y="4913"/>
                    </a:cubicBezTo>
                    <a:cubicBezTo>
                      <a:pt x="1665" y="5091"/>
                      <a:pt x="760" y="5430"/>
                      <a:pt x="356" y="6190"/>
                    </a:cubicBezTo>
                    <a:cubicBezTo>
                      <a:pt x="195" y="6481"/>
                      <a:pt x="130" y="6788"/>
                      <a:pt x="81" y="7111"/>
                    </a:cubicBezTo>
                    <a:cubicBezTo>
                      <a:pt x="1" y="7984"/>
                      <a:pt x="210" y="8906"/>
                      <a:pt x="744" y="9584"/>
                    </a:cubicBezTo>
                    <a:cubicBezTo>
                      <a:pt x="1225" y="10192"/>
                      <a:pt x="1979" y="10578"/>
                      <a:pt x="2733" y="10578"/>
                    </a:cubicBezTo>
                    <a:cubicBezTo>
                      <a:pt x="2841" y="10578"/>
                      <a:pt x="2948" y="10570"/>
                      <a:pt x="3055" y="10554"/>
                    </a:cubicBezTo>
                    <a:lnTo>
                      <a:pt x="3055" y="10554"/>
                    </a:lnTo>
                    <a:cubicBezTo>
                      <a:pt x="2247" y="10974"/>
                      <a:pt x="1617" y="11733"/>
                      <a:pt x="1406" y="12606"/>
                    </a:cubicBezTo>
                    <a:cubicBezTo>
                      <a:pt x="1180" y="13495"/>
                      <a:pt x="1406" y="14481"/>
                      <a:pt x="2037" y="15144"/>
                    </a:cubicBezTo>
                    <a:cubicBezTo>
                      <a:pt x="2492" y="15611"/>
                      <a:pt x="3150" y="15883"/>
                      <a:pt x="3797" y="15883"/>
                    </a:cubicBezTo>
                    <a:cubicBezTo>
                      <a:pt x="4045" y="15883"/>
                      <a:pt x="4293" y="15843"/>
                      <a:pt x="4526" y="15758"/>
                    </a:cubicBezTo>
                    <a:lnTo>
                      <a:pt x="4526" y="15758"/>
                    </a:lnTo>
                    <a:cubicBezTo>
                      <a:pt x="4186" y="16437"/>
                      <a:pt x="3912" y="17196"/>
                      <a:pt x="3912" y="17971"/>
                    </a:cubicBezTo>
                    <a:cubicBezTo>
                      <a:pt x="3912" y="18747"/>
                      <a:pt x="4218" y="19540"/>
                      <a:pt x="4849" y="20008"/>
                    </a:cubicBezTo>
                    <a:cubicBezTo>
                      <a:pt x="5277" y="20328"/>
                      <a:pt x="5837" y="20462"/>
                      <a:pt x="6384" y="20462"/>
                    </a:cubicBezTo>
                    <a:cubicBezTo>
                      <a:pt x="6498" y="20462"/>
                      <a:pt x="6612" y="20456"/>
                      <a:pt x="6724" y="20445"/>
                    </a:cubicBezTo>
                    <a:cubicBezTo>
                      <a:pt x="7370" y="20396"/>
                      <a:pt x="7985" y="20186"/>
                      <a:pt x="8534" y="19846"/>
                    </a:cubicBezTo>
                    <a:cubicBezTo>
                      <a:pt x="8696" y="20945"/>
                      <a:pt x="9681" y="21882"/>
                      <a:pt x="10797" y="22044"/>
                    </a:cubicBezTo>
                    <a:cubicBezTo>
                      <a:pt x="10950" y="22069"/>
                      <a:pt x="11103" y="22081"/>
                      <a:pt x="11256" y="22081"/>
                    </a:cubicBezTo>
                    <a:cubicBezTo>
                      <a:pt x="12395" y="22081"/>
                      <a:pt x="13499" y="21414"/>
                      <a:pt x="14126" y="20445"/>
                    </a:cubicBezTo>
                    <a:cubicBezTo>
                      <a:pt x="14206" y="20977"/>
                      <a:pt x="14578" y="21430"/>
                      <a:pt x="15046" y="21689"/>
                    </a:cubicBezTo>
                    <a:cubicBezTo>
                      <a:pt x="15465" y="21912"/>
                      <a:pt x="15932" y="22003"/>
                      <a:pt x="16395" y="22003"/>
                    </a:cubicBezTo>
                    <a:cubicBezTo>
                      <a:pt x="16468" y="22003"/>
                      <a:pt x="16542" y="22001"/>
                      <a:pt x="16615" y="21996"/>
                    </a:cubicBezTo>
                    <a:cubicBezTo>
                      <a:pt x="17326" y="21964"/>
                      <a:pt x="18052" y="21738"/>
                      <a:pt x="18505" y="21204"/>
                    </a:cubicBezTo>
                    <a:cubicBezTo>
                      <a:pt x="18907" y="20706"/>
                      <a:pt x="19021" y="20032"/>
                      <a:pt x="19054" y="19389"/>
                    </a:cubicBezTo>
                    <a:lnTo>
                      <a:pt x="19054" y="19389"/>
                    </a:lnTo>
                    <a:cubicBezTo>
                      <a:pt x="19037" y="19870"/>
                      <a:pt x="20027" y="20349"/>
                      <a:pt x="20364" y="20445"/>
                    </a:cubicBezTo>
                    <a:cubicBezTo>
                      <a:pt x="20658" y="20535"/>
                      <a:pt x="20997" y="20583"/>
                      <a:pt x="21345" y="20583"/>
                    </a:cubicBezTo>
                    <a:cubicBezTo>
                      <a:pt x="22491" y="20583"/>
                      <a:pt x="23729" y="20061"/>
                      <a:pt x="23741" y="18796"/>
                    </a:cubicBezTo>
                    <a:cubicBezTo>
                      <a:pt x="23741" y="18587"/>
                      <a:pt x="23613" y="17097"/>
                      <a:pt x="23342" y="17083"/>
                    </a:cubicBezTo>
                    <a:lnTo>
                      <a:pt x="23342" y="17083"/>
                    </a:lnTo>
                    <a:cubicBezTo>
                      <a:pt x="23451" y="17086"/>
                      <a:pt x="23561" y="17088"/>
                      <a:pt x="23671" y="17088"/>
                    </a:cubicBezTo>
                    <a:cubicBezTo>
                      <a:pt x="24181" y="17088"/>
                      <a:pt x="24694" y="17041"/>
                      <a:pt x="25131" y="16775"/>
                    </a:cubicBezTo>
                    <a:cubicBezTo>
                      <a:pt x="25827" y="16340"/>
                      <a:pt x="26133" y="15467"/>
                      <a:pt x="26165" y="14642"/>
                    </a:cubicBezTo>
                    <a:cubicBezTo>
                      <a:pt x="26165" y="14077"/>
                      <a:pt x="26068" y="13495"/>
                      <a:pt x="25794" y="12994"/>
                    </a:cubicBezTo>
                    <a:cubicBezTo>
                      <a:pt x="25519" y="12493"/>
                      <a:pt x="25051" y="12089"/>
                      <a:pt x="24501" y="11959"/>
                    </a:cubicBezTo>
                    <a:lnTo>
                      <a:pt x="24501" y="11959"/>
                    </a:lnTo>
                    <a:cubicBezTo>
                      <a:pt x="24501" y="11959"/>
                      <a:pt x="24598" y="11971"/>
                      <a:pt x="24757" y="11971"/>
                    </a:cubicBezTo>
                    <a:cubicBezTo>
                      <a:pt x="25379" y="11971"/>
                      <a:pt x="26963" y="11787"/>
                      <a:pt x="27491" y="9972"/>
                    </a:cubicBezTo>
                    <a:cubicBezTo>
                      <a:pt x="28137" y="7710"/>
                      <a:pt x="25245" y="6788"/>
                      <a:pt x="25245" y="6788"/>
                    </a:cubicBezTo>
                    <a:cubicBezTo>
                      <a:pt x="25245" y="6788"/>
                      <a:pt x="27249" y="5447"/>
                      <a:pt x="26650" y="2877"/>
                    </a:cubicBezTo>
                    <a:cubicBezTo>
                      <a:pt x="26058" y="400"/>
                      <a:pt x="21937" y="355"/>
                      <a:pt x="21641" y="355"/>
                    </a:cubicBezTo>
                    <a:cubicBezTo>
                      <a:pt x="21630" y="355"/>
                      <a:pt x="21625" y="356"/>
                      <a:pt x="21625" y="356"/>
                    </a:cubicBezTo>
                    <a:lnTo>
                      <a:pt x="21608" y="356"/>
                    </a:lnTo>
                    <a:cubicBezTo>
                      <a:pt x="21058" y="340"/>
                      <a:pt x="4768" y="0"/>
                      <a:pt x="4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479;p38"/>
              <p:cNvSpPr/>
              <p:nvPr/>
            </p:nvSpPr>
            <p:spPr>
              <a:xfrm>
                <a:off x="4833775" y="1842850"/>
                <a:ext cx="703850" cy="560325"/>
              </a:xfrm>
              <a:custGeom>
                <a:avLst/>
                <a:gdLst/>
                <a:ahLst/>
                <a:cxnLst/>
                <a:rect l="l" t="t" r="r" b="b"/>
                <a:pathLst>
                  <a:path w="28154" h="22413" extrusionOk="0">
                    <a:moveTo>
                      <a:pt x="5074" y="324"/>
                    </a:moveTo>
                    <a:cubicBezTo>
                      <a:pt x="5090" y="324"/>
                      <a:pt x="5106" y="324"/>
                      <a:pt x="5123" y="325"/>
                    </a:cubicBezTo>
                    <a:cubicBezTo>
                      <a:pt x="6125" y="357"/>
                      <a:pt x="7111" y="374"/>
                      <a:pt x="8113" y="389"/>
                    </a:cubicBezTo>
                    <a:cubicBezTo>
                      <a:pt x="9891" y="422"/>
                      <a:pt x="11684" y="471"/>
                      <a:pt x="13462" y="503"/>
                    </a:cubicBezTo>
                    <a:cubicBezTo>
                      <a:pt x="15257" y="535"/>
                      <a:pt x="17034" y="583"/>
                      <a:pt x="18812" y="616"/>
                    </a:cubicBezTo>
                    <a:cubicBezTo>
                      <a:pt x="19797" y="632"/>
                      <a:pt x="20784" y="665"/>
                      <a:pt x="21769" y="680"/>
                    </a:cubicBezTo>
                    <a:lnTo>
                      <a:pt x="21866" y="680"/>
                    </a:lnTo>
                    <a:cubicBezTo>
                      <a:pt x="22917" y="697"/>
                      <a:pt x="23999" y="842"/>
                      <a:pt x="24969" y="1262"/>
                    </a:cubicBezTo>
                    <a:cubicBezTo>
                      <a:pt x="25664" y="1553"/>
                      <a:pt x="26326" y="2022"/>
                      <a:pt x="26634" y="2733"/>
                    </a:cubicBezTo>
                    <a:cubicBezTo>
                      <a:pt x="27005" y="3638"/>
                      <a:pt x="26908" y="4753"/>
                      <a:pt x="26440" y="5610"/>
                    </a:cubicBezTo>
                    <a:cubicBezTo>
                      <a:pt x="26262" y="5949"/>
                      <a:pt x="26036" y="6240"/>
                      <a:pt x="25777" y="6498"/>
                    </a:cubicBezTo>
                    <a:cubicBezTo>
                      <a:pt x="25648" y="6628"/>
                      <a:pt x="25535" y="6725"/>
                      <a:pt x="25421" y="6806"/>
                    </a:cubicBezTo>
                    <a:cubicBezTo>
                      <a:pt x="25309" y="6886"/>
                      <a:pt x="25324" y="7065"/>
                      <a:pt x="25471" y="7112"/>
                    </a:cubicBezTo>
                    <a:cubicBezTo>
                      <a:pt x="26246" y="7355"/>
                      <a:pt x="27087" y="7905"/>
                      <a:pt x="27475" y="8648"/>
                    </a:cubicBezTo>
                    <a:cubicBezTo>
                      <a:pt x="27813" y="9327"/>
                      <a:pt x="27668" y="10118"/>
                      <a:pt x="27296" y="10765"/>
                    </a:cubicBezTo>
                    <a:cubicBezTo>
                      <a:pt x="26973" y="11331"/>
                      <a:pt x="26423" y="11719"/>
                      <a:pt x="25794" y="11881"/>
                    </a:cubicBezTo>
                    <a:cubicBezTo>
                      <a:pt x="25548" y="11939"/>
                      <a:pt x="25293" y="11980"/>
                      <a:pt x="25043" y="11980"/>
                    </a:cubicBezTo>
                    <a:cubicBezTo>
                      <a:pt x="24969" y="11980"/>
                      <a:pt x="24895" y="11977"/>
                      <a:pt x="24821" y="11969"/>
                    </a:cubicBezTo>
                    <a:lnTo>
                      <a:pt x="24821" y="11969"/>
                    </a:lnTo>
                    <a:cubicBezTo>
                      <a:pt x="24812" y="11966"/>
                      <a:pt x="24802" y="11963"/>
                      <a:pt x="24792" y="11961"/>
                    </a:cubicBezTo>
                    <a:cubicBezTo>
                      <a:pt x="24792" y="11962"/>
                      <a:pt x="24791" y="11964"/>
                      <a:pt x="24791" y="11965"/>
                    </a:cubicBezTo>
                    <a:lnTo>
                      <a:pt x="24791" y="11965"/>
                    </a:lnTo>
                    <a:cubicBezTo>
                      <a:pt x="24781" y="11964"/>
                      <a:pt x="24770" y="11962"/>
                      <a:pt x="24759" y="11961"/>
                    </a:cubicBezTo>
                    <a:cubicBezTo>
                      <a:pt x="24754" y="11960"/>
                      <a:pt x="24749" y="11960"/>
                      <a:pt x="24745" y="11960"/>
                    </a:cubicBezTo>
                    <a:cubicBezTo>
                      <a:pt x="24564" y="11960"/>
                      <a:pt x="24538" y="12237"/>
                      <a:pt x="24710" y="12284"/>
                    </a:cubicBezTo>
                    <a:cubicBezTo>
                      <a:pt x="24727" y="12288"/>
                      <a:pt x="24743" y="12293"/>
                      <a:pt x="24759" y="12297"/>
                    </a:cubicBezTo>
                    <a:lnTo>
                      <a:pt x="24759" y="12297"/>
                    </a:lnTo>
                    <a:cubicBezTo>
                      <a:pt x="24759" y="12298"/>
                      <a:pt x="24759" y="12300"/>
                      <a:pt x="24759" y="12301"/>
                    </a:cubicBezTo>
                    <a:cubicBezTo>
                      <a:pt x="24766" y="12302"/>
                      <a:pt x="24773" y="12302"/>
                      <a:pt x="24780" y="12303"/>
                    </a:cubicBezTo>
                    <a:lnTo>
                      <a:pt x="24780" y="12303"/>
                    </a:lnTo>
                    <a:cubicBezTo>
                      <a:pt x="26003" y="12662"/>
                      <a:pt x="26404" y="14132"/>
                      <a:pt x="26197" y="15275"/>
                    </a:cubicBezTo>
                    <a:cubicBezTo>
                      <a:pt x="26117" y="15824"/>
                      <a:pt x="25874" y="16357"/>
                      <a:pt x="25438" y="16697"/>
                    </a:cubicBezTo>
                    <a:cubicBezTo>
                      <a:pt x="25022" y="17011"/>
                      <a:pt x="24508" y="17080"/>
                      <a:pt x="24011" y="17080"/>
                    </a:cubicBezTo>
                    <a:cubicBezTo>
                      <a:pt x="23871" y="17080"/>
                      <a:pt x="23731" y="17075"/>
                      <a:pt x="23596" y="17068"/>
                    </a:cubicBezTo>
                    <a:cubicBezTo>
                      <a:pt x="23402" y="17068"/>
                      <a:pt x="23353" y="17375"/>
                      <a:pt x="23547" y="17391"/>
                    </a:cubicBezTo>
                    <a:lnTo>
                      <a:pt x="23563" y="17408"/>
                    </a:lnTo>
                    <a:cubicBezTo>
                      <a:pt x="23579" y="17423"/>
                      <a:pt x="23596" y="17472"/>
                      <a:pt x="23596" y="17488"/>
                    </a:cubicBezTo>
                    <a:cubicBezTo>
                      <a:pt x="23644" y="17585"/>
                      <a:pt x="23660" y="17682"/>
                      <a:pt x="23693" y="17779"/>
                    </a:cubicBezTo>
                    <a:cubicBezTo>
                      <a:pt x="23741" y="18022"/>
                      <a:pt x="23773" y="18264"/>
                      <a:pt x="23805" y="18507"/>
                    </a:cubicBezTo>
                    <a:cubicBezTo>
                      <a:pt x="23854" y="18943"/>
                      <a:pt x="23854" y="19363"/>
                      <a:pt x="23596" y="19735"/>
                    </a:cubicBezTo>
                    <a:cubicBezTo>
                      <a:pt x="23199" y="20353"/>
                      <a:pt x="22398" y="20592"/>
                      <a:pt x="21648" y="20592"/>
                    </a:cubicBezTo>
                    <a:cubicBezTo>
                      <a:pt x="21360" y="20592"/>
                      <a:pt x="21079" y="20557"/>
                      <a:pt x="20832" y="20494"/>
                    </a:cubicBezTo>
                    <a:cubicBezTo>
                      <a:pt x="20557" y="20429"/>
                      <a:pt x="20314" y="20317"/>
                      <a:pt x="20088" y="20188"/>
                    </a:cubicBezTo>
                    <a:cubicBezTo>
                      <a:pt x="19879" y="20058"/>
                      <a:pt x="19474" y="19832"/>
                      <a:pt x="19474" y="19541"/>
                    </a:cubicBezTo>
                    <a:cubicBezTo>
                      <a:pt x="19474" y="19436"/>
                      <a:pt x="19393" y="19383"/>
                      <a:pt x="19312" y="19383"/>
                    </a:cubicBezTo>
                    <a:cubicBezTo>
                      <a:pt x="19232" y="19383"/>
                      <a:pt x="19151" y="19436"/>
                      <a:pt x="19151" y="19541"/>
                    </a:cubicBezTo>
                    <a:cubicBezTo>
                      <a:pt x="19118" y="20106"/>
                      <a:pt x="19038" y="20705"/>
                      <a:pt x="18698" y="21173"/>
                    </a:cubicBezTo>
                    <a:cubicBezTo>
                      <a:pt x="18392" y="21625"/>
                      <a:pt x="17858" y="21852"/>
                      <a:pt x="17325" y="21949"/>
                    </a:cubicBezTo>
                    <a:cubicBezTo>
                      <a:pt x="17134" y="21983"/>
                      <a:pt x="16929" y="22002"/>
                      <a:pt x="16720" y="22002"/>
                    </a:cubicBezTo>
                    <a:cubicBezTo>
                      <a:pt x="15761" y="22002"/>
                      <a:pt x="14717" y="21610"/>
                      <a:pt x="14545" y="20575"/>
                    </a:cubicBezTo>
                    <a:cubicBezTo>
                      <a:pt x="14528" y="20489"/>
                      <a:pt x="14460" y="20454"/>
                      <a:pt x="14391" y="20454"/>
                    </a:cubicBezTo>
                    <a:cubicBezTo>
                      <a:pt x="14330" y="20454"/>
                      <a:pt x="14268" y="20481"/>
                      <a:pt x="14238" y="20526"/>
                    </a:cubicBezTo>
                    <a:cubicBezTo>
                      <a:pt x="13627" y="21442"/>
                      <a:pt x="12584" y="22085"/>
                      <a:pt x="11477" y="22085"/>
                    </a:cubicBezTo>
                    <a:cubicBezTo>
                      <a:pt x="11412" y="22085"/>
                      <a:pt x="11346" y="22082"/>
                      <a:pt x="11281" y="22078"/>
                    </a:cubicBezTo>
                    <a:cubicBezTo>
                      <a:pt x="10133" y="21981"/>
                      <a:pt x="9131" y="21076"/>
                      <a:pt x="8954" y="19961"/>
                    </a:cubicBezTo>
                    <a:cubicBezTo>
                      <a:pt x="8931" y="19882"/>
                      <a:pt x="8861" y="19842"/>
                      <a:pt x="8788" y="19842"/>
                    </a:cubicBezTo>
                    <a:cubicBezTo>
                      <a:pt x="8756" y="19842"/>
                      <a:pt x="8724" y="19850"/>
                      <a:pt x="8695" y="19864"/>
                    </a:cubicBezTo>
                    <a:cubicBezTo>
                      <a:pt x="8122" y="20212"/>
                      <a:pt x="7356" y="20466"/>
                      <a:pt x="6623" y="20466"/>
                    </a:cubicBezTo>
                    <a:cubicBezTo>
                      <a:pt x="5993" y="20466"/>
                      <a:pt x="5386" y="20278"/>
                      <a:pt x="4946" y="19800"/>
                    </a:cubicBezTo>
                    <a:cubicBezTo>
                      <a:pt x="3959" y="18733"/>
                      <a:pt x="4347" y="17149"/>
                      <a:pt x="4929" y="16001"/>
                    </a:cubicBezTo>
                    <a:cubicBezTo>
                      <a:pt x="4986" y="15902"/>
                      <a:pt x="4917" y="15751"/>
                      <a:pt x="4800" y="15751"/>
                    </a:cubicBezTo>
                    <a:cubicBezTo>
                      <a:pt x="4785" y="15751"/>
                      <a:pt x="4769" y="15754"/>
                      <a:pt x="4752" y="15759"/>
                    </a:cubicBezTo>
                    <a:cubicBezTo>
                      <a:pt x="4513" y="15842"/>
                      <a:pt x="4274" y="15880"/>
                      <a:pt x="4041" y="15880"/>
                    </a:cubicBezTo>
                    <a:cubicBezTo>
                      <a:pt x="2993" y="15880"/>
                      <a:pt x="2061" y="15104"/>
                      <a:pt x="1810" y="14046"/>
                    </a:cubicBezTo>
                    <a:cubicBezTo>
                      <a:pt x="1503" y="12753"/>
                      <a:pt x="2263" y="11476"/>
                      <a:pt x="3394" y="10862"/>
                    </a:cubicBezTo>
                    <a:cubicBezTo>
                      <a:pt x="3534" y="10799"/>
                      <a:pt x="3494" y="10555"/>
                      <a:pt x="3329" y="10555"/>
                    </a:cubicBezTo>
                    <a:cubicBezTo>
                      <a:pt x="3324" y="10555"/>
                      <a:pt x="3318" y="10555"/>
                      <a:pt x="3313" y="10555"/>
                    </a:cubicBezTo>
                    <a:cubicBezTo>
                      <a:pt x="3209" y="10570"/>
                      <a:pt x="3105" y="10578"/>
                      <a:pt x="3001" y="10578"/>
                    </a:cubicBezTo>
                    <a:cubicBezTo>
                      <a:pt x="2426" y="10578"/>
                      <a:pt x="1863" y="10354"/>
                      <a:pt x="1438" y="9957"/>
                    </a:cubicBezTo>
                    <a:cubicBezTo>
                      <a:pt x="888" y="9472"/>
                      <a:pt x="582" y="8761"/>
                      <a:pt x="517" y="8050"/>
                    </a:cubicBezTo>
                    <a:cubicBezTo>
                      <a:pt x="436" y="7339"/>
                      <a:pt x="533" y="6547"/>
                      <a:pt x="1067" y="6030"/>
                    </a:cubicBezTo>
                    <a:cubicBezTo>
                      <a:pt x="1535" y="5578"/>
                      <a:pt x="2181" y="5367"/>
                      <a:pt x="2812" y="5238"/>
                    </a:cubicBezTo>
                    <a:cubicBezTo>
                      <a:pt x="2925" y="5222"/>
                      <a:pt x="2974" y="5044"/>
                      <a:pt x="2877" y="4964"/>
                    </a:cubicBezTo>
                    <a:cubicBezTo>
                      <a:pt x="1810" y="4042"/>
                      <a:pt x="1826" y="2345"/>
                      <a:pt x="2763" y="1343"/>
                    </a:cubicBezTo>
                    <a:cubicBezTo>
                      <a:pt x="3351" y="724"/>
                      <a:pt x="4217" y="324"/>
                      <a:pt x="5074" y="324"/>
                    </a:cubicBezTo>
                    <a:close/>
                    <a:moveTo>
                      <a:pt x="5082" y="1"/>
                    </a:moveTo>
                    <a:cubicBezTo>
                      <a:pt x="4261" y="1"/>
                      <a:pt x="3444" y="321"/>
                      <a:pt x="2812" y="842"/>
                    </a:cubicBezTo>
                    <a:cubicBezTo>
                      <a:pt x="1761" y="1714"/>
                      <a:pt x="1422" y="3234"/>
                      <a:pt x="2052" y="4462"/>
                    </a:cubicBezTo>
                    <a:cubicBezTo>
                      <a:pt x="2161" y="4647"/>
                      <a:pt x="2284" y="4825"/>
                      <a:pt x="2427" y="4980"/>
                    </a:cubicBezTo>
                    <a:lnTo>
                      <a:pt x="2427" y="4980"/>
                    </a:lnTo>
                    <a:cubicBezTo>
                      <a:pt x="1971" y="5095"/>
                      <a:pt x="1518" y="5265"/>
                      <a:pt x="1132" y="5545"/>
                    </a:cubicBezTo>
                    <a:cubicBezTo>
                      <a:pt x="630" y="5901"/>
                      <a:pt x="323" y="6401"/>
                      <a:pt x="210" y="7015"/>
                    </a:cubicBezTo>
                    <a:cubicBezTo>
                      <a:pt x="0" y="8244"/>
                      <a:pt x="388" y="9601"/>
                      <a:pt x="1406" y="10361"/>
                    </a:cubicBezTo>
                    <a:cubicBezTo>
                      <a:pt x="1802" y="10652"/>
                      <a:pt x="2265" y="10843"/>
                      <a:pt x="2747" y="10896"/>
                    </a:cubicBezTo>
                    <a:lnTo>
                      <a:pt x="2747" y="10896"/>
                    </a:lnTo>
                    <a:cubicBezTo>
                      <a:pt x="2010" y="11454"/>
                      <a:pt x="1489" y="12302"/>
                      <a:pt x="1422" y="13238"/>
                    </a:cubicBezTo>
                    <a:cubicBezTo>
                      <a:pt x="1341" y="14385"/>
                      <a:pt x="1940" y="15516"/>
                      <a:pt x="2989" y="15986"/>
                    </a:cubicBezTo>
                    <a:cubicBezTo>
                      <a:pt x="3325" y="16135"/>
                      <a:pt x="3688" y="16214"/>
                      <a:pt x="4049" y="16214"/>
                    </a:cubicBezTo>
                    <a:cubicBezTo>
                      <a:pt x="4194" y="16214"/>
                      <a:pt x="4339" y="16201"/>
                      <a:pt x="4481" y="16175"/>
                    </a:cubicBezTo>
                    <a:lnTo>
                      <a:pt x="4481" y="16175"/>
                    </a:lnTo>
                    <a:cubicBezTo>
                      <a:pt x="4052" y="17150"/>
                      <a:pt x="3800" y="18254"/>
                      <a:pt x="4234" y="19283"/>
                    </a:cubicBezTo>
                    <a:cubicBezTo>
                      <a:pt x="4428" y="19767"/>
                      <a:pt x="4784" y="20203"/>
                      <a:pt x="5252" y="20462"/>
                    </a:cubicBezTo>
                    <a:cubicBezTo>
                      <a:pt x="5664" y="20701"/>
                      <a:pt x="6152" y="20798"/>
                      <a:pt x="6636" y="20798"/>
                    </a:cubicBezTo>
                    <a:cubicBezTo>
                      <a:pt x="6741" y="20798"/>
                      <a:pt x="6846" y="20794"/>
                      <a:pt x="6950" y="20785"/>
                    </a:cubicBezTo>
                    <a:cubicBezTo>
                      <a:pt x="7554" y="20727"/>
                      <a:pt x="8145" y="20555"/>
                      <a:pt x="8678" y="20267"/>
                    </a:cubicBezTo>
                    <a:lnTo>
                      <a:pt x="8678" y="20267"/>
                    </a:lnTo>
                    <a:cubicBezTo>
                      <a:pt x="8905" y="21135"/>
                      <a:pt x="9573" y="21848"/>
                      <a:pt x="10391" y="22192"/>
                    </a:cubicBezTo>
                    <a:cubicBezTo>
                      <a:pt x="10742" y="22343"/>
                      <a:pt x="11116" y="22412"/>
                      <a:pt x="11491" y="22412"/>
                    </a:cubicBezTo>
                    <a:cubicBezTo>
                      <a:pt x="12118" y="22412"/>
                      <a:pt x="12749" y="22218"/>
                      <a:pt x="13285" y="21884"/>
                    </a:cubicBezTo>
                    <a:cubicBezTo>
                      <a:pt x="13680" y="21654"/>
                      <a:pt x="14025" y="21344"/>
                      <a:pt x="14312" y="20993"/>
                    </a:cubicBezTo>
                    <a:lnTo>
                      <a:pt x="14312" y="20993"/>
                    </a:lnTo>
                    <a:cubicBezTo>
                      <a:pt x="14665" y="21938"/>
                      <a:pt x="15736" y="22324"/>
                      <a:pt x="16732" y="22324"/>
                    </a:cubicBezTo>
                    <a:cubicBezTo>
                      <a:pt x="16947" y="22324"/>
                      <a:pt x="17158" y="22306"/>
                      <a:pt x="17358" y="22272"/>
                    </a:cubicBezTo>
                    <a:cubicBezTo>
                      <a:pt x="17955" y="22175"/>
                      <a:pt x="18537" y="21916"/>
                      <a:pt x="18925" y="21431"/>
                    </a:cubicBezTo>
                    <a:cubicBezTo>
                      <a:pt x="19221" y="21055"/>
                      <a:pt x="19357" y="20598"/>
                      <a:pt x="19422" y="20129"/>
                    </a:cubicBezTo>
                    <a:lnTo>
                      <a:pt x="19422" y="20129"/>
                    </a:lnTo>
                    <a:cubicBezTo>
                      <a:pt x="19707" y="20413"/>
                      <a:pt x="20154" y="20608"/>
                      <a:pt x="20461" y="20720"/>
                    </a:cubicBezTo>
                    <a:cubicBezTo>
                      <a:pt x="20807" y="20863"/>
                      <a:pt x="21186" y="20922"/>
                      <a:pt x="21564" y="20922"/>
                    </a:cubicBezTo>
                    <a:cubicBezTo>
                      <a:pt x="21786" y="20922"/>
                      <a:pt x="22007" y="20902"/>
                      <a:pt x="22221" y="20866"/>
                    </a:cubicBezTo>
                    <a:cubicBezTo>
                      <a:pt x="22803" y="20769"/>
                      <a:pt x="23417" y="20526"/>
                      <a:pt x="23790" y="20041"/>
                    </a:cubicBezTo>
                    <a:cubicBezTo>
                      <a:pt x="24128" y="19606"/>
                      <a:pt x="24193" y="19104"/>
                      <a:pt x="24145" y="18571"/>
                    </a:cubicBezTo>
                    <a:cubicBezTo>
                      <a:pt x="24113" y="18248"/>
                      <a:pt x="24064" y="17925"/>
                      <a:pt x="23984" y="17617"/>
                    </a:cubicBezTo>
                    <a:cubicBezTo>
                      <a:pt x="23968" y="17560"/>
                      <a:pt x="23949" y="17487"/>
                      <a:pt x="23922" y="17413"/>
                    </a:cubicBezTo>
                    <a:lnTo>
                      <a:pt x="23922" y="17413"/>
                    </a:lnTo>
                    <a:cubicBezTo>
                      <a:pt x="23926" y="17413"/>
                      <a:pt x="23930" y="17413"/>
                      <a:pt x="23934" y="17413"/>
                    </a:cubicBezTo>
                    <a:cubicBezTo>
                      <a:pt x="24383" y="17413"/>
                      <a:pt x="24847" y="17374"/>
                      <a:pt x="25260" y="17182"/>
                    </a:cubicBezTo>
                    <a:cubicBezTo>
                      <a:pt x="25729" y="16988"/>
                      <a:pt x="26085" y="16583"/>
                      <a:pt x="26294" y="16130"/>
                    </a:cubicBezTo>
                    <a:cubicBezTo>
                      <a:pt x="26731" y="15161"/>
                      <a:pt x="26699" y="13868"/>
                      <a:pt x="26133" y="12963"/>
                    </a:cubicBezTo>
                    <a:cubicBezTo>
                      <a:pt x="25965" y="12698"/>
                      <a:pt x="25749" y="12467"/>
                      <a:pt x="25495" y="12288"/>
                    </a:cubicBezTo>
                    <a:lnTo>
                      <a:pt x="25495" y="12288"/>
                    </a:lnTo>
                    <a:cubicBezTo>
                      <a:pt x="26258" y="12179"/>
                      <a:pt x="26989" y="11777"/>
                      <a:pt x="27442" y="11153"/>
                    </a:cubicBezTo>
                    <a:cubicBezTo>
                      <a:pt x="27910" y="10506"/>
                      <a:pt x="28153" y="9586"/>
                      <a:pt x="27895" y="8810"/>
                    </a:cubicBezTo>
                    <a:cubicBezTo>
                      <a:pt x="27684" y="8179"/>
                      <a:pt x="27199" y="7694"/>
                      <a:pt x="26666" y="7339"/>
                    </a:cubicBezTo>
                    <a:cubicBezTo>
                      <a:pt x="26416" y="7172"/>
                      <a:pt x="26140" y="7023"/>
                      <a:pt x="25857" y="6904"/>
                    </a:cubicBezTo>
                    <a:lnTo>
                      <a:pt x="25857" y="6904"/>
                    </a:lnTo>
                    <a:cubicBezTo>
                      <a:pt x="26960" y="5989"/>
                      <a:pt x="27386" y="4408"/>
                      <a:pt x="27070" y="3024"/>
                    </a:cubicBezTo>
                    <a:cubicBezTo>
                      <a:pt x="26682" y="1343"/>
                      <a:pt x="24792" y="697"/>
                      <a:pt x="23273" y="471"/>
                    </a:cubicBezTo>
                    <a:cubicBezTo>
                      <a:pt x="22803" y="389"/>
                      <a:pt x="22335" y="357"/>
                      <a:pt x="21866" y="341"/>
                    </a:cubicBezTo>
                    <a:lnTo>
                      <a:pt x="21866" y="341"/>
                    </a:lnTo>
                    <a:cubicBezTo>
                      <a:pt x="21866" y="341"/>
                      <a:pt x="21866" y="341"/>
                      <a:pt x="21866" y="341"/>
                    </a:cubicBezTo>
                    <a:lnTo>
                      <a:pt x="19248" y="292"/>
                    </a:lnTo>
                    <a:cubicBezTo>
                      <a:pt x="17454" y="260"/>
                      <a:pt x="15660" y="212"/>
                      <a:pt x="13867" y="180"/>
                    </a:cubicBezTo>
                    <a:cubicBezTo>
                      <a:pt x="12024" y="147"/>
                      <a:pt x="10165" y="98"/>
                      <a:pt x="8307" y="66"/>
                    </a:cubicBezTo>
                    <a:cubicBezTo>
                      <a:pt x="7256" y="51"/>
                      <a:pt x="6206" y="18"/>
                      <a:pt x="5140" y="1"/>
                    </a:cubicBezTo>
                    <a:cubicBezTo>
                      <a:pt x="5120" y="1"/>
                      <a:pt x="5101" y="1"/>
                      <a:pt x="5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480;p38"/>
              <p:cNvSpPr/>
              <p:nvPr/>
            </p:nvSpPr>
            <p:spPr>
              <a:xfrm>
                <a:off x="5208300" y="1934750"/>
                <a:ext cx="18200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3175" extrusionOk="0">
                    <a:moveTo>
                      <a:pt x="6230" y="365"/>
                    </a:moveTo>
                    <a:cubicBezTo>
                      <a:pt x="6287" y="365"/>
                      <a:pt x="6368" y="469"/>
                      <a:pt x="6400" y="544"/>
                    </a:cubicBezTo>
                    <a:cubicBezTo>
                      <a:pt x="6432" y="641"/>
                      <a:pt x="6432" y="738"/>
                      <a:pt x="6417" y="835"/>
                    </a:cubicBezTo>
                    <a:cubicBezTo>
                      <a:pt x="6404" y="914"/>
                      <a:pt x="6379" y="985"/>
                      <a:pt x="6344" y="1050"/>
                    </a:cubicBezTo>
                    <a:lnTo>
                      <a:pt x="6344" y="1050"/>
                    </a:lnTo>
                    <a:cubicBezTo>
                      <a:pt x="6223" y="877"/>
                      <a:pt x="6154" y="674"/>
                      <a:pt x="6174" y="463"/>
                    </a:cubicBezTo>
                    <a:cubicBezTo>
                      <a:pt x="6179" y="392"/>
                      <a:pt x="6202" y="365"/>
                      <a:pt x="6230" y="365"/>
                    </a:cubicBezTo>
                    <a:close/>
                    <a:moveTo>
                      <a:pt x="4495" y="541"/>
                    </a:moveTo>
                    <a:cubicBezTo>
                      <a:pt x="4731" y="541"/>
                      <a:pt x="4826" y="893"/>
                      <a:pt x="4768" y="1094"/>
                    </a:cubicBezTo>
                    <a:cubicBezTo>
                      <a:pt x="4728" y="1217"/>
                      <a:pt x="4657" y="1329"/>
                      <a:pt x="4565" y="1429"/>
                    </a:cubicBezTo>
                    <a:lnTo>
                      <a:pt x="4565" y="1429"/>
                    </a:lnTo>
                    <a:cubicBezTo>
                      <a:pt x="4476" y="1384"/>
                      <a:pt x="4397" y="1327"/>
                      <a:pt x="4331" y="1255"/>
                    </a:cubicBezTo>
                    <a:cubicBezTo>
                      <a:pt x="4154" y="1061"/>
                      <a:pt x="4090" y="673"/>
                      <a:pt x="4396" y="560"/>
                    </a:cubicBezTo>
                    <a:cubicBezTo>
                      <a:pt x="4431" y="547"/>
                      <a:pt x="4464" y="541"/>
                      <a:pt x="4495" y="541"/>
                    </a:cubicBezTo>
                    <a:close/>
                    <a:moveTo>
                      <a:pt x="2544" y="899"/>
                    </a:moveTo>
                    <a:cubicBezTo>
                      <a:pt x="2832" y="899"/>
                      <a:pt x="2890" y="1212"/>
                      <a:pt x="2764" y="1432"/>
                    </a:cubicBezTo>
                    <a:cubicBezTo>
                      <a:pt x="2675" y="1589"/>
                      <a:pt x="2530" y="1699"/>
                      <a:pt x="2381" y="1790"/>
                    </a:cubicBezTo>
                    <a:lnTo>
                      <a:pt x="2381" y="1790"/>
                    </a:lnTo>
                    <a:cubicBezTo>
                      <a:pt x="2253" y="1685"/>
                      <a:pt x="2165" y="1536"/>
                      <a:pt x="2150" y="1335"/>
                    </a:cubicBezTo>
                    <a:cubicBezTo>
                      <a:pt x="2133" y="1109"/>
                      <a:pt x="2280" y="915"/>
                      <a:pt x="2521" y="900"/>
                    </a:cubicBezTo>
                    <a:cubicBezTo>
                      <a:pt x="2529" y="899"/>
                      <a:pt x="2537" y="899"/>
                      <a:pt x="2544" y="899"/>
                    </a:cubicBezTo>
                    <a:close/>
                    <a:moveTo>
                      <a:pt x="616" y="1157"/>
                    </a:moveTo>
                    <a:cubicBezTo>
                      <a:pt x="666" y="1157"/>
                      <a:pt x="720" y="1177"/>
                      <a:pt x="776" y="1223"/>
                    </a:cubicBezTo>
                    <a:cubicBezTo>
                      <a:pt x="1011" y="1425"/>
                      <a:pt x="973" y="1824"/>
                      <a:pt x="854" y="2099"/>
                    </a:cubicBezTo>
                    <a:lnTo>
                      <a:pt x="854" y="2099"/>
                    </a:lnTo>
                    <a:cubicBezTo>
                      <a:pt x="686" y="2028"/>
                      <a:pt x="542" y="1908"/>
                      <a:pt x="453" y="1740"/>
                    </a:cubicBezTo>
                    <a:cubicBezTo>
                      <a:pt x="405" y="1626"/>
                      <a:pt x="373" y="1514"/>
                      <a:pt x="388" y="1385"/>
                    </a:cubicBezTo>
                    <a:cubicBezTo>
                      <a:pt x="422" y="1252"/>
                      <a:pt x="508" y="1157"/>
                      <a:pt x="616" y="1157"/>
                    </a:cubicBezTo>
                    <a:close/>
                    <a:moveTo>
                      <a:pt x="6234" y="0"/>
                    </a:moveTo>
                    <a:cubicBezTo>
                      <a:pt x="6205" y="0"/>
                      <a:pt x="6174" y="4"/>
                      <a:pt x="6141" y="10"/>
                    </a:cubicBezTo>
                    <a:cubicBezTo>
                      <a:pt x="5689" y="107"/>
                      <a:pt x="5835" y="770"/>
                      <a:pt x="5964" y="1045"/>
                    </a:cubicBezTo>
                    <a:cubicBezTo>
                      <a:pt x="6007" y="1137"/>
                      <a:pt x="6060" y="1225"/>
                      <a:pt x="6120" y="1306"/>
                    </a:cubicBezTo>
                    <a:lnTo>
                      <a:pt x="6120" y="1306"/>
                    </a:lnTo>
                    <a:cubicBezTo>
                      <a:pt x="6053" y="1356"/>
                      <a:pt x="5979" y="1398"/>
                      <a:pt x="5900" y="1432"/>
                    </a:cubicBezTo>
                    <a:cubicBezTo>
                      <a:pt x="5703" y="1510"/>
                      <a:pt x="5449" y="1560"/>
                      <a:pt x="5195" y="1560"/>
                    </a:cubicBezTo>
                    <a:cubicBezTo>
                      <a:pt x="5094" y="1560"/>
                      <a:pt x="4993" y="1552"/>
                      <a:pt x="4896" y="1535"/>
                    </a:cubicBezTo>
                    <a:lnTo>
                      <a:pt x="4896" y="1535"/>
                    </a:lnTo>
                    <a:cubicBezTo>
                      <a:pt x="5006" y="1396"/>
                      <a:pt x="5090" y="1239"/>
                      <a:pt x="5124" y="1061"/>
                    </a:cubicBezTo>
                    <a:cubicBezTo>
                      <a:pt x="5172" y="706"/>
                      <a:pt x="4978" y="318"/>
                      <a:pt x="4622" y="221"/>
                    </a:cubicBezTo>
                    <a:cubicBezTo>
                      <a:pt x="4583" y="213"/>
                      <a:pt x="4544" y="209"/>
                      <a:pt x="4506" y="209"/>
                    </a:cubicBezTo>
                    <a:cubicBezTo>
                      <a:pt x="4166" y="209"/>
                      <a:pt x="3876" y="517"/>
                      <a:pt x="3847" y="851"/>
                    </a:cubicBezTo>
                    <a:cubicBezTo>
                      <a:pt x="3821" y="1190"/>
                      <a:pt x="4021" y="1481"/>
                      <a:pt x="4293" y="1654"/>
                    </a:cubicBezTo>
                    <a:lnTo>
                      <a:pt x="4293" y="1654"/>
                    </a:lnTo>
                    <a:cubicBezTo>
                      <a:pt x="4029" y="1827"/>
                      <a:pt x="3707" y="1938"/>
                      <a:pt x="3443" y="1982"/>
                    </a:cubicBezTo>
                    <a:cubicBezTo>
                      <a:pt x="3345" y="2001"/>
                      <a:pt x="3237" y="2012"/>
                      <a:pt x="3125" y="2012"/>
                    </a:cubicBezTo>
                    <a:cubicBezTo>
                      <a:pt x="2991" y="2012"/>
                      <a:pt x="2854" y="1997"/>
                      <a:pt x="2726" y="1961"/>
                    </a:cubicBezTo>
                    <a:lnTo>
                      <a:pt x="2726" y="1961"/>
                    </a:lnTo>
                    <a:cubicBezTo>
                      <a:pt x="2821" y="1886"/>
                      <a:pt x="2905" y="1802"/>
                      <a:pt x="2974" y="1708"/>
                    </a:cubicBezTo>
                    <a:cubicBezTo>
                      <a:pt x="3200" y="1417"/>
                      <a:pt x="3265" y="948"/>
                      <a:pt x="2942" y="706"/>
                    </a:cubicBezTo>
                    <a:cubicBezTo>
                      <a:pt x="2829" y="614"/>
                      <a:pt x="2689" y="571"/>
                      <a:pt x="2546" y="571"/>
                    </a:cubicBezTo>
                    <a:cubicBezTo>
                      <a:pt x="2362" y="571"/>
                      <a:pt x="2174" y="643"/>
                      <a:pt x="2036" y="770"/>
                    </a:cubicBezTo>
                    <a:cubicBezTo>
                      <a:pt x="1746" y="1045"/>
                      <a:pt x="1762" y="1497"/>
                      <a:pt x="1972" y="1805"/>
                    </a:cubicBezTo>
                    <a:cubicBezTo>
                      <a:pt x="2004" y="1857"/>
                      <a:pt x="2040" y="1906"/>
                      <a:pt x="2079" y="1950"/>
                    </a:cubicBezTo>
                    <a:lnTo>
                      <a:pt x="2079" y="1950"/>
                    </a:lnTo>
                    <a:cubicBezTo>
                      <a:pt x="1816" y="2069"/>
                      <a:pt x="1534" y="2177"/>
                      <a:pt x="1250" y="2177"/>
                    </a:cubicBezTo>
                    <a:cubicBezTo>
                      <a:pt x="1232" y="2177"/>
                      <a:pt x="1214" y="2177"/>
                      <a:pt x="1196" y="2176"/>
                    </a:cubicBezTo>
                    <a:cubicBezTo>
                      <a:pt x="1191" y="2176"/>
                      <a:pt x="1187" y="2175"/>
                      <a:pt x="1182" y="2175"/>
                    </a:cubicBezTo>
                    <a:lnTo>
                      <a:pt x="1182" y="2175"/>
                    </a:lnTo>
                    <a:cubicBezTo>
                      <a:pt x="1208" y="2113"/>
                      <a:pt x="1229" y="2048"/>
                      <a:pt x="1245" y="1982"/>
                    </a:cubicBezTo>
                    <a:cubicBezTo>
                      <a:pt x="1342" y="1594"/>
                      <a:pt x="1245" y="1094"/>
                      <a:pt x="873" y="883"/>
                    </a:cubicBezTo>
                    <a:cubicBezTo>
                      <a:pt x="789" y="836"/>
                      <a:pt x="706" y="815"/>
                      <a:pt x="626" y="815"/>
                    </a:cubicBezTo>
                    <a:cubicBezTo>
                      <a:pt x="350" y="815"/>
                      <a:pt x="115" y="1064"/>
                      <a:pt x="65" y="1352"/>
                    </a:cubicBezTo>
                    <a:cubicBezTo>
                      <a:pt x="0" y="1740"/>
                      <a:pt x="226" y="2096"/>
                      <a:pt x="534" y="2305"/>
                    </a:cubicBezTo>
                    <a:cubicBezTo>
                      <a:pt x="580" y="2337"/>
                      <a:pt x="627" y="2365"/>
                      <a:pt x="676" y="2388"/>
                    </a:cubicBezTo>
                    <a:lnTo>
                      <a:pt x="676" y="2388"/>
                    </a:lnTo>
                    <a:cubicBezTo>
                      <a:pt x="531" y="2573"/>
                      <a:pt x="347" y="2730"/>
                      <a:pt x="179" y="2887"/>
                    </a:cubicBezTo>
                    <a:cubicBezTo>
                      <a:pt x="52" y="3001"/>
                      <a:pt x="173" y="3175"/>
                      <a:pt x="309" y="3175"/>
                    </a:cubicBezTo>
                    <a:cubicBezTo>
                      <a:pt x="347" y="3175"/>
                      <a:pt x="385" y="3161"/>
                      <a:pt x="420" y="3130"/>
                    </a:cubicBezTo>
                    <a:cubicBezTo>
                      <a:pt x="626" y="2935"/>
                      <a:pt x="843" y="2727"/>
                      <a:pt x="1007" y="2491"/>
                    </a:cubicBezTo>
                    <a:lnTo>
                      <a:pt x="1007" y="2491"/>
                    </a:lnTo>
                    <a:cubicBezTo>
                      <a:pt x="1078" y="2502"/>
                      <a:pt x="1151" y="2507"/>
                      <a:pt x="1224" y="2507"/>
                    </a:cubicBezTo>
                    <a:cubicBezTo>
                      <a:pt x="1425" y="2507"/>
                      <a:pt x="1631" y="2468"/>
                      <a:pt x="1827" y="2402"/>
                    </a:cubicBezTo>
                    <a:cubicBezTo>
                      <a:pt x="2002" y="2346"/>
                      <a:pt x="2193" y="2275"/>
                      <a:pt x="2373" y="2183"/>
                    </a:cubicBezTo>
                    <a:lnTo>
                      <a:pt x="2373" y="2183"/>
                    </a:lnTo>
                    <a:cubicBezTo>
                      <a:pt x="2571" y="2291"/>
                      <a:pt x="2799" y="2345"/>
                      <a:pt x="3023" y="2354"/>
                    </a:cubicBezTo>
                    <a:cubicBezTo>
                      <a:pt x="3046" y="2355"/>
                      <a:pt x="3069" y="2355"/>
                      <a:pt x="3092" y="2355"/>
                    </a:cubicBezTo>
                    <a:cubicBezTo>
                      <a:pt x="3535" y="2355"/>
                      <a:pt x="3963" y="2214"/>
                      <a:pt x="4348" y="1999"/>
                    </a:cubicBezTo>
                    <a:cubicBezTo>
                      <a:pt x="4442" y="1940"/>
                      <a:pt x="4538" y="1874"/>
                      <a:pt x="4628" y="1801"/>
                    </a:cubicBezTo>
                    <a:lnTo>
                      <a:pt x="4628" y="1801"/>
                    </a:lnTo>
                    <a:cubicBezTo>
                      <a:pt x="4813" y="1856"/>
                      <a:pt x="5015" y="1883"/>
                      <a:pt x="5218" y="1883"/>
                    </a:cubicBezTo>
                    <a:cubicBezTo>
                      <a:pt x="5440" y="1883"/>
                      <a:pt x="5663" y="1851"/>
                      <a:pt x="5867" y="1788"/>
                    </a:cubicBezTo>
                    <a:cubicBezTo>
                      <a:pt x="6039" y="1735"/>
                      <a:pt x="6202" y="1653"/>
                      <a:pt x="6341" y="1543"/>
                    </a:cubicBezTo>
                    <a:lnTo>
                      <a:pt x="6341" y="1543"/>
                    </a:lnTo>
                    <a:cubicBezTo>
                      <a:pt x="6525" y="1703"/>
                      <a:pt x="6747" y="1817"/>
                      <a:pt x="6982" y="1869"/>
                    </a:cubicBezTo>
                    <a:cubicBezTo>
                      <a:pt x="6992" y="1871"/>
                      <a:pt x="7003" y="1872"/>
                      <a:pt x="7012" y="1872"/>
                    </a:cubicBezTo>
                    <a:cubicBezTo>
                      <a:pt x="7201" y="1872"/>
                      <a:pt x="7279" y="1592"/>
                      <a:pt x="7079" y="1546"/>
                    </a:cubicBezTo>
                    <a:cubicBezTo>
                      <a:pt x="6903" y="1510"/>
                      <a:pt x="6726" y="1421"/>
                      <a:pt x="6575" y="1297"/>
                    </a:cubicBezTo>
                    <a:lnTo>
                      <a:pt x="6575" y="1297"/>
                    </a:lnTo>
                    <a:cubicBezTo>
                      <a:pt x="6655" y="1181"/>
                      <a:pt x="6713" y="1048"/>
                      <a:pt x="6740" y="900"/>
                    </a:cubicBezTo>
                    <a:cubicBezTo>
                      <a:pt x="6800" y="583"/>
                      <a:pt x="6636" y="0"/>
                      <a:pt x="6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481;p38"/>
              <p:cNvSpPr/>
              <p:nvPr/>
            </p:nvSpPr>
            <p:spPr>
              <a:xfrm>
                <a:off x="5135875" y="2228375"/>
                <a:ext cx="1922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2417" extrusionOk="0">
                    <a:moveTo>
                      <a:pt x="4649" y="452"/>
                    </a:moveTo>
                    <a:cubicBezTo>
                      <a:pt x="4664" y="452"/>
                      <a:pt x="4679" y="457"/>
                      <a:pt x="4692" y="468"/>
                    </a:cubicBezTo>
                    <a:cubicBezTo>
                      <a:pt x="4772" y="532"/>
                      <a:pt x="4659" y="774"/>
                      <a:pt x="4627" y="839"/>
                    </a:cubicBezTo>
                    <a:cubicBezTo>
                      <a:pt x="4562" y="968"/>
                      <a:pt x="4481" y="1082"/>
                      <a:pt x="4384" y="1179"/>
                    </a:cubicBezTo>
                    <a:cubicBezTo>
                      <a:pt x="4353" y="1213"/>
                      <a:pt x="4320" y="1245"/>
                      <a:pt x="4285" y="1276"/>
                    </a:cubicBezTo>
                    <a:lnTo>
                      <a:pt x="4285" y="1276"/>
                    </a:lnTo>
                    <a:cubicBezTo>
                      <a:pt x="4273" y="1218"/>
                      <a:pt x="4268" y="1158"/>
                      <a:pt x="4272" y="1097"/>
                    </a:cubicBezTo>
                    <a:cubicBezTo>
                      <a:pt x="4272" y="968"/>
                      <a:pt x="4304" y="839"/>
                      <a:pt x="4368" y="726"/>
                    </a:cubicBezTo>
                    <a:cubicBezTo>
                      <a:pt x="4410" y="656"/>
                      <a:pt x="4550" y="452"/>
                      <a:pt x="4649" y="452"/>
                    </a:cubicBezTo>
                    <a:close/>
                    <a:moveTo>
                      <a:pt x="6455" y="610"/>
                    </a:moveTo>
                    <a:cubicBezTo>
                      <a:pt x="6553" y="610"/>
                      <a:pt x="6435" y="874"/>
                      <a:pt x="6405" y="936"/>
                    </a:cubicBezTo>
                    <a:cubicBezTo>
                      <a:pt x="6340" y="1049"/>
                      <a:pt x="6276" y="1179"/>
                      <a:pt x="6179" y="1276"/>
                    </a:cubicBezTo>
                    <a:cubicBezTo>
                      <a:pt x="6172" y="1284"/>
                      <a:pt x="6164" y="1293"/>
                      <a:pt x="6157" y="1302"/>
                    </a:cubicBezTo>
                    <a:lnTo>
                      <a:pt x="6157" y="1302"/>
                    </a:lnTo>
                    <a:cubicBezTo>
                      <a:pt x="6151" y="1191"/>
                      <a:pt x="6166" y="1082"/>
                      <a:pt x="6194" y="985"/>
                    </a:cubicBezTo>
                    <a:cubicBezTo>
                      <a:pt x="6226" y="888"/>
                      <a:pt x="6323" y="629"/>
                      <a:pt x="6437" y="612"/>
                    </a:cubicBezTo>
                    <a:cubicBezTo>
                      <a:pt x="6444" y="611"/>
                      <a:pt x="6450" y="610"/>
                      <a:pt x="6455" y="610"/>
                    </a:cubicBezTo>
                    <a:close/>
                    <a:moveTo>
                      <a:pt x="2769" y="336"/>
                    </a:moveTo>
                    <a:cubicBezTo>
                      <a:pt x="3039" y="336"/>
                      <a:pt x="2782" y="925"/>
                      <a:pt x="2703" y="1049"/>
                    </a:cubicBezTo>
                    <a:cubicBezTo>
                      <a:pt x="2637" y="1161"/>
                      <a:pt x="2554" y="1259"/>
                      <a:pt x="2460" y="1342"/>
                    </a:cubicBezTo>
                    <a:lnTo>
                      <a:pt x="2460" y="1342"/>
                    </a:lnTo>
                    <a:cubicBezTo>
                      <a:pt x="2367" y="1225"/>
                      <a:pt x="2311" y="1079"/>
                      <a:pt x="2315" y="903"/>
                    </a:cubicBezTo>
                    <a:cubicBezTo>
                      <a:pt x="2332" y="677"/>
                      <a:pt x="2477" y="386"/>
                      <a:pt x="2736" y="338"/>
                    </a:cubicBezTo>
                    <a:cubicBezTo>
                      <a:pt x="2748" y="337"/>
                      <a:pt x="2759" y="336"/>
                      <a:pt x="2769" y="336"/>
                    </a:cubicBezTo>
                    <a:close/>
                    <a:moveTo>
                      <a:pt x="988" y="551"/>
                    </a:moveTo>
                    <a:cubicBezTo>
                      <a:pt x="1082" y="551"/>
                      <a:pt x="1178" y="598"/>
                      <a:pt x="1249" y="709"/>
                    </a:cubicBezTo>
                    <a:cubicBezTo>
                      <a:pt x="1424" y="980"/>
                      <a:pt x="1255" y="1312"/>
                      <a:pt x="1050" y="1508"/>
                    </a:cubicBezTo>
                    <a:lnTo>
                      <a:pt x="1050" y="1508"/>
                    </a:lnTo>
                    <a:cubicBezTo>
                      <a:pt x="823" y="1388"/>
                      <a:pt x="624" y="1174"/>
                      <a:pt x="651" y="903"/>
                    </a:cubicBezTo>
                    <a:cubicBezTo>
                      <a:pt x="661" y="697"/>
                      <a:pt x="822" y="551"/>
                      <a:pt x="988" y="551"/>
                    </a:cubicBezTo>
                    <a:close/>
                    <a:moveTo>
                      <a:pt x="2804" y="0"/>
                    </a:moveTo>
                    <a:cubicBezTo>
                      <a:pt x="2574" y="0"/>
                      <a:pt x="2322" y="154"/>
                      <a:pt x="2186" y="322"/>
                    </a:cubicBezTo>
                    <a:cubicBezTo>
                      <a:pt x="1960" y="629"/>
                      <a:pt x="1927" y="1082"/>
                      <a:pt x="2121" y="1421"/>
                    </a:cubicBezTo>
                    <a:cubicBezTo>
                      <a:pt x="2142" y="1456"/>
                      <a:pt x="2165" y="1490"/>
                      <a:pt x="2189" y="1523"/>
                    </a:cubicBezTo>
                    <a:lnTo>
                      <a:pt x="2189" y="1523"/>
                    </a:lnTo>
                    <a:cubicBezTo>
                      <a:pt x="2016" y="1608"/>
                      <a:pt x="1824" y="1654"/>
                      <a:pt x="1631" y="1654"/>
                    </a:cubicBezTo>
                    <a:cubicBezTo>
                      <a:pt x="1550" y="1654"/>
                      <a:pt x="1468" y="1646"/>
                      <a:pt x="1387" y="1629"/>
                    </a:cubicBezTo>
                    <a:lnTo>
                      <a:pt x="1387" y="1629"/>
                    </a:lnTo>
                    <a:cubicBezTo>
                      <a:pt x="1424" y="1584"/>
                      <a:pt x="1460" y="1536"/>
                      <a:pt x="1492" y="1485"/>
                    </a:cubicBezTo>
                    <a:cubicBezTo>
                      <a:pt x="1701" y="1146"/>
                      <a:pt x="1718" y="694"/>
                      <a:pt x="1427" y="403"/>
                    </a:cubicBezTo>
                    <a:cubicBezTo>
                      <a:pt x="1302" y="278"/>
                      <a:pt x="1145" y="217"/>
                      <a:pt x="987" y="217"/>
                    </a:cubicBezTo>
                    <a:cubicBezTo>
                      <a:pt x="796" y="217"/>
                      <a:pt x="606" y="306"/>
                      <a:pt x="473" y="483"/>
                    </a:cubicBezTo>
                    <a:cubicBezTo>
                      <a:pt x="214" y="806"/>
                      <a:pt x="296" y="1243"/>
                      <a:pt x="554" y="1550"/>
                    </a:cubicBezTo>
                    <a:cubicBezTo>
                      <a:pt x="618" y="1619"/>
                      <a:pt x="686" y="1680"/>
                      <a:pt x="759" y="1733"/>
                    </a:cubicBezTo>
                    <a:lnTo>
                      <a:pt x="759" y="1733"/>
                    </a:lnTo>
                    <a:cubicBezTo>
                      <a:pt x="560" y="1862"/>
                      <a:pt x="344" y="1970"/>
                      <a:pt x="150" y="2099"/>
                    </a:cubicBezTo>
                    <a:cubicBezTo>
                      <a:pt x="1" y="2195"/>
                      <a:pt x="91" y="2416"/>
                      <a:pt x="229" y="2416"/>
                    </a:cubicBezTo>
                    <a:cubicBezTo>
                      <a:pt x="256" y="2416"/>
                      <a:pt x="283" y="2408"/>
                      <a:pt x="311" y="2390"/>
                    </a:cubicBezTo>
                    <a:cubicBezTo>
                      <a:pt x="567" y="2224"/>
                      <a:pt x="846" y="2087"/>
                      <a:pt x="1088" y="1907"/>
                    </a:cubicBezTo>
                    <a:lnTo>
                      <a:pt x="1088" y="1907"/>
                    </a:lnTo>
                    <a:cubicBezTo>
                      <a:pt x="1250" y="1965"/>
                      <a:pt x="1421" y="1993"/>
                      <a:pt x="1594" y="1993"/>
                    </a:cubicBezTo>
                    <a:cubicBezTo>
                      <a:pt x="1886" y="1993"/>
                      <a:pt x="2181" y="1913"/>
                      <a:pt x="2437" y="1765"/>
                    </a:cubicBezTo>
                    <a:lnTo>
                      <a:pt x="2437" y="1765"/>
                    </a:lnTo>
                    <a:cubicBezTo>
                      <a:pt x="2667" y="1932"/>
                      <a:pt x="2955" y="2019"/>
                      <a:pt x="3237" y="2019"/>
                    </a:cubicBezTo>
                    <a:cubicBezTo>
                      <a:pt x="3252" y="2020"/>
                      <a:pt x="3268" y="2020"/>
                      <a:pt x="3283" y="2020"/>
                    </a:cubicBezTo>
                    <a:cubicBezTo>
                      <a:pt x="3585" y="2020"/>
                      <a:pt x="3886" y="1921"/>
                      <a:pt x="4155" y="1768"/>
                    </a:cubicBezTo>
                    <a:lnTo>
                      <a:pt x="4155" y="1768"/>
                    </a:lnTo>
                    <a:cubicBezTo>
                      <a:pt x="4373" y="2074"/>
                      <a:pt x="4687" y="2200"/>
                      <a:pt x="5022" y="2200"/>
                    </a:cubicBezTo>
                    <a:cubicBezTo>
                      <a:pt x="5362" y="2200"/>
                      <a:pt x="5722" y="2070"/>
                      <a:pt x="6022" y="1867"/>
                    </a:cubicBezTo>
                    <a:lnTo>
                      <a:pt x="6022" y="1867"/>
                    </a:lnTo>
                    <a:cubicBezTo>
                      <a:pt x="6085" y="1961"/>
                      <a:pt x="6164" y="2046"/>
                      <a:pt x="6259" y="2116"/>
                    </a:cubicBezTo>
                    <a:cubicBezTo>
                      <a:pt x="6476" y="2276"/>
                      <a:pt x="6731" y="2359"/>
                      <a:pt x="6989" y="2359"/>
                    </a:cubicBezTo>
                    <a:cubicBezTo>
                      <a:pt x="7174" y="2359"/>
                      <a:pt x="7361" y="2317"/>
                      <a:pt x="7536" y="2229"/>
                    </a:cubicBezTo>
                    <a:cubicBezTo>
                      <a:pt x="7689" y="2145"/>
                      <a:pt x="7590" y="1918"/>
                      <a:pt x="7436" y="1918"/>
                    </a:cubicBezTo>
                    <a:cubicBezTo>
                      <a:pt x="7411" y="1918"/>
                      <a:pt x="7385" y="1924"/>
                      <a:pt x="7358" y="1938"/>
                    </a:cubicBezTo>
                    <a:cubicBezTo>
                      <a:pt x="7237" y="1998"/>
                      <a:pt x="7108" y="2027"/>
                      <a:pt x="6981" y="2027"/>
                    </a:cubicBezTo>
                    <a:cubicBezTo>
                      <a:pt x="6704" y="2027"/>
                      <a:pt x="6435" y="1890"/>
                      <a:pt x="6281" y="1658"/>
                    </a:cubicBezTo>
                    <a:lnTo>
                      <a:pt x="6281" y="1658"/>
                    </a:lnTo>
                    <a:cubicBezTo>
                      <a:pt x="6441" y="1497"/>
                      <a:pt x="6583" y="1305"/>
                      <a:pt x="6696" y="1097"/>
                    </a:cubicBezTo>
                    <a:cubicBezTo>
                      <a:pt x="6776" y="903"/>
                      <a:pt x="6905" y="612"/>
                      <a:pt x="6776" y="419"/>
                    </a:cubicBezTo>
                    <a:cubicBezTo>
                      <a:pt x="6719" y="305"/>
                      <a:pt x="6613" y="258"/>
                      <a:pt x="6502" y="258"/>
                    </a:cubicBezTo>
                    <a:cubicBezTo>
                      <a:pt x="6423" y="258"/>
                      <a:pt x="6342" y="281"/>
                      <a:pt x="6276" y="322"/>
                    </a:cubicBezTo>
                    <a:cubicBezTo>
                      <a:pt x="6065" y="435"/>
                      <a:pt x="5935" y="677"/>
                      <a:pt x="5871" y="888"/>
                    </a:cubicBezTo>
                    <a:cubicBezTo>
                      <a:pt x="5815" y="1112"/>
                      <a:pt x="5819" y="1349"/>
                      <a:pt x="5882" y="1564"/>
                    </a:cubicBezTo>
                    <a:lnTo>
                      <a:pt x="5882" y="1564"/>
                    </a:lnTo>
                    <a:cubicBezTo>
                      <a:pt x="5641" y="1750"/>
                      <a:pt x="5343" y="1887"/>
                      <a:pt x="5055" y="1887"/>
                    </a:cubicBezTo>
                    <a:cubicBezTo>
                      <a:pt x="4913" y="1887"/>
                      <a:pt x="4773" y="1853"/>
                      <a:pt x="4643" y="1776"/>
                    </a:cubicBezTo>
                    <a:cubicBezTo>
                      <a:pt x="4562" y="1725"/>
                      <a:pt x="4490" y="1659"/>
                      <a:pt x="4431" y="1583"/>
                    </a:cubicBezTo>
                    <a:lnTo>
                      <a:pt x="4431" y="1583"/>
                    </a:lnTo>
                    <a:cubicBezTo>
                      <a:pt x="4465" y="1557"/>
                      <a:pt x="4498" y="1530"/>
                      <a:pt x="4530" y="1502"/>
                    </a:cubicBezTo>
                    <a:cubicBezTo>
                      <a:pt x="4821" y="1243"/>
                      <a:pt x="5112" y="806"/>
                      <a:pt x="5030" y="386"/>
                    </a:cubicBezTo>
                    <a:cubicBezTo>
                      <a:pt x="4997" y="191"/>
                      <a:pt x="4882" y="120"/>
                      <a:pt x="4745" y="120"/>
                    </a:cubicBezTo>
                    <a:cubicBezTo>
                      <a:pt x="4552" y="120"/>
                      <a:pt x="4313" y="261"/>
                      <a:pt x="4190" y="403"/>
                    </a:cubicBezTo>
                    <a:cubicBezTo>
                      <a:pt x="3954" y="699"/>
                      <a:pt x="3866" y="1115"/>
                      <a:pt x="4001" y="1481"/>
                    </a:cubicBezTo>
                    <a:lnTo>
                      <a:pt x="4001" y="1481"/>
                    </a:lnTo>
                    <a:cubicBezTo>
                      <a:pt x="3875" y="1553"/>
                      <a:pt x="3737" y="1609"/>
                      <a:pt x="3593" y="1647"/>
                    </a:cubicBezTo>
                    <a:cubicBezTo>
                      <a:pt x="3499" y="1674"/>
                      <a:pt x="3395" y="1688"/>
                      <a:pt x="3288" y="1688"/>
                    </a:cubicBezTo>
                    <a:cubicBezTo>
                      <a:pt x="3096" y="1688"/>
                      <a:pt x="2894" y="1644"/>
                      <a:pt x="2725" y="1555"/>
                    </a:cubicBezTo>
                    <a:lnTo>
                      <a:pt x="2725" y="1555"/>
                    </a:lnTo>
                    <a:cubicBezTo>
                      <a:pt x="2800" y="1485"/>
                      <a:pt x="2869" y="1408"/>
                      <a:pt x="2929" y="1324"/>
                    </a:cubicBezTo>
                    <a:cubicBezTo>
                      <a:pt x="3123" y="1049"/>
                      <a:pt x="3382" y="468"/>
                      <a:pt x="3140" y="160"/>
                    </a:cubicBezTo>
                    <a:cubicBezTo>
                      <a:pt x="3049" y="46"/>
                      <a:pt x="2930" y="0"/>
                      <a:pt x="2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482;p38"/>
              <p:cNvSpPr/>
              <p:nvPr/>
            </p:nvSpPr>
            <p:spPr>
              <a:xfrm>
                <a:off x="4977150" y="2252600"/>
                <a:ext cx="1060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2188" extrusionOk="0">
                    <a:moveTo>
                      <a:pt x="2191" y="380"/>
                    </a:moveTo>
                    <a:cubicBezTo>
                      <a:pt x="2200" y="397"/>
                      <a:pt x="2200" y="422"/>
                      <a:pt x="2200" y="436"/>
                    </a:cubicBezTo>
                    <a:cubicBezTo>
                      <a:pt x="2200" y="612"/>
                      <a:pt x="2216" y="757"/>
                      <a:pt x="2154" y="932"/>
                    </a:cubicBezTo>
                    <a:lnTo>
                      <a:pt x="2154" y="932"/>
                    </a:lnTo>
                    <a:cubicBezTo>
                      <a:pt x="2110" y="821"/>
                      <a:pt x="2090" y="701"/>
                      <a:pt x="2103" y="581"/>
                    </a:cubicBezTo>
                    <a:cubicBezTo>
                      <a:pt x="2120" y="516"/>
                      <a:pt x="2152" y="452"/>
                      <a:pt x="2184" y="387"/>
                    </a:cubicBezTo>
                    <a:cubicBezTo>
                      <a:pt x="2187" y="385"/>
                      <a:pt x="2189" y="382"/>
                      <a:pt x="2191" y="380"/>
                    </a:cubicBezTo>
                    <a:close/>
                    <a:moveTo>
                      <a:pt x="576" y="370"/>
                    </a:moveTo>
                    <a:cubicBezTo>
                      <a:pt x="612" y="370"/>
                      <a:pt x="630" y="427"/>
                      <a:pt x="665" y="484"/>
                    </a:cubicBezTo>
                    <a:cubicBezTo>
                      <a:pt x="730" y="662"/>
                      <a:pt x="778" y="839"/>
                      <a:pt x="713" y="1018"/>
                    </a:cubicBezTo>
                    <a:cubicBezTo>
                      <a:pt x="705" y="1043"/>
                      <a:pt x="695" y="1068"/>
                      <a:pt x="685" y="1093"/>
                    </a:cubicBezTo>
                    <a:lnTo>
                      <a:pt x="685" y="1093"/>
                    </a:lnTo>
                    <a:cubicBezTo>
                      <a:pt x="582" y="953"/>
                      <a:pt x="512" y="788"/>
                      <a:pt x="503" y="613"/>
                    </a:cubicBezTo>
                    <a:cubicBezTo>
                      <a:pt x="487" y="565"/>
                      <a:pt x="487" y="452"/>
                      <a:pt x="519" y="404"/>
                    </a:cubicBezTo>
                    <a:cubicBezTo>
                      <a:pt x="543" y="380"/>
                      <a:pt x="561" y="370"/>
                      <a:pt x="576" y="370"/>
                    </a:cubicBezTo>
                    <a:close/>
                    <a:moveTo>
                      <a:pt x="2215" y="0"/>
                    </a:moveTo>
                    <a:cubicBezTo>
                      <a:pt x="2176" y="0"/>
                      <a:pt x="2134" y="10"/>
                      <a:pt x="2087" y="31"/>
                    </a:cubicBezTo>
                    <a:cubicBezTo>
                      <a:pt x="1764" y="177"/>
                      <a:pt x="1715" y="662"/>
                      <a:pt x="1796" y="936"/>
                    </a:cubicBezTo>
                    <a:cubicBezTo>
                      <a:pt x="1832" y="1048"/>
                      <a:pt x="1886" y="1148"/>
                      <a:pt x="1953" y="1236"/>
                    </a:cubicBezTo>
                    <a:lnTo>
                      <a:pt x="1953" y="1236"/>
                    </a:lnTo>
                    <a:cubicBezTo>
                      <a:pt x="1929" y="1262"/>
                      <a:pt x="1903" y="1286"/>
                      <a:pt x="1877" y="1309"/>
                    </a:cubicBezTo>
                    <a:cubicBezTo>
                      <a:pt x="1729" y="1447"/>
                      <a:pt x="1560" y="1522"/>
                      <a:pt x="1389" y="1522"/>
                    </a:cubicBezTo>
                    <a:cubicBezTo>
                      <a:pt x="1260" y="1522"/>
                      <a:pt x="1129" y="1479"/>
                      <a:pt x="1004" y="1389"/>
                    </a:cubicBezTo>
                    <a:cubicBezTo>
                      <a:pt x="984" y="1376"/>
                      <a:pt x="964" y="1363"/>
                      <a:pt x="944" y="1349"/>
                    </a:cubicBezTo>
                    <a:lnTo>
                      <a:pt x="944" y="1349"/>
                    </a:lnTo>
                    <a:cubicBezTo>
                      <a:pt x="999" y="1243"/>
                      <a:pt x="1043" y="1133"/>
                      <a:pt x="1068" y="1018"/>
                    </a:cubicBezTo>
                    <a:cubicBezTo>
                      <a:pt x="1118" y="807"/>
                      <a:pt x="1068" y="613"/>
                      <a:pt x="988" y="419"/>
                    </a:cubicBezTo>
                    <a:cubicBezTo>
                      <a:pt x="924" y="258"/>
                      <a:pt x="842" y="64"/>
                      <a:pt x="648" y="16"/>
                    </a:cubicBezTo>
                    <a:cubicBezTo>
                      <a:pt x="620" y="10"/>
                      <a:pt x="594" y="7"/>
                      <a:pt x="568" y="7"/>
                    </a:cubicBezTo>
                    <a:cubicBezTo>
                      <a:pt x="230" y="7"/>
                      <a:pt x="135" y="487"/>
                      <a:pt x="180" y="742"/>
                    </a:cubicBezTo>
                    <a:cubicBezTo>
                      <a:pt x="220" y="983"/>
                      <a:pt x="347" y="1211"/>
                      <a:pt x="515" y="1400"/>
                    </a:cubicBezTo>
                    <a:lnTo>
                      <a:pt x="515" y="1400"/>
                    </a:lnTo>
                    <a:cubicBezTo>
                      <a:pt x="389" y="1583"/>
                      <a:pt x="235" y="1750"/>
                      <a:pt x="99" y="1906"/>
                    </a:cubicBezTo>
                    <a:cubicBezTo>
                      <a:pt x="1" y="2028"/>
                      <a:pt x="107" y="2188"/>
                      <a:pt x="228" y="2188"/>
                    </a:cubicBezTo>
                    <a:cubicBezTo>
                      <a:pt x="266" y="2188"/>
                      <a:pt x="306" y="2172"/>
                      <a:pt x="342" y="2132"/>
                    </a:cubicBezTo>
                    <a:cubicBezTo>
                      <a:pt x="477" y="1981"/>
                      <a:pt x="632" y="1814"/>
                      <a:pt x="766" y="1631"/>
                    </a:cubicBezTo>
                    <a:lnTo>
                      <a:pt x="766" y="1631"/>
                    </a:lnTo>
                    <a:cubicBezTo>
                      <a:pt x="797" y="1654"/>
                      <a:pt x="828" y="1676"/>
                      <a:pt x="859" y="1697"/>
                    </a:cubicBezTo>
                    <a:cubicBezTo>
                      <a:pt x="1029" y="1810"/>
                      <a:pt x="1206" y="1860"/>
                      <a:pt x="1379" y="1860"/>
                    </a:cubicBezTo>
                    <a:cubicBezTo>
                      <a:pt x="1686" y="1860"/>
                      <a:pt x="1980" y="1702"/>
                      <a:pt x="2196" y="1465"/>
                    </a:cubicBezTo>
                    <a:lnTo>
                      <a:pt x="2196" y="1465"/>
                    </a:lnTo>
                    <a:cubicBezTo>
                      <a:pt x="2345" y="1567"/>
                      <a:pt x="2520" y="1635"/>
                      <a:pt x="2701" y="1664"/>
                    </a:cubicBezTo>
                    <a:cubicBezTo>
                      <a:pt x="2780" y="1677"/>
                      <a:pt x="2858" y="1683"/>
                      <a:pt x="2935" y="1683"/>
                    </a:cubicBezTo>
                    <a:cubicBezTo>
                      <a:pt x="3348" y="1683"/>
                      <a:pt x="3737" y="1515"/>
                      <a:pt x="4091" y="1324"/>
                    </a:cubicBezTo>
                    <a:cubicBezTo>
                      <a:pt x="4241" y="1229"/>
                      <a:pt x="4149" y="1008"/>
                      <a:pt x="4001" y="1008"/>
                    </a:cubicBezTo>
                    <a:cubicBezTo>
                      <a:pt x="3973" y="1008"/>
                      <a:pt x="3943" y="1016"/>
                      <a:pt x="3913" y="1033"/>
                    </a:cubicBezTo>
                    <a:cubicBezTo>
                      <a:pt x="3636" y="1191"/>
                      <a:pt x="3237" y="1358"/>
                      <a:pt x="2875" y="1358"/>
                    </a:cubicBezTo>
                    <a:cubicBezTo>
                      <a:pt x="2694" y="1358"/>
                      <a:pt x="2523" y="1317"/>
                      <a:pt x="2380" y="1213"/>
                    </a:cubicBezTo>
                    <a:lnTo>
                      <a:pt x="2380" y="1213"/>
                    </a:lnTo>
                    <a:cubicBezTo>
                      <a:pt x="2462" y="1067"/>
                      <a:pt x="2519" y="907"/>
                      <a:pt x="2540" y="742"/>
                    </a:cubicBezTo>
                    <a:cubicBezTo>
                      <a:pt x="2568" y="515"/>
                      <a:pt x="2497" y="0"/>
                      <a:pt x="2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483;p38"/>
              <p:cNvSpPr/>
              <p:nvPr/>
            </p:nvSpPr>
            <p:spPr>
              <a:xfrm>
                <a:off x="4867325" y="2005200"/>
                <a:ext cx="662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807" extrusionOk="0">
                    <a:moveTo>
                      <a:pt x="1562" y="335"/>
                    </a:moveTo>
                    <a:cubicBezTo>
                      <a:pt x="1599" y="335"/>
                      <a:pt x="1635" y="347"/>
                      <a:pt x="1664" y="377"/>
                    </a:cubicBezTo>
                    <a:cubicBezTo>
                      <a:pt x="1825" y="565"/>
                      <a:pt x="1563" y="842"/>
                      <a:pt x="1385" y="995"/>
                    </a:cubicBezTo>
                    <a:lnTo>
                      <a:pt x="1385" y="995"/>
                    </a:lnTo>
                    <a:cubicBezTo>
                      <a:pt x="1367" y="950"/>
                      <a:pt x="1353" y="905"/>
                      <a:pt x="1341" y="861"/>
                    </a:cubicBezTo>
                    <a:cubicBezTo>
                      <a:pt x="1309" y="715"/>
                      <a:pt x="1309" y="538"/>
                      <a:pt x="1389" y="424"/>
                    </a:cubicBezTo>
                    <a:cubicBezTo>
                      <a:pt x="1430" y="373"/>
                      <a:pt x="1498" y="335"/>
                      <a:pt x="1562" y="335"/>
                    </a:cubicBezTo>
                    <a:close/>
                    <a:moveTo>
                      <a:pt x="1573" y="0"/>
                    </a:moveTo>
                    <a:cubicBezTo>
                      <a:pt x="1496" y="0"/>
                      <a:pt x="1416" y="19"/>
                      <a:pt x="1341" y="53"/>
                    </a:cubicBezTo>
                    <a:cubicBezTo>
                      <a:pt x="1115" y="166"/>
                      <a:pt x="1018" y="377"/>
                      <a:pt x="1001" y="603"/>
                    </a:cubicBezTo>
                    <a:cubicBezTo>
                      <a:pt x="980" y="796"/>
                      <a:pt x="1019" y="1002"/>
                      <a:pt x="1101" y="1187"/>
                    </a:cubicBezTo>
                    <a:lnTo>
                      <a:pt x="1101" y="1187"/>
                    </a:lnTo>
                    <a:cubicBezTo>
                      <a:pt x="981" y="1246"/>
                      <a:pt x="848" y="1284"/>
                      <a:pt x="721" y="1284"/>
                    </a:cubicBezTo>
                    <a:cubicBezTo>
                      <a:pt x="594" y="1284"/>
                      <a:pt x="472" y="1246"/>
                      <a:pt x="371" y="1152"/>
                    </a:cubicBezTo>
                    <a:cubicBezTo>
                      <a:pt x="338" y="1125"/>
                      <a:pt x="300" y="1114"/>
                      <a:pt x="264" y="1114"/>
                    </a:cubicBezTo>
                    <a:cubicBezTo>
                      <a:pt x="126" y="1114"/>
                      <a:pt x="0" y="1280"/>
                      <a:pt x="128" y="1394"/>
                    </a:cubicBezTo>
                    <a:cubicBezTo>
                      <a:pt x="302" y="1545"/>
                      <a:pt x="511" y="1611"/>
                      <a:pt x="723" y="1611"/>
                    </a:cubicBezTo>
                    <a:cubicBezTo>
                      <a:pt x="911" y="1611"/>
                      <a:pt x="1101" y="1560"/>
                      <a:pt x="1274" y="1469"/>
                    </a:cubicBezTo>
                    <a:lnTo>
                      <a:pt x="1274" y="1469"/>
                    </a:lnTo>
                    <a:cubicBezTo>
                      <a:pt x="1373" y="1591"/>
                      <a:pt x="1495" y="1690"/>
                      <a:pt x="1632" y="1750"/>
                    </a:cubicBezTo>
                    <a:cubicBezTo>
                      <a:pt x="1722" y="1788"/>
                      <a:pt x="1820" y="1806"/>
                      <a:pt x="1919" y="1806"/>
                    </a:cubicBezTo>
                    <a:cubicBezTo>
                      <a:pt x="2276" y="1806"/>
                      <a:pt x="2637" y="1565"/>
                      <a:pt x="2649" y="1185"/>
                    </a:cubicBezTo>
                    <a:cubicBezTo>
                      <a:pt x="2649" y="1072"/>
                      <a:pt x="2569" y="1015"/>
                      <a:pt x="2486" y="1015"/>
                    </a:cubicBezTo>
                    <a:cubicBezTo>
                      <a:pt x="2403" y="1015"/>
                      <a:pt x="2318" y="1072"/>
                      <a:pt x="2311" y="1185"/>
                    </a:cubicBezTo>
                    <a:cubicBezTo>
                      <a:pt x="2311" y="1365"/>
                      <a:pt x="2096" y="1486"/>
                      <a:pt x="1922" y="1486"/>
                    </a:cubicBezTo>
                    <a:cubicBezTo>
                      <a:pt x="1894" y="1486"/>
                      <a:pt x="1866" y="1482"/>
                      <a:pt x="1841" y="1476"/>
                    </a:cubicBezTo>
                    <a:cubicBezTo>
                      <a:pt x="1725" y="1441"/>
                      <a:pt x="1628" y="1368"/>
                      <a:pt x="1551" y="1278"/>
                    </a:cubicBezTo>
                    <a:lnTo>
                      <a:pt x="1551" y="1278"/>
                    </a:lnTo>
                    <a:cubicBezTo>
                      <a:pt x="1871" y="1010"/>
                      <a:pt x="2222" y="565"/>
                      <a:pt x="1938" y="183"/>
                    </a:cubicBezTo>
                    <a:cubicBezTo>
                      <a:pt x="1845" y="58"/>
                      <a:pt x="1712" y="0"/>
                      <a:pt x="1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484;p38"/>
              <p:cNvSpPr/>
              <p:nvPr/>
            </p:nvSpPr>
            <p:spPr>
              <a:xfrm>
                <a:off x="4926675" y="1889750"/>
                <a:ext cx="606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102" extrusionOk="0">
                    <a:moveTo>
                      <a:pt x="534" y="323"/>
                    </a:moveTo>
                    <a:cubicBezTo>
                      <a:pt x="537" y="327"/>
                      <a:pt x="541" y="331"/>
                      <a:pt x="544" y="335"/>
                    </a:cubicBezTo>
                    <a:lnTo>
                      <a:pt x="544" y="335"/>
                    </a:lnTo>
                    <a:cubicBezTo>
                      <a:pt x="541" y="335"/>
                      <a:pt x="538" y="332"/>
                      <a:pt x="534" y="323"/>
                    </a:cubicBezTo>
                    <a:close/>
                    <a:moveTo>
                      <a:pt x="1518" y="342"/>
                    </a:moveTo>
                    <a:cubicBezTo>
                      <a:pt x="1537" y="372"/>
                      <a:pt x="1539" y="408"/>
                      <a:pt x="1553" y="420"/>
                    </a:cubicBezTo>
                    <a:cubicBezTo>
                      <a:pt x="1577" y="590"/>
                      <a:pt x="1519" y="778"/>
                      <a:pt x="1448" y="943"/>
                    </a:cubicBezTo>
                    <a:lnTo>
                      <a:pt x="1448" y="943"/>
                    </a:lnTo>
                    <a:cubicBezTo>
                      <a:pt x="1389" y="843"/>
                      <a:pt x="1360" y="725"/>
                      <a:pt x="1374" y="599"/>
                    </a:cubicBezTo>
                    <a:cubicBezTo>
                      <a:pt x="1391" y="534"/>
                      <a:pt x="1424" y="405"/>
                      <a:pt x="1488" y="356"/>
                    </a:cubicBezTo>
                    <a:cubicBezTo>
                      <a:pt x="1502" y="349"/>
                      <a:pt x="1513" y="345"/>
                      <a:pt x="1518" y="342"/>
                    </a:cubicBezTo>
                    <a:close/>
                    <a:moveTo>
                      <a:pt x="550" y="345"/>
                    </a:moveTo>
                    <a:cubicBezTo>
                      <a:pt x="560" y="360"/>
                      <a:pt x="566" y="378"/>
                      <a:pt x="566" y="388"/>
                    </a:cubicBezTo>
                    <a:cubicBezTo>
                      <a:pt x="615" y="485"/>
                      <a:pt x="631" y="566"/>
                      <a:pt x="648" y="663"/>
                    </a:cubicBezTo>
                    <a:cubicBezTo>
                      <a:pt x="671" y="870"/>
                      <a:pt x="639" y="1081"/>
                      <a:pt x="561" y="1272"/>
                    </a:cubicBezTo>
                    <a:lnTo>
                      <a:pt x="561" y="1272"/>
                    </a:lnTo>
                    <a:cubicBezTo>
                      <a:pt x="513" y="1216"/>
                      <a:pt x="477" y="1152"/>
                      <a:pt x="454" y="1084"/>
                    </a:cubicBezTo>
                    <a:cubicBezTo>
                      <a:pt x="372" y="890"/>
                      <a:pt x="372" y="647"/>
                      <a:pt x="469" y="453"/>
                    </a:cubicBezTo>
                    <a:cubicBezTo>
                      <a:pt x="486" y="420"/>
                      <a:pt x="502" y="405"/>
                      <a:pt x="518" y="388"/>
                    </a:cubicBezTo>
                    <a:cubicBezTo>
                      <a:pt x="518" y="388"/>
                      <a:pt x="545" y="361"/>
                      <a:pt x="550" y="345"/>
                    </a:cubicBezTo>
                    <a:close/>
                    <a:moveTo>
                      <a:pt x="1536" y="0"/>
                    </a:moveTo>
                    <a:cubicBezTo>
                      <a:pt x="1359" y="0"/>
                      <a:pt x="1213" y="129"/>
                      <a:pt x="1133" y="275"/>
                    </a:cubicBezTo>
                    <a:cubicBezTo>
                      <a:pt x="976" y="603"/>
                      <a:pt x="1032" y="1006"/>
                      <a:pt x="1269" y="1267"/>
                    </a:cubicBezTo>
                    <a:lnTo>
                      <a:pt x="1269" y="1267"/>
                    </a:lnTo>
                    <a:cubicBezTo>
                      <a:pt x="1188" y="1373"/>
                      <a:pt x="1086" y="1458"/>
                      <a:pt x="952" y="1458"/>
                    </a:cubicBezTo>
                    <a:cubicBezTo>
                      <a:pt x="937" y="1458"/>
                      <a:pt x="922" y="1457"/>
                      <a:pt x="906" y="1455"/>
                    </a:cubicBezTo>
                    <a:cubicBezTo>
                      <a:pt x="887" y="1453"/>
                      <a:pt x="867" y="1450"/>
                      <a:pt x="848" y="1447"/>
                    </a:cubicBezTo>
                    <a:lnTo>
                      <a:pt x="848" y="1447"/>
                    </a:lnTo>
                    <a:cubicBezTo>
                      <a:pt x="981" y="1156"/>
                      <a:pt x="1023" y="822"/>
                      <a:pt x="954" y="502"/>
                    </a:cubicBezTo>
                    <a:cubicBezTo>
                      <a:pt x="922" y="356"/>
                      <a:pt x="874" y="194"/>
                      <a:pt x="777" y="97"/>
                    </a:cubicBezTo>
                    <a:cubicBezTo>
                      <a:pt x="714" y="35"/>
                      <a:pt x="640" y="8"/>
                      <a:pt x="565" y="8"/>
                    </a:cubicBezTo>
                    <a:cubicBezTo>
                      <a:pt x="466" y="8"/>
                      <a:pt x="366" y="56"/>
                      <a:pt x="292" y="129"/>
                    </a:cubicBezTo>
                    <a:cubicBezTo>
                      <a:pt x="49" y="388"/>
                      <a:pt x="17" y="808"/>
                      <a:pt x="114" y="1131"/>
                    </a:cubicBezTo>
                    <a:cubicBezTo>
                      <a:pt x="165" y="1294"/>
                      <a:pt x="262" y="1448"/>
                      <a:pt x="390" y="1566"/>
                    </a:cubicBezTo>
                    <a:lnTo>
                      <a:pt x="390" y="1566"/>
                    </a:lnTo>
                    <a:cubicBezTo>
                      <a:pt x="320" y="1654"/>
                      <a:pt x="239" y="1731"/>
                      <a:pt x="146" y="1795"/>
                    </a:cubicBezTo>
                    <a:cubicBezTo>
                      <a:pt x="0" y="1887"/>
                      <a:pt x="84" y="2101"/>
                      <a:pt x="217" y="2101"/>
                    </a:cubicBezTo>
                    <a:cubicBezTo>
                      <a:pt x="246" y="2101"/>
                      <a:pt x="277" y="2092"/>
                      <a:pt x="308" y="2069"/>
                    </a:cubicBezTo>
                    <a:cubicBezTo>
                      <a:pt x="448" y="1981"/>
                      <a:pt x="569" y="1870"/>
                      <a:pt x="669" y="1742"/>
                    </a:cubicBezTo>
                    <a:lnTo>
                      <a:pt x="669" y="1742"/>
                    </a:lnTo>
                    <a:cubicBezTo>
                      <a:pt x="709" y="1757"/>
                      <a:pt x="750" y="1769"/>
                      <a:pt x="793" y="1778"/>
                    </a:cubicBezTo>
                    <a:cubicBezTo>
                      <a:pt x="835" y="1785"/>
                      <a:pt x="877" y="1788"/>
                      <a:pt x="917" y="1788"/>
                    </a:cubicBezTo>
                    <a:cubicBezTo>
                      <a:pt x="1172" y="1788"/>
                      <a:pt x="1373" y="1650"/>
                      <a:pt x="1523" y="1457"/>
                    </a:cubicBezTo>
                    <a:lnTo>
                      <a:pt x="1523" y="1457"/>
                    </a:lnTo>
                    <a:cubicBezTo>
                      <a:pt x="1652" y="1521"/>
                      <a:pt x="1794" y="1551"/>
                      <a:pt x="1936" y="1551"/>
                    </a:cubicBezTo>
                    <a:cubicBezTo>
                      <a:pt x="2071" y="1551"/>
                      <a:pt x="2205" y="1524"/>
                      <a:pt x="2329" y="1471"/>
                    </a:cubicBezTo>
                    <a:cubicBezTo>
                      <a:pt x="2409" y="1422"/>
                      <a:pt x="2426" y="1310"/>
                      <a:pt x="2393" y="1245"/>
                    </a:cubicBezTo>
                    <a:cubicBezTo>
                      <a:pt x="2362" y="1184"/>
                      <a:pt x="2312" y="1161"/>
                      <a:pt x="2259" y="1161"/>
                    </a:cubicBezTo>
                    <a:cubicBezTo>
                      <a:pt x="2228" y="1161"/>
                      <a:pt x="2196" y="1169"/>
                      <a:pt x="2167" y="1181"/>
                    </a:cubicBezTo>
                    <a:cubicBezTo>
                      <a:pt x="2092" y="1214"/>
                      <a:pt x="2015" y="1229"/>
                      <a:pt x="1941" y="1229"/>
                    </a:cubicBezTo>
                    <a:cubicBezTo>
                      <a:pt x="1857" y="1229"/>
                      <a:pt x="1776" y="1209"/>
                      <a:pt x="1702" y="1175"/>
                    </a:cubicBezTo>
                    <a:lnTo>
                      <a:pt x="1702" y="1175"/>
                    </a:lnTo>
                    <a:cubicBezTo>
                      <a:pt x="1762" y="1056"/>
                      <a:pt x="1807" y="924"/>
                      <a:pt x="1844" y="793"/>
                    </a:cubicBezTo>
                    <a:cubicBezTo>
                      <a:pt x="1876" y="631"/>
                      <a:pt x="1908" y="453"/>
                      <a:pt x="1859" y="291"/>
                    </a:cubicBezTo>
                    <a:cubicBezTo>
                      <a:pt x="1811" y="146"/>
                      <a:pt x="1698" y="17"/>
                      <a:pt x="1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485;p38"/>
              <p:cNvSpPr/>
              <p:nvPr/>
            </p:nvSpPr>
            <p:spPr>
              <a:xfrm>
                <a:off x="4896000" y="2153850"/>
                <a:ext cx="517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1" extrusionOk="0">
                    <a:moveTo>
                      <a:pt x="1022" y="332"/>
                    </a:moveTo>
                    <a:cubicBezTo>
                      <a:pt x="1028" y="334"/>
                      <a:pt x="1034" y="338"/>
                      <a:pt x="1034" y="346"/>
                    </a:cubicBezTo>
                    <a:lnTo>
                      <a:pt x="1082" y="394"/>
                    </a:lnTo>
                    <a:cubicBezTo>
                      <a:pt x="1099" y="443"/>
                      <a:pt x="1115" y="490"/>
                      <a:pt x="1099" y="540"/>
                    </a:cubicBezTo>
                    <a:cubicBezTo>
                      <a:pt x="1099" y="652"/>
                      <a:pt x="1050" y="734"/>
                      <a:pt x="970" y="814"/>
                    </a:cubicBezTo>
                    <a:cubicBezTo>
                      <a:pt x="942" y="837"/>
                      <a:pt x="912" y="860"/>
                      <a:pt x="880" y="881"/>
                    </a:cubicBezTo>
                    <a:lnTo>
                      <a:pt x="880" y="881"/>
                    </a:lnTo>
                    <a:cubicBezTo>
                      <a:pt x="868" y="785"/>
                      <a:pt x="862" y="681"/>
                      <a:pt x="888" y="587"/>
                    </a:cubicBezTo>
                    <a:cubicBezTo>
                      <a:pt x="905" y="523"/>
                      <a:pt x="921" y="475"/>
                      <a:pt x="953" y="426"/>
                    </a:cubicBezTo>
                    <a:cubicBezTo>
                      <a:pt x="953" y="410"/>
                      <a:pt x="970" y="378"/>
                      <a:pt x="985" y="361"/>
                    </a:cubicBezTo>
                    <a:cubicBezTo>
                      <a:pt x="999" y="361"/>
                      <a:pt x="1023" y="340"/>
                      <a:pt x="1022" y="332"/>
                    </a:cubicBezTo>
                    <a:close/>
                    <a:moveTo>
                      <a:pt x="1014" y="0"/>
                    </a:moveTo>
                    <a:cubicBezTo>
                      <a:pt x="950" y="0"/>
                      <a:pt x="884" y="21"/>
                      <a:pt x="824" y="70"/>
                    </a:cubicBezTo>
                    <a:cubicBezTo>
                      <a:pt x="662" y="200"/>
                      <a:pt x="582" y="394"/>
                      <a:pt x="550" y="572"/>
                    </a:cubicBezTo>
                    <a:cubicBezTo>
                      <a:pt x="538" y="713"/>
                      <a:pt x="542" y="847"/>
                      <a:pt x="566" y="978"/>
                    </a:cubicBezTo>
                    <a:lnTo>
                      <a:pt x="566" y="978"/>
                    </a:lnTo>
                    <a:cubicBezTo>
                      <a:pt x="478" y="975"/>
                      <a:pt x="380" y="927"/>
                      <a:pt x="339" y="846"/>
                    </a:cubicBezTo>
                    <a:cubicBezTo>
                      <a:pt x="312" y="780"/>
                      <a:pt x="254" y="725"/>
                      <a:pt x="189" y="725"/>
                    </a:cubicBezTo>
                    <a:cubicBezTo>
                      <a:pt x="174" y="725"/>
                      <a:pt x="160" y="728"/>
                      <a:pt x="145" y="734"/>
                    </a:cubicBezTo>
                    <a:cubicBezTo>
                      <a:pt x="65" y="749"/>
                      <a:pt x="0" y="846"/>
                      <a:pt x="32" y="927"/>
                    </a:cubicBezTo>
                    <a:cubicBezTo>
                      <a:pt x="123" y="1190"/>
                      <a:pt x="352" y="1307"/>
                      <a:pt x="599" y="1307"/>
                    </a:cubicBezTo>
                    <a:cubicBezTo>
                      <a:pt x="616" y="1307"/>
                      <a:pt x="634" y="1306"/>
                      <a:pt x="652" y="1305"/>
                    </a:cubicBezTo>
                    <a:lnTo>
                      <a:pt x="652" y="1305"/>
                    </a:lnTo>
                    <a:cubicBezTo>
                      <a:pt x="700" y="1458"/>
                      <a:pt x="766" y="1615"/>
                      <a:pt x="840" y="1751"/>
                    </a:cubicBezTo>
                    <a:cubicBezTo>
                      <a:pt x="947" y="1934"/>
                      <a:pt x="1126" y="2060"/>
                      <a:pt x="1337" y="2060"/>
                    </a:cubicBezTo>
                    <a:cubicBezTo>
                      <a:pt x="1349" y="2060"/>
                      <a:pt x="1361" y="2060"/>
                      <a:pt x="1373" y="2059"/>
                    </a:cubicBezTo>
                    <a:cubicBezTo>
                      <a:pt x="1599" y="2042"/>
                      <a:pt x="1793" y="1913"/>
                      <a:pt x="1972" y="1783"/>
                    </a:cubicBezTo>
                    <a:cubicBezTo>
                      <a:pt x="2036" y="1736"/>
                      <a:pt x="2069" y="1639"/>
                      <a:pt x="2020" y="1557"/>
                    </a:cubicBezTo>
                    <a:cubicBezTo>
                      <a:pt x="1998" y="1514"/>
                      <a:pt x="1941" y="1479"/>
                      <a:pt x="1881" y="1479"/>
                    </a:cubicBezTo>
                    <a:cubicBezTo>
                      <a:pt x="1851" y="1479"/>
                      <a:pt x="1821" y="1488"/>
                      <a:pt x="1793" y="1509"/>
                    </a:cubicBezTo>
                    <a:cubicBezTo>
                      <a:pt x="1685" y="1582"/>
                      <a:pt x="1503" y="1727"/>
                      <a:pt x="1344" y="1727"/>
                    </a:cubicBezTo>
                    <a:cubicBezTo>
                      <a:pt x="1291" y="1727"/>
                      <a:pt x="1240" y="1711"/>
                      <a:pt x="1196" y="1671"/>
                    </a:cubicBezTo>
                    <a:cubicBezTo>
                      <a:pt x="1115" y="1606"/>
                      <a:pt x="1067" y="1477"/>
                      <a:pt x="1034" y="1380"/>
                    </a:cubicBezTo>
                    <a:cubicBezTo>
                      <a:pt x="1016" y="1326"/>
                      <a:pt x="996" y="1272"/>
                      <a:pt x="976" y="1218"/>
                    </a:cubicBezTo>
                    <a:lnTo>
                      <a:pt x="976" y="1218"/>
                    </a:lnTo>
                    <a:cubicBezTo>
                      <a:pt x="996" y="1208"/>
                      <a:pt x="1015" y="1197"/>
                      <a:pt x="1034" y="1186"/>
                    </a:cubicBezTo>
                    <a:cubicBezTo>
                      <a:pt x="1358" y="992"/>
                      <a:pt x="1567" y="555"/>
                      <a:pt x="1341" y="200"/>
                    </a:cubicBezTo>
                    <a:cubicBezTo>
                      <a:pt x="1266" y="82"/>
                      <a:pt x="1142" y="0"/>
                      <a:pt x="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486;p38"/>
              <p:cNvSpPr/>
              <p:nvPr/>
            </p:nvSpPr>
            <p:spPr>
              <a:xfrm>
                <a:off x="5156575" y="2126275"/>
                <a:ext cx="39225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08" extrusionOk="0">
                    <a:moveTo>
                      <a:pt x="599" y="321"/>
                    </a:moveTo>
                    <a:cubicBezTo>
                      <a:pt x="603" y="321"/>
                      <a:pt x="607" y="325"/>
                      <a:pt x="615" y="333"/>
                    </a:cubicBezTo>
                    <a:lnTo>
                      <a:pt x="631" y="333"/>
                    </a:lnTo>
                    <a:lnTo>
                      <a:pt x="664" y="365"/>
                    </a:lnTo>
                    <a:cubicBezTo>
                      <a:pt x="797" y="529"/>
                      <a:pt x="780" y="773"/>
                      <a:pt x="715" y="962"/>
                    </a:cubicBezTo>
                    <a:lnTo>
                      <a:pt x="715" y="962"/>
                    </a:lnTo>
                    <a:cubicBezTo>
                      <a:pt x="579" y="847"/>
                      <a:pt x="423" y="679"/>
                      <a:pt x="438" y="511"/>
                    </a:cubicBezTo>
                    <a:cubicBezTo>
                      <a:pt x="438" y="447"/>
                      <a:pt x="485" y="382"/>
                      <a:pt x="534" y="350"/>
                    </a:cubicBezTo>
                    <a:cubicBezTo>
                      <a:pt x="567" y="333"/>
                      <a:pt x="567" y="333"/>
                      <a:pt x="582" y="333"/>
                    </a:cubicBezTo>
                    <a:cubicBezTo>
                      <a:pt x="591" y="325"/>
                      <a:pt x="595" y="321"/>
                      <a:pt x="599" y="321"/>
                    </a:cubicBezTo>
                    <a:close/>
                    <a:moveTo>
                      <a:pt x="612" y="0"/>
                    </a:moveTo>
                    <a:cubicBezTo>
                      <a:pt x="430" y="0"/>
                      <a:pt x="246" y="124"/>
                      <a:pt x="162" y="301"/>
                    </a:cubicBezTo>
                    <a:cubicBezTo>
                      <a:pt x="0" y="608"/>
                      <a:pt x="211" y="932"/>
                      <a:pt x="421" y="1158"/>
                    </a:cubicBezTo>
                    <a:cubicBezTo>
                      <a:pt x="458" y="1193"/>
                      <a:pt x="499" y="1229"/>
                      <a:pt x="541" y="1263"/>
                    </a:cubicBezTo>
                    <a:lnTo>
                      <a:pt x="541" y="1263"/>
                    </a:lnTo>
                    <a:cubicBezTo>
                      <a:pt x="439" y="1396"/>
                      <a:pt x="317" y="1514"/>
                      <a:pt x="194" y="1626"/>
                    </a:cubicBezTo>
                    <a:cubicBezTo>
                      <a:pt x="67" y="1741"/>
                      <a:pt x="192" y="1907"/>
                      <a:pt x="330" y="1907"/>
                    </a:cubicBezTo>
                    <a:cubicBezTo>
                      <a:pt x="367" y="1907"/>
                      <a:pt x="404" y="1896"/>
                      <a:pt x="438" y="1869"/>
                    </a:cubicBezTo>
                    <a:cubicBezTo>
                      <a:pt x="575" y="1741"/>
                      <a:pt x="707" y="1602"/>
                      <a:pt x="816" y="1450"/>
                    </a:cubicBezTo>
                    <a:lnTo>
                      <a:pt x="816" y="1450"/>
                    </a:lnTo>
                    <a:cubicBezTo>
                      <a:pt x="938" y="1513"/>
                      <a:pt x="1068" y="1555"/>
                      <a:pt x="1200" y="1555"/>
                    </a:cubicBezTo>
                    <a:cubicBezTo>
                      <a:pt x="1274" y="1555"/>
                      <a:pt x="1348" y="1542"/>
                      <a:pt x="1423" y="1513"/>
                    </a:cubicBezTo>
                    <a:cubicBezTo>
                      <a:pt x="1504" y="1481"/>
                      <a:pt x="1569" y="1400"/>
                      <a:pt x="1536" y="1319"/>
                    </a:cubicBezTo>
                    <a:cubicBezTo>
                      <a:pt x="1523" y="1253"/>
                      <a:pt x="1455" y="1197"/>
                      <a:pt x="1387" y="1197"/>
                    </a:cubicBezTo>
                    <a:cubicBezTo>
                      <a:pt x="1372" y="1197"/>
                      <a:pt x="1357" y="1200"/>
                      <a:pt x="1343" y="1206"/>
                    </a:cubicBezTo>
                    <a:cubicBezTo>
                      <a:pt x="1304" y="1217"/>
                      <a:pt x="1265" y="1223"/>
                      <a:pt x="1227" y="1223"/>
                    </a:cubicBezTo>
                    <a:cubicBezTo>
                      <a:pt x="1143" y="1223"/>
                      <a:pt x="1061" y="1197"/>
                      <a:pt x="986" y="1158"/>
                    </a:cubicBezTo>
                    <a:lnTo>
                      <a:pt x="986" y="1158"/>
                    </a:lnTo>
                    <a:cubicBezTo>
                      <a:pt x="998" y="1131"/>
                      <a:pt x="1009" y="1104"/>
                      <a:pt x="1019" y="1076"/>
                    </a:cubicBezTo>
                    <a:cubicBezTo>
                      <a:pt x="1132" y="770"/>
                      <a:pt x="1132" y="365"/>
                      <a:pt x="890" y="123"/>
                    </a:cubicBezTo>
                    <a:cubicBezTo>
                      <a:pt x="810" y="37"/>
                      <a:pt x="711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487;p38"/>
              <p:cNvSpPr/>
              <p:nvPr/>
            </p:nvSpPr>
            <p:spPr>
              <a:xfrm>
                <a:off x="5165875" y="2022900"/>
                <a:ext cx="367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42" extrusionOk="0">
                    <a:moveTo>
                      <a:pt x="663" y="331"/>
                    </a:moveTo>
                    <a:lnTo>
                      <a:pt x="663" y="331"/>
                    </a:lnTo>
                    <a:cubicBezTo>
                      <a:pt x="663" y="331"/>
                      <a:pt x="663" y="331"/>
                      <a:pt x="663" y="331"/>
                    </a:cubicBezTo>
                    <a:close/>
                    <a:moveTo>
                      <a:pt x="663" y="331"/>
                    </a:moveTo>
                    <a:lnTo>
                      <a:pt x="663" y="331"/>
                    </a:lnTo>
                    <a:lnTo>
                      <a:pt x="663" y="331"/>
                    </a:lnTo>
                    <a:cubicBezTo>
                      <a:pt x="665" y="333"/>
                      <a:pt x="666" y="334"/>
                      <a:pt x="666" y="335"/>
                    </a:cubicBezTo>
                    <a:lnTo>
                      <a:pt x="666" y="335"/>
                    </a:lnTo>
                    <a:cubicBezTo>
                      <a:pt x="665" y="334"/>
                      <a:pt x="664" y="334"/>
                      <a:pt x="663" y="334"/>
                    </a:cubicBezTo>
                    <a:lnTo>
                      <a:pt x="663" y="334"/>
                    </a:lnTo>
                    <a:cubicBezTo>
                      <a:pt x="663" y="334"/>
                      <a:pt x="663" y="334"/>
                      <a:pt x="663" y="335"/>
                    </a:cubicBezTo>
                    <a:lnTo>
                      <a:pt x="663" y="335"/>
                    </a:lnTo>
                    <a:cubicBezTo>
                      <a:pt x="663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6"/>
                    </a:lnTo>
                    <a:lnTo>
                      <a:pt x="663" y="336"/>
                    </a:lnTo>
                    <a:cubicBezTo>
                      <a:pt x="663" y="336"/>
                      <a:pt x="662" y="336"/>
                      <a:pt x="662" y="335"/>
                    </a:cubicBezTo>
                    <a:lnTo>
                      <a:pt x="662" y="335"/>
                    </a:lnTo>
                    <a:cubicBezTo>
                      <a:pt x="662" y="335"/>
                      <a:pt x="662" y="335"/>
                      <a:pt x="662" y="334"/>
                    </a:cubicBezTo>
                    <a:lnTo>
                      <a:pt x="662" y="334"/>
                    </a:lnTo>
                    <a:cubicBezTo>
                      <a:pt x="662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3" y="334"/>
                    </a:cubicBezTo>
                    <a:lnTo>
                      <a:pt x="663" y="334"/>
                    </a:lnTo>
                    <a:cubicBezTo>
                      <a:pt x="663" y="333"/>
                      <a:pt x="663" y="332"/>
                      <a:pt x="663" y="331"/>
                    </a:cubicBez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2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1" y="334"/>
                      <a:pt x="660" y="334"/>
                    </a:cubicBezTo>
                    <a:lnTo>
                      <a:pt x="660" y="334"/>
                    </a:lnTo>
                    <a:lnTo>
                      <a:pt x="661" y="333"/>
                    </a:lnTo>
                    <a:lnTo>
                      <a:pt x="661" y="333"/>
                    </a:lnTo>
                    <a:cubicBezTo>
                      <a:pt x="661" y="333"/>
                      <a:pt x="662" y="333"/>
                      <a:pt x="662" y="334"/>
                    </a:cubicBezTo>
                    <a:lnTo>
                      <a:pt x="662" y="334"/>
                    </a:lnTo>
                    <a:cubicBezTo>
                      <a:pt x="663" y="332"/>
                      <a:pt x="663" y="331"/>
                      <a:pt x="663" y="331"/>
                    </a:cubicBezTo>
                    <a:lnTo>
                      <a:pt x="663" y="331"/>
                    </a:lnTo>
                    <a:lnTo>
                      <a:pt x="663" y="331"/>
                    </a:lnTo>
                    <a:close/>
                    <a:moveTo>
                      <a:pt x="663" y="335"/>
                    </a:moveTo>
                    <a:cubicBezTo>
                      <a:pt x="664" y="335"/>
                      <a:pt x="665" y="336"/>
                      <a:pt x="666" y="336"/>
                    </a:cubicBezTo>
                    <a:cubicBezTo>
                      <a:pt x="666" y="336"/>
                      <a:pt x="666" y="335"/>
                      <a:pt x="666" y="335"/>
                    </a:cubicBezTo>
                    <a:lnTo>
                      <a:pt x="666" y="335"/>
                    </a:lnTo>
                    <a:cubicBezTo>
                      <a:pt x="671" y="337"/>
                      <a:pt x="674" y="338"/>
                      <a:pt x="672" y="338"/>
                    </a:cubicBezTo>
                    <a:cubicBezTo>
                      <a:pt x="671" y="338"/>
                      <a:pt x="668" y="337"/>
                      <a:pt x="663" y="336"/>
                    </a:cubicBezTo>
                    <a:lnTo>
                      <a:pt x="663" y="336"/>
                    </a:lnTo>
                    <a:cubicBezTo>
                      <a:pt x="663" y="336"/>
                      <a:pt x="663" y="335"/>
                      <a:pt x="663" y="335"/>
                    </a:cubicBezTo>
                    <a:close/>
                    <a:moveTo>
                      <a:pt x="655" y="339"/>
                    </a:moveTo>
                    <a:cubicBezTo>
                      <a:pt x="657" y="341"/>
                      <a:pt x="660" y="344"/>
                      <a:pt x="663" y="347"/>
                    </a:cubicBezTo>
                    <a:lnTo>
                      <a:pt x="663" y="363"/>
                    </a:lnTo>
                    <a:cubicBezTo>
                      <a:pt x="664" y="366"/>
                      <a:pt x="665" y="368"/>
                      <a:pt x="666" y="371"/>
                    </a:cubicBezTo>
                    <a:lnTo>
                      <a:pt x="666" y="371"/>
                    </a:lnTo>
                    <a:cubicBezTo>
                      <a:pt x="665" y="370"/>
                      <a:pt x="665" y="370"/>
                      <a:pt x="665" y="370"/>
                    </a:cubicBezTo>
                    <a:cubicBezTo>
                      <a:pt x="664" y="370"/>
                      <a:pt x="663" y="373"/>
                      <a:pt x="663" y="380"/>
                    </a:cubicBezTo>
                    <a:lnTo>
                      <a:pt x="663" y="428"/>
                    </a:lnTo>
                    <a:lnTo>
                      <a:pt x="663" y="460"/>
                    </a:lnTo>
                    <a:cubicBezTo>
                      <a:pt x="663" y="477"/>
                      <a:pt x="663" y="492"/>
                      <a:pt x="647" y="509"/>
                    </a:cubicBezTo>
                    <a:cubicBezTo>
                      <a:pt x="647" y="477"/>
                      <a:pt x="631" y="444"/>
                      <a:pt x="631" y="428"/>
                    </a:cubicBezTo>
                    <a:lnTo>
                      <a:pt x="631" y="380"/>
                    </a:lnTo>
                    <a:lnTo>
                      <a:pt x="631" y="363"/>
                    </a:lnTo>
                    <a:cubicBezTo>
                      <a:pt x="631" y="363"/>
                      <a:pt x="631" y="370"/>
                      <a:pt x="635" y="370"/>
                    </a:cubicBezTo>
                    <a:cubicBezTo>
                      <a:pt x="638" y="370"/>
                      <a:pt x="642" y="369"/>
                      <a:pt x="647" y="363"/>
                    </a:cubicBezTo>
                    <a:cubicBezTo>
                      <a:pt x="647" y="352"/>
                      <a:pt x="655" y="340"/>
                      <a:pt x="654" y="340"/>
                    </a:cubicBezTo>
                    <a:lnTo>
                      <a:pt x="654" y="340"/>
                    </a:lnTo>
                    <a:cubicBezTo>
                      <a:pt x="654" y="340"/>
                      <a:pt x="652" y="342"/>
                      <a:pt x="647" y="347"/>
                    </a:cubicBezTo>
                    <a:lnTo>
                      <a:pt x="655" y="339"/>
                    </a:lnTo>
                    <a:close/>
                    <a:moveTo>
                      <a:pt x="1003" y="848"/>
                    </a:moveTo>
                    <a:cubicBezTo>
                      <a:pt x="1003" y="849"/>
                      <a:pt x="1003" y="851"/>
                      <a:pt x="1003" y="852"/>
                    </a:cubicBezTo>
                    <a:lnTo>
                      <a:pt x="1003" y="852"/>
                    </a:lnTo>
                    <a:cubicBezTo>
                      <a:pt x="1006" y="854"/>
                      <a:pt x="1009" y="855"/>
                      <a:pt x="1009" y="855"/>
                    </a:cubicBezTo>
                    <a:cubicBezTo>
                      <a:pt x="1010" y="855"/>
                      <a:pt x="1008" y="853"/>
                      <a:pt x="1003" y="848"/>
                    </a:cubicBezTo>
                    <a:close/>
                    <a:moveTo>
                      <a:pt x="663" y="0"/>
                    </a:moveTo>
                    <a:cubicBezTo>
                      <a:pt x="537" y="0"/>
                      <a:pt x="412" y="78"/>
                      <a:pt x="356" y="201"/>
                    </a:cubicBezTo>
                    <a:cubicBezTo>
                      <a:pt x="241" y="405"/>
                      <a:pt x="318" y="640"/>
                      <a:pt x="450" y="826"/>
                    </a:cubicBezTo>
                    <a:lnTo>
                      <a:pt x="450" y="826"/>
                    </a:lnTo>
                    <a:cubicBezTo>
                      <a:pt x="425" y="858"/>
                      <a:pt x="397" y="881"/>
                      <a:pt x="361" y="895"/>
                    </a:cubicBezTo>
                    <a:lnTo>
                      <a:pt x="361" y="895"/>
                    </a:lnTo>
                    <a:cubicBezTo>
                      <a:pt x="362" y="892"/>
                      <a:pt x="364" y="890"/>
                      <a:pt x="363" y="890"/>
                    </a:cubicBezTo>
                    <a:lnTo>
                      <a:pt x="363" y="890"/>
                    </a:lnTo>
                    <a:cubicBezTo>
                      <a:pt x="363" y="890"/>
                      <a:pt x="361" y="892"/>
                      <a:pt x="356" y="897"/>
                    </a:cubicBezTo>
                    <a:cubicBezTo>
                      <a:pt x="358" y="896"/>
                      <a:pt x="359" y="896"/>
                      <a:pt x="361" y="895"/>
                    </a:cubicBezTo>
                    <a:lnTo>
                      <a:pt x="361" y="895"/>
                    </a:lnTo>
                    <a:cubicBezTo>
                      <a:pt x="359" y="900"/>
                      <a:pt x="356" y="906"/>
                      <a:pt x="356" y="912"/>
                    </a:cubicBezTo>
                    <a:cubicBezTo>
                      <a:pt x="340" y="912"/>
                      <a:pt x="324" y="929"/>
                      <a:pt x="324" y="929"/>
                    </a:cubicBezTo>
                    <a:cubicBezTo>
                      <a:pt x="292" y="945"/>
                      <a:pt x="275" y="962"/>
                      <a:pt x="259" y="962"/>
                    </a:cubicBezTo>
                    <a:cubicBezTo>
                      <a:pt x="227" y="977"/>
                      <a:pt x="210" y="994"/>
                      <a:pt x="195" y="994"/>
                    </a:cubicBezTo>
                    <a:cubicBezTo>
                      <a:pt x="195" y="994"/>
                      <a:pt x="195" y="994"/>
                      <a:pt x="195" y="994"/>
                    </a:cubicBezTo>
                    <a:lnTo>
                      <a:pt x="195" y="994"/>
                    </a:lnTo>
                    <a:cubicBezTo>
                      <a:pt x="179" y="1002"/>
                      <a:pt x="174" y="1005"/>
                      <a:pt x="176" y="1005"/>
                    </a:cubicBezTo>
                    <a:cubicBezTo>
                      <a:pt x="178" y="1005"/>
                      <a:pt x="181" y="1004"/>
                      <a:pt x="186" y="1001"/>
                    </a:cubicBezTo>
                    <a:lnTo>
                      <a:pt x="186" y="1001"/>
                    </a:lnTo>
                    <a:cubicBezTo>
                      <a:pt x="172" y="1010"/>
                      <a:pt x="159" y="1012"/>
                      <a:pt x="146" y="1026"/>
                    </a:cubicBezTo>
                    <a:cubicBezTo>
                      <a:pt x="49" y="1042"/>
                      <a:pt x="1" y="1139"/>
                      <a:pt x="33" y="1220"/>
                    </a:cubicBezTo>
                    <a:cubicBezTo>
                      <a:pt x="46" y="1286"/>
                      <a:pt x="113" y="1341"/>
                      <a:pt x="182" y="1341"/>
                    </a:cubicBezTo>
                    <a:cubicBezTo>
                      <a:pt x="197" y="1341"/>
                      <a:pt x="212" y="1338"/>
                      <a:pt x="227" y="1333"/>
                    </a:cubicBezTo>
                    <a:cubicBezTo>
                      <a:pt x="403" y="1274"/>
                      <a:pt x="553" y="1181"/>
                      <a:pt x="684" y="1055"/>
                    </a:cubicBezTo>
                    <a:lnTo>
                      <a:pt x="684" y="1055"/>
                    </a:lnTo>
                    <a:cubicBezTo>
                      <a:pt x="849" y="1167"/>
                      <a:pt x="1051" y="1237"/>
                      <a:pt x="1255" y="1237"/>
                    </a:cubicBezTo>
                    <a:cubicBezTo>
                      <a:pt x="1273" y="1237"/>
                      <a:pt x="1291" y="1237"/>
                      <a:pt x="1309" y="1236"/>
                    </a:cubicBezTo>
                    <a:cubicBezTo>
                      <a:pt x="1391" y="1236"/>
                      <a:pt x="1471" y="1171"/>
                      <a:pt x="1471" y="1074"/>
                    </a:cubicBezTo>
                    <a:cubicBezTo>
                      <a:pt x="1471" y="977"/>
                      <a:pt x="1391" y="897"/>
                      <a:pt x="1309" y="897"/>
                    </a:cubicBezTo>
                    <a:cubicBezTo>
                      <a:pt x="1285" y="905"/>
                      <a:pt x="1265" y="909"/>
                      <a:pt x="1245" y="909"/>
                    </a:cubicBezTo>
                    <a:cubicBezTo>
                      <a:pt x="1225" y="909"/>
                      <a:pt x="1205" y="905"/>
                      <a:pt x="1180" y="897"/>
                    </a:cubicBezTo>
                    <a:lnTo>
                      <a:pt x="1148" y="897"/>
                    </a:lnTo>
                    <a:cubicBezTo>
                      <a:pt x="1132" y="897"/>
                      <a:pt x="1100" y="897"/>
                      <a:pt x="1083" y="880"/>
                    </a:cubicBezTo>
                    <a:cubicBezTo>
                      <a:pt x="1068" y="880"/>
                      <a:pt x="1035" y="865"/>
                      <a:pt x="1018" y="865"/>
                    </a:cubicBezTo>
                    <a:cubicBezTo>
                      <a:pt x="1018" y="865"/>
                      <a:pt x="1006" y="865"/>
                      <a:pt x="1003" y="852"/>
                    </a:cubicBezTo>
                    <a:lnTo>
                      <a:pt x="1003" y="852"/>
                    </a:lnTo>
                    <a:cubicBezTo>
                      <a:pt x="999" y="850"/>
                      <a:pt x="993" y="848"/>
                      <a:pt x="986" y="848"/>
                    </a:cubicBezTo>
                    <a:cubicBezTo>
                      <a:pt x="958" y="834"/>
                      <a:pt x="929" y="820"/>
                      <a:pt x="891" y="794"/>
                    </a:cubicBezTo>
                    <a:lnTo>
                      <a:pt x="891" y="794"/>
                    </a:lnTo>
                    <a:cubicBezTo>
                      <a:pt x="983" y="632"/>
                      <a:pt x="1036" y="436"/>
                      <a:pt x="971" y="250"/>
                    </a:cubicBezTo>
                    <a:cubicBezTo>
                      <a:pt x="938" y="137"/>
                      <a:pt x="857" y="40"/>
                      <a:pt x="727" y="7"/>
                    </a:cubicBezTo>
                    <a:cubicBezTo>
                      <a:pt x="706" y="3"/>
                      <a:pt x="685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488;p38"/>
              <p:cNvSpPr/>
              <p:nvPr/>
            </p:nvSpPr>
            <p:spPr>
              <a:xfrm>
                <a:off x="5436975" y="2209325"/>
                <a:ext cx="360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532" extrusionOk="0">
                    <a:moveTo>
                      <a:pt x="1088" y="344"/>
                    </a:moveTo>
                    <a:cubicBezTo>
                      <a:pt x="1089" y="345"/>
                      <a:pt x="1089" y="345"/>
                      <a:pt x="1090" y="346"/>
                    </a:cubicBezTo>
                    <a:lnTo>
                      <a:pt x="1090" y="346"/>
                    </a:lnTo>
                    <a:cubicBezTo>
                      <a:pt x="1084" y="348"/>
                      <a:pt x="1084" y="372"/>
                      <a:pt x="1084" y="372"/>
                    </a:cubicBezTo>
                    <a:cubicBezTo>
                      <a:pt x="1086" y="370"/>
                      <a:pt x="1087" y="369"/>
                      <a:pt x="1088" y="369"/>
                    </a:cubicBezTo>
                    <a:lnTo>
                      <a:pt x="1088" y="369"/>
                    </a:lnTo>
                    <a:cubicBezTo>
                      <a:pt x="1091" y="369"/>
                      <a:pt x="1076" y="392"/>
                      <a:pt x="1079" y="392"/>
                    </a:cubicBezTo>
                    <a:cubicBezTo>
                      <a:pt x="1080" y="392"/>
                      <a:pt x="1082" y="391"/>
                      <a:pt x="1084" y="389"/>
                    </a:cubicBezTo>
                    <a:lnTo>
                      <a:pt x="1084" y="389"/>
                    </a:lnTo>
                    <a:cubicBezTo>
                      <a:pt x="1067" y="422"/>
                      <a:pt x="1052" y="437"/>
                      <a:pt x="1035" y="469"/>
                    </a:cubicBezTo>
                    <a:cubicBezTo>
                      <a:pt x="981" y="541"/>
                      <a:pt x="912" y="619"/>
                      <a:pt x="836" y="695"/>
                    </a:cubicBezTo>
                    <a:lnTo>
                      <a:pt x="836" y="695"/>
                    </a:lnTo>
                    <a:cubicBezTo>
                      <a:pt x="832" y="690"/>
                      <a:pt x="829" y="685"/>
                      <a:pt x="825" y="680"/>
                    </a:cubicBezTo>
                    <a:cubicBezTo>
                      <a:pt x="809" y="663"/>
                      <a:pt x="809" y="648"/>
                      <a:pt x="793" y="631"/>
                    </a:cubicBezTo>
                    <a:cubicBezTo>
                      <a:pt x="776" y="616"/>
                      <a:pt x="776" y="583"/>
                      <a:pt x="761" y="566"/>
                    </a:cubicBezTo>
                    <a:cubicBezTo>
                      <a:pt x="825" y="486"/>
                      <a:pt x="906" y="437"/>
                      <a:pt x="987" y="389"/>
                    </a:cubicBezTo>
                    <a:cubicBezTo>
                      <a:pt x="1017" y="374"/>
                      <a:pt x="1046" y="359"/>
                      <a:pt x="1088" y="344"/>
                    </a:cubicBezTo>
                    <a:close/>
                    <a:moveTo>
                      <a:pt x="1113" y="1"/>
                    </a:moveTo>
                    <a:cubicBezTo>
                      <a:pt x="1020" y="1"/>
                      <a:pt x="924" y="46"/>
                      <a:pt x="841" y="98"/>
                    </a:cubicBezTo>
                    <a:cubicBezTo>
                      <a:pt x="712" y="163"/>
                      <a:pt x="599" y="243"/>
                      <a:pt x="518" y="340"/>
                    </a:cubicBezTo>
                    <a:cubicBezTo>
                      <a:pt x="453" y="405"/>
                      <a:pt x="421" y="469"/>
                      <a:pt x="421" y="551"/>
                    </a:cubicBezTo>
                    <a:cubicBezTo>
                      <a:pt x="421" y="648"/>
                      <a:pt x="453" y="712"/>
                      <a:pt x="502" y="793"/>
                    </a:cubicBezTo>
                    <a:cubicBezTo>
                      <a:pt x="528" y="835"/>
                      <a:pt x="557" y="878"/>
                      <a:pt x="589" y="920"/>
                    </a:cubicBezTo>
                    <a:lnTo>
                      <a:pt x="589" y="920"/>
                    </a:lnTo>
                    <a:cubicBezTo>
                      <a:pt x="443" y="1033"/>
                      <a:pt x="285" y="1142"/>
                      <a:pt x="114" y="1213"/>
                    </a:cubicBezTo>
                    <a:cubicBezTo>
                      <a:pt x="33" y="1262"/>
                      <a:pt x="0" y="1374"/>
                      <a:pt x="50" y="1456"/>
                    </a:cubicBezTo>
                    <a:cubicBezTo>
                      <a:pt x="80" y="1506"/>
                      <a:pt x="129" y="1531"/>
                      <a:pt x="181" y="1531"/>
                    </a:cubicBezTo>
                    <a:cubicBezTo>
                      <a:pt x="213" y="1531"/>
                      <a:pt x="245" y="1522"/>
                      <a:pt x="276" y="1504"/>
                    </a:cubicBezTo>
                    <a:cubicBezTo>
                      <a:pt x="482" y="1408"/>
                      <a:pt x="665" y="1288"/>
                      <a:pt x="835" y="1145"/>
                    </a:cubicBezTo>
                    <a:lnTo>
                      <a:pt x="835" y="1145"/>
                    </a:lnTo>
                    <a:cubicBezTo>
                      <a:pt x="912" y="1190"/>
                      <a:pt x="998" y="1218"/>
                      <a:pt x="1090" y="1218"/>
                    </a:cubicBezTo>
                    <a:cubicBezTo>
                      <a:pt x="1135" y="1218"/>
                      <a:pt x="1181" y="1212"/>
                      <a:pt x="1229" y="1197"/>
                    </a:cubicBezTo>
                    <a:cubicBezTo>
                      <a:pt x="1310" y="1165"/>
                      <a:pt x="1358" y="1084"/>
                      <a:pt x="1343" y="987"/>
                    </a:cubicBezTo>
                    <a:cubicBezTo>
                      <a:pt x="1329" y="921"/>
                      <a:pt x="1261" y="866"/>
                      <a:pt x="1184" y="866"/>
                    </a:cubicBezTo>
                    <a:cubicBezTo>
                      <a:pt x="1167" y="866"/>
                      <a:pt x="1149" y="868"/>
                      <a:pt x="1132" y="874"/>
                    </a:cubicBezTo>
                    <a:cubicBezTo>
                      <a:pt x="1132" y="874"/>
                      <a:pt x="1129" y="874"/>
                      <a:pt x="1124" y="875"/>
                    </a:cubicBezTo>
                    <a:lnTo>
                      <a:pt x="1124" y="875"/>
                    </a:lnTo>
                    <a:cubicBezTo>
                      <a:pt x="1149" y="848"/>
                      <a:pt x="1174" y="820"/>
                      <a:pt x="1196" y="793"/>
                    </a:cubicBezTo>
                    <a:cubicBezTo>
                      <a:pt x="1293" y="680"/>
                      <a:pt x="1390" y="566"/>
                      <a:pt x="1407" y="437"/>
                    </a:cubicBezTo>
                    <a:cubicBezTo>
                      <a:pt x="1440" y="292"/>
                      <a:pt x="1390" y="131"/>
                      <a:pt x="1261" y="49"/>
                    </a:cubicBezTo>
                    <a:cubicBezTo>
                      <a:pt x="1215" y="15"/>
                      <a:pt x="1165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489;p38"/>
              <p:cNvSpPr/>
              <p:nvPr/>
            </p:nvSpPr>
            <p:spPr>
              <a:xfrm>
                <a:off x="5422150" y="1886750"/>
                <a:ext cx="5605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74" extrusionOk="0">
                    <a:moveTo>
                      <a:pt x="584" y="329"/>
                    </a:moveTo>
                    <a:cubicBezTo>
                      <a:pt x="686" y="329"/>
                      <a:pt x="758" y="433"/>
                      <a:pt x="804" y="508"/>
                    </a:cubicBezTo>
                    <a:cubicBezTo>
                      <a:pt x="852" y="622"/>
                      <a:pt x="820" y="767"/>
                      <a:pt x="772" y="880"/>
                    </a:cubicBezTo>
                    <a:cubicBezTo>
                      <a:pt x="746" y="939"/>
                      <a:pt x="715" y="995"/>
                      <a:pt x="681" y="1050"/>
                    </a:cubicBezTo>
                    <a:lnTo>
                      <a:pt x="681" y="1050"/>
                    </a:lnTo>
                    <a:cubicBezTo>
                      <a:pt x="595" y="982"/>
                      <a:pt x="515" y="903"/>
                      <a:pt x="464" y="816"/>
                    </a:cubicBezTo>
                    <a:cubicBezTo>
                      <a:pt x="400" y="719"/>
                      <a:pt x="367" y="605"/>
                      <a:pt x="400" y="492"/>
                    </a:cubicBezTo>
                    <a:cubicBezTo>
                      <a:pt x="416" y="411"/>
                      <a:pt x="481" y="331"/>
                      <a:pt x="561" y="331"/>
                    </a:cubicBezTo>
                    <a:cubicBezTo>
                      <a:pt x="569" y="330"/>
                      <a:pt x="576" y="329"/>
                      <a:pt x="584" y="329"/>
                    </a:cubicBezTo>
                    <a:close/>
                    <a:moveTo>
                      <a:pt x="564" y="1"/>
                    </a:moveTo>
                    <a:cubicBezTo>
                      <a:pt x="220" y="1"/>
                      <a:pt x="1" y="388"/>
                      <a:pt x="61" y="719"/>
                    </a:cubicBezTo>
                    <a:cubicBezTo>
                      <a:pt x="109" y="954"/>
                      <a:pt x="278" y="1159"/>
                      <a:pt x="478" y="1321"/>
                    </a:cubicBezTo>
                    <a:lnTo>
                      <a:pt x="478" y="1321"/>
                    </a:lnTo>
                    <a:cubicBezTo>
                      <a:pt x="355" y="1458"/>
                      <a:pt x="216" y="1581"/>
                      <a:pt x="76" y="1688"/>
                    </a:cubicBezTo>
                    <a:cubicBezTo>
                      <a:pt x="12" y="1753"/>
                      <a:pt x="28" y="1866"/>
                      <a:pt x="76" y="1930"/>
                    </a:cubicBezTo>
                    <a:cubicBezTo>
                      <a:pt x="114" y="1960"/>
                      <a:pt x="152" y="1973"/>
                      <a:pt x="190" y="1973"/>
                    </a:cubicBezTo>
                    <a:cubicBezTo>
                      <a:pt x="233" y="1973"/>
                      <a:pt x="276" y="1956"/>
                      <a:pt x="319" y="1930"/>
                    </a:cubicBezTo>
                    <a:cubicBezTo>
                      <a:pt x="473" y="1807"/>
                      <a:pt x="627" y="1666"/>
                      <a:pt x="760" y="1510"/>
                    </a:cubicBezTo>
                    <a:lnTo>
                      <a:pt x="760" y="1510"/>
                    </a:lnTo>
                    <a:cubicBezTo>
                      <a:pt x="802" y="1534"/>
                      <a:pt x="844" y="1555"/>
                      <a:pt x="884" y="1575"/>
                    </a:cubicBezTo>
                    <a:cubicBezTo>
                      <a:pt x="1063" y="1660"/>
                      <a:pt x="1263" y="1711"/>
                      <a:pt x="1458" y="1711"/>
                    </a:cubicBezTo>
                    <a:cubicBezTo>
                      <a:pt x="1707" y="1711"/>
                      <a:pt x="1949" y="1629"/>
                      <a:pt x="2129" y="1430"/>
                    </a:cubicBezTo>
                    <a:cubicBezTo>
                      <a:pt x="2242" y="1305"/>
                      <a:pt x="2122" y="1140"/>
                      <a:pt x="1994" y="1140"/>
                    </a:cubicBezTo>
                    <a:cubicBezTo>
                      <a:pt x="1957" y="1140"/>
                      <a:pt x="1919" y="1154"/>
                      <a:pt x="1886" y="1187"/>
                    </a:cubicBezTo>
                    <a:cubicBezTo>
                      <a:pt x="1766" y="1318"/>
                      <a:pt x="1608" y="1373"/>
                      <a:pt x="1447" y="1373"/>
                    </a:cubicBezTo>
                    <a:cubicBezTo>
                      <a:pt x="1350" y="1373"/>
                      <a:pt x="1251" y="1353"/>
                      <a:pt x="1160" y="1316"/>
                    </a:cubicBezTo>
                    <a:cubicBezTo>
                      <a:pt x="1090" y="1293"/>
                      <a:pt x="1024" y="1266"/>
                      <a:pt x="960" y="1234"/>
                    </a:cubicBezTo>
                    <a:lnTo>
                      <a:pt x="960" y="1234"/>
                    </a:lnTo>
                    <a:cubicBezTo>
                      <a:pt x="1016" y="1141"/>
                      <a:pt x="1062" y="1045"/>
                      <a:pt x="1095" y="945"/>
                    </a:cubicBezTo>
                    <a:cubicBezTo>
                      <a:pt x="1175" y="751"/>
                      <a:pt x="1175" y="525"/>
                      <a:pt x="1078" y="331"/>
                    </a:cubicBezTo>
                    <a:cubicBezTo>
                      <a:pt x="998" y="169"/>
                      <a:pt x="837" y="23"/>
                      <a:pt x="643" y="8"/>
                    </a:cubicBezTo>
                    <a:cubicBezTo>
                      <a:pt x="616" y="3"/>
                      <a:pt x="589" y="1"/>
                      <a:pt x="56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490;p38"/>
              <p:cNvSpPr/>
              <p:nvPr/>
            </p:nvSpPr>
            <p:spPr>
              <a:xfrm>
                <a:off x="5356975" y="1936225"/>
                <a:ext cx="323675" cy="380625"/>
              </a:xfrm>
              <a:custGeom>
                <a:avLst/>
                <a:gdLst/>
                <a:ahLst/>
                <a:cxnLst/>
                <a:rect l="l" t="t" r="r" b="b"/>
                <a:pathLst>
                  <a:path w="12947" h="15225" extrusionOk="0">
                    <a:moveTo>
                      <a:pt x="6465" y="0"/>
                    </a:moveTo>
                    <a:cubicBezTo>
                      <a:pt x="1" y="0"/>
                      <a:pt x="308" y="7176"/>
                      <a:pt x="308" y="7176"/>
                    </a:cubicBezTo>
                    <a:lnTo>
                      <a:pt x="308" y="15224"/>
                    </a:lnTo>
                    <a:lnTo>
                      <a:pt x="2635" y="15224"/>
                    </a:lnTo>
                    <a:lnTo>
                      <a:pt x="2635" y="7467"/>
                    </a:lnTo>
                    <a:cubicBezTo>
                      <a:pt x="2635" y="3588"/>
                      <a:pt x="6068" y="3392"/>
                      <a:pt x="6763" y="3392"/>
                    </a:cubicBezTo>
                    <a:cubicBezTo>
                      <a:pt x="6842" y="3392"/>
                      <a:pt x="6885" y="3394"/>
                      <a:pt x="6885" y="3394"/>
                    </a:cubicBezTo>
                    <a:cubicBezTo>
                      <a:pt x="11007" y="3394"/>
                      <a:pt x="10247" y="7725"/>
                      <a:pt x="10247" y="7725"/>
                    </a:cubicBezTo>
                    <a:lnTo>
                      <a:pt x="10247" y="14804"/>
                    </a:lnTo>
                    <a:lnTo>
                      <a:pt x="12817" y="14546"/>
                    </a:lnTo>
                    <a:lnTo>
                      <a:pt x="12817" y="7612"/>
                    </a:lnTo>
                    <a:cubicBezTo>
                      <a:pt x="12817" y="7612"/>
                      <a:pt x="12946" y="0"/>
                      <a:pt x="6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491;p38"/>
              <p:cNvSpPr/>
              <p:nvPr/>
            </p:nvSpPr>
            <p:spPr>
              <a:xfrm>
                <a:off x="5262850" y="2268725"/>
                <a:ext cx="566075" cy="324050"/>
              </a:xfrm>
              <a:custGeom>
                <a:avLst/>
                <a:gdLst/>
                <a:ahLst/>
                <a:cxnLst/>
                <a:rect l="l" t="t" r="r" b="b"/>
                <a:pathLst>
                  <a:path w="22643" h="12962" extrusionOk="0">
                    <a:moveTo>
                      <a:pt x="1649" y="0"/>
                    </a:moveTo>
                    <a:cubicBezTo>
                      <a:pt x="695" y="0"/>
                      <a:pt x="1" y="890"/>
                      <a:pt x="227" y="1827"/>
                    </a:cubicBezTo>
                    <a:lnTo>
                      <a:pt x="2699" y="11524"/>
                    </a:lnTo>
                    <a:cubicBezTo>
                      <a:pt x="2910" y="12380"/>
                      <a:pt x="3685" y="12962"/>
                      <a:pt x="4558" y="12962"/>
                    </a:cubicBezTo>
                    <a:lnTo>
                      <a:pt x="18117" y="12962"/>
                    </a:lnTo>
                    <a:cubicBezTo>
                      <a:pt x="19087" y="12962"/>
                      <a:pt x="19927" y="12300"/>
                      <a:pt x="20153" y="11363"/>
                    </a:cubicBezTo>
                    <a:lnTo>
                      <a:pt x="22383" y="2118"/>
                    </a:lnTo>
                    <a:cubicBezTo>
                      <a:pt x="22642" y="1035"/>
                      <a:pt x="21818" y="0"/>
                      <a:pt x="207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3492;p38"/>
              <p:cNvGrpSpPr/>
              <p:nvPr/>
            </p:nvGrpSpPr>
            <p:grpSpPr>
              <a:xfrm>
                <a:off x="5278638" y="2307088"/>
                <a:ext cx="516331" cy="271538"/>
                <a:chOff x="3051013" y="4708788"/>
                <a:chExt cx="516331" cy="271538"/>
              </a:xfrm>
            </p:grpSpPr>
            <p:sp>
              <p:nvSpPr>
                <p:cNvPr id="144" name="Google Shape;3493;p38"/>
                <p:cNvSpPr/>
                <p:nvPr/>
              </p:nvSpPr>
              <p:spPr>
                <a:xfrm>
                  <a:off x="3098694" y="4906738"/>
                  <a:ext cx="119757" cy="7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" h="32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5" y="179"/>
                        <a:pt x="130" y="340"/>
                        <a:pt x="195" y="517"/>
                      </a:cubicBezTo>
                      <a:lnTo>
                        <a:pt x="3733" y="2668"/>
                      </a:lnTo>
                      <a:cubicBezTo>
                        <a:pt x="4024" y="2845"/>
                        <a:pt x="4300" y="3039"/>
                        <a:pt x="4590" y="3217"/>
                      </a:cubicBezTo>
                      <a:lnTo>
                        <a:pt x="5237" y="3217"/>
                      </a:lnTo>
                      <a:cubicBezTo>
                        <a:pt x="4946" y="3039"/>
                        <a:pt x="4671" y="2862"/>
                        <a:pt x="4380" y="2683"/>
                      </a:cubicBezTo>
                      <a:cubicBezTo>
                        <a:pt x="2910" y="1795"/>
                        <a:pt x="1455" y="90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3494;p38"/>
                <p:cNvSpPr/>
                <p:nvPr/>
              </p:nvSpPr>
              <p:spPr>
                <a:xfrm>
                  <a:off x="3079095" y="4850550"/>
                  <a:ext cx="212531" cy="12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567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0" y="162"/>
                        <a:pt x="114" y="324"/>
                        <a:pt x="162" y="486"/>
                      </a:cubicBezTo>
                      <a:cubicBezTo>
                        <a:pt x="987" y="987"/>
                        <a:pt x="1827" y="1488"/>
                        <a:pt x="2651" y="2005"/>
                      </a:cubicBezTo>
                      <a:cubicBezTo>
                        <a:pt x="4364" y="3039"/>
                        <a:pt x="6077" y="4090"/>
                        <a:pt x="7775" y="5125"/>
                      </a:cubicBezTo>
                      <a:cubicBezTo>
                        <a:pt x="8066" y="5302"/>
                        <a:pt x="8356" y="5496"/>
                        <a:pt x="8647" y="5674"/>
                      </a:cubicBezTo>
                      <a:lnTo>
                        <a:pt x="9294" y="5674"/>
                      </a:lnTo>
                      <a:lnTo>
                        <a:pt x="8421" y="5140"/>
                      </a:lnTo>
                      <a:cubicBezTo>
                        <a:pt x="6788" y="4138"/>
                        <a:pt x="5140" y="3136"/>
                        <a:pt x="3508" y="2134"/>
                      </a:cubicBezTo>
                      <a:cubicBezTo>
                        <a:pt x="2328" y="1423"/>
                        <a:pt x="1164" y="71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3495;p38"/>
                <p:cNvSpPr/>
                <p:nvPr/>
              </p:nvSpPr>
              <p:spPr>
                <a:xfrm>
                  <a:off x="3063224" y="4796237"/>
                  <a:ext cx="301577" cy="1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8" h="8050" extrusionOk="0">
                      <a:moveTo>
                        <a:pt x="0" y="1"/>
                      </a:moveTo>
                      <a:cubicBezTo>
                        <a:pt x="48" y="162"/>
                        <a:pt x="97" y="307"/>
                        <a:pt x="129" y="469"/>
                      </a:cubicBezTo>
                      <a:lnTo>
                        <a:pt x="614" y="760"/>
                      </a:lnTo>
                      <a:cubicBezTo>
                        <a:pt x="2586" y="1956"/>
                        <a:pt x="4558" y="3168"/>
                        <a:pt x="6545" y="4380"/>
                      </a:cubicBezTo>
                      <a:lnTo>
                        <a:pt x="11669" y="7500"/>
                      </a:lnTo>
                      <a:cubicBezTo>
                        <a:pt x="11960" y="7677"/>
                        <a:pt x="12234" y="7871"/>
                        <a:pt x="12525" y="8049"/>
                      </a:cubicBezTo>
                      <a:lnTo>
                        <a:pt x="13188" y="8049"/>
                      </a:lnTo>
                      <a:lnTo>
                        <a:pt x="12315" y="7515"/>
                      </a:lnTo>
                      <a:cubicBezTo>
                        <a:pt x="10667" y="6513"/>
                        <a:pt x="9034" y="5511"/>
                        <a:pt x="7385" y="4509"/>
                      </a:cubicBezTo>
                      <a:cubicBezTo>
                        <a:pt x="5414" y="3298"/>
                        <a:pt x="3426" y="2085"/>
                        <a:pt x="1455" y="889"/>
                      </a:cubicBezTo>
                      <a:cubicBezTo>
                        <a:pt x="970" y="583"/>
                        <a:pt x="485" y="29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3496;p38"/>
                <p:cNvSpPr/>
                <p:nvPr/>
              </p:nvSpPr>
              <p:spPr>
                <a:xfrm>
                  <a:off x="3051013" y="4744119"/>
                  <a:ext cx="386575" cy="23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0329" extrusionOk="0">
                      <a:moveTo>
                        <a:pt x="0" y="0"/>
                      </a:moveTo>
                      <a:cubicBezTo>
                        <a:pt x="32" y="146"/>
                        <a:pt x="49" y="291"/>
                        <a:pt x="97" y="437"/>
                      </a:cubicBezTo>
                      <a:cubicBezTo>
                        <a:pt x="1504" y="1310"/>
                        <a:pt x="2926" y="2166"/>
                        <a:pt x="4331" y="3039"/>
                      </a:cubicBezTo>
                      <a:cubicBezTo>
                        <a:pt x="6303" y="4235"/>
                        <a:pt x="8292" y="5447"/>
                        <a:pt x="10263" y="6659"/>
                      </a:cubicBezTo>
                      <a:lnTo>
                        <a:pt x="15386" y="9779"/>
                      </a:lnTo>
                      <a:cubicBezTo>
                        <a:pt x="15677" y="9956"/>
                        <a:pt x="15968" y="10150"/>
                        <a:pt x="16258" y="10328"/>
                      </a:cubicBezTo>
                      <a:lnTo>
                        <a:pt x="16905" y="10328"/>
                      </a:lnTo>
                      <a:lnTo>
                        <a:pt x="16032" y="9794"/>
                      </a:lnTo>
                      <a:cubicBezTo>
                        <a:pt x="14401" y="8792"/>
                        <a:pt x="12752" y="7790"/>
                        <a:pt x="11119" y="6788"/>
                      </a:cubicBezTo>
                      <a:cubicBezTo>
                        <a:pt x="9132" y="5577"/>
                        <a:pt x="7160" y="4364"/>
                        <a:pt x="5189" y="3168"/>
                      </a:cubicBezTo>
                      <a:cubicBezTo>
                        <a:pt x="3475" y="2118"/>
                        <a:pt x="1762" y="1067"/>
                        <a:pt x="49" y="33"/>
                      </a:cubicBezTo>
                      <a:cubicBezTo>
                        <a:pt x="32" y="17"/>
                        <a:pt x="17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3497;p38"/>
                <p:cNvSpPr/>
                <p:nvPr/>
              </p:nvSpPr>
              <p:spPr>
                <a:xfrm>
                  <a:off x="3060114" y="4708902"/>
                  <a:ext cx="442166" cy="27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" h="11869" extrusionOk="0">
                      <a:moveTo>
                        <a:pt x="248" y="1"/>
                      </a:moveTo>
                      <a:cubicBezTo>
                        <a:pt x="96" y="1"/>
                        <a:pt x="0" y="216"/>
                        <a:pt x="152" y="312"/>
                      </a:cubicBezTo>
                      <a:cubicBezTo>
                        <a:pt x="830" y="732"/>
                        <a:pt x="1526" y="1152"/>
                        <a:pt x="2205" y="1573"/>
                      </a:cubicBezTo>
                      <a:cubicBezTo>
                        <a:pt x="3853" y="2575"/>
                        <a:pt x="5485" y="3577"/>
                        <a:pt x="7133" y="4579"/>
                      </a:cubicBezTo>
                      <a:cubicBezTo>
                        <a:pt x="9105" y="5775"/>
                        <a:pt x="11077" y="6987"/>
                        <a:pt x="13065" y="8199"/>
                      </a:cubicBezTo>
                      <a:lnTo>
                        <a:pt x="18188" y="11319"/>
                      </a:lnTo>
                      <a:cubicBezTo>
                        <a:pt x="18479" y="11496"/>
                        <a:pt x="18770" y="11690"/>
                        <a:pt x="19045" y="11868"/>
                      </a:cubicBezTo>
                      <a:lnTo>
                        <a:pt x="19190" y="11868"/>
                      </a:lnTo>
                      <a:cubicBezTo>
                        <a:pt x="19239" y="11787"/>
                        <a:pt x="19287" y="11706"/>
                        <a:pt x="19336" y="11642"/>
                      </a:cubicBezTo>
                      <a:cubicBezTo>
                        <a:pt x="19174" y="11528"/>
                        <a:pt x="18996" y="11431"/>
                        <a:pt x="18834" y="11334"/>
                      </a:cubicBezTo>
                      <a:cubicBezTo>
                        <a:pt x="17186" y="10332"/>
                        <a:pt x="15554" y="9330"/>
                        <a:pt x="13906" y="8328"/>
                      </a:cubicBezTo>
                      <a:cubicBezTo>
                        <a:pt x="11934" y="7117"/>
                        <a:pt x="9945" y="5904"/>
                        <a:pt x="7974" y="4708"/>
                      </a:cubicBezTo>
                      <a:cubicBezTo>
                        <a:pt x="6261" y="3658"/>
                        <a:pt x="4564" y="2607"/>
                        <a:pt x="2851" y="1573"/>
                      </a:cubicBezTo>
                      <a:cubicBezTo>
                        <a:pt x="2026" y="1072"/>
                        <a:pt x="1203" y="523"/>
                        <a:pt x="362" y="53"/>
                      </a:cubicBezTo>
                      <a:cubicBezTo>
                        <a:pt x="346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3498;p38"/>
                <p:cNvSpPr/>
                <p:nvPr/>
              </p:nvSpPr>
              <p:spPr>
                <a:xfrm>
                  <a:off x="3132951" y="4708902"/>
                  <a:ext cx="387810" cy="23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9" h="10479" extrusionOk="0">
                      <a:moveTo>
                        <a:pt x="252" y="1"/>
                      </a:moveTo>
                      <a:cubicBezTo>
                        <a:pt x="107" y="1"/>
                        <a:pt x="1" y="216"/>
                        <a:pt x="167" y="312"/>
                      </a:cubicBezTo>
                      <a:cubicBezTo>
                        <a:pt x="845" y="732"/>
                        <a:pt x="1524" y="1152"/>
                        <a:pt x="2220" y="1573"/>
                      </a:cubicBezTo>
                      <a:cubicBezTo>
                        <a:pt x="3851" y="2575"/>
                        <a:pt x="5500" y="3577"/>
                        <a:pt x="7133" y="4579"/>
                      </a:cubicBezTo>
                      <a:cubicBezTo>
                        <a:pt x="9120" y="5775"/>
                        <a:pt x="11092" y="6987"/>
                        <a:pt x="13063" y="8199"/>
                      </a:cubicBezTo>
                      <a:cubicBezTo>
                        <a:pt x="14324" y="8959"/>
                        <a:pt x="15569" y="9718"/>
                        <a:pt x="16813" y="10478"/>
                      </a:cubicBezTo>
                      <a:lnTo>
                        <a:pt x="16959" y="10187"/>
                      </a:lnTo>
                      <a:cubicBezTo>
                        <a:pt x="15940" y="9556"/>
                        <a:pt x="14938" y="8942"/>
                        <a:pt x="13921" y="8328"/>
                      </a:cubicBezTo>
                      <a:cubicBezTo>
                        <a:pt x="11932" y="7117"/>
                        <a:pt x="9960" y="5904"/>
                        <a:pt x="7989" y="4708"/>
                      </a:cubicBezTo>
                      <a:cubicBezTo>
                        <a:pt x="6276" y="3658"/>
                        <a:pt x="4562" y="2607"/>
                        <a:pt x="2849" y="1573"/>
                      </a:cubicBezTo>
                      <a:cubicBezTo>
                        <a:pt x="2026" y="1072"/>
                        <a:pt x="1218" y="523"/>
                        <a:pt x="361" y="53"/>
                      </a:cubicBezTo>
                      <a:cubicBezTo>
                        <a:pt x="361" y="38"/>
                        <a:pt x="345" y="38"/>
                        <a:pt x="328" y="21"/>
                      </a:cubicBezTo>
                      <a:cubicBezTo>
                        <a:pt x="302" y="7"/>
                        <a:pt x="277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3499;p38"/>
                <p:cNvSpPr/>
                <p:nvPr/>
              </p:nvSpPr>
              <p:spPr>
                <a:xfrm>
                  <a:off x="3206084" y="4708902"/>
                  <a:ext cx="329818" cy="20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3" h="8960" extrusionOk="0">
                      <a:moveTo>
                        <a:pt x="249" y="1"/>
                      </a:moveTo>
                      <a:cubicBezTo>
                        <a:pt x="96" y="1"/>
                        <a:pt x="1" y="216"/>
                        <a:pt x="153" y="312"/>
                      </a:cubicBezTo>
                      <a:cubicBezTo>
                        <a:pt x="847" y="732"/>
                        <a:pt x="1526" y="1152"/>
                        <a:pt x="2205" y="1573"/>
                      </a:cubicBezTo>
                      <a:cubicBezTo>
                        <a:pt x="3853" y="2575"/>
                        <a:pt x="5486" y="3577"/>
                        <a:pt x="7135" y="4579"/>
                      </a:cubicBezTo>
                      <a:cubicBezTo>
                        <a:pt x="9106" y="5775"/>
                        <a:pt x="11094" y="6987"/>
                        <a:pt x="13065" y="8199"/>
                      </a:cubicBezTo>
                      <a:cubicBezTo>
                        <a:pt x="13486" y="8457"/>
                        <a:pt x="13890" y="8700"/>
                        <a:pt x="14310" y="8959"/>
                      </a:cubicBezTo>
                      <a:cubicBezTo>
                        <a:pt x="14358" y="8845"/>
                        <a:pt x="14391" y="8748"/>
                        <a:pt x="14423" y="8636"/>
                      </a:cubicBezTo>
                      <a:cubicBezTo>
                        <a:pt x="14261" y="8539"/>
                        <a:pt x="14084" y="8425"/>
                        <a:pt x="13906" y="8328"/>
                      </a:cubicBezTo>
                      <a:cubicBezTo>
                        <a:pt x="11934" y="7117"/>
                        <a:pt x="9962" y="5904"/>
                        <a:pt x="7975" y="4708"/>
                      </a:cubicBezTo>
                      <a:cubicBezTo>
                        <a:pt x="6278" y="3658"/>
                        <a:pt x="4564" y="2607"/>
                        <a:pt x="2851" y="1573"/>
                      </a:cubicBezTo>
                      <a:cubicBezTo>
                        <a:pt x="2028" y="1072"/>
                        <a:pt x="1203" y="523"/>
                        <a:pt x="362" y="53"/>
                      </a:cubicBezTo>
                      <a:cubicBezTo>
                        <a:pt x="347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3500;p38"/>
                <p:cNvSpPr/>
                <p:nvPr/>
              </p:nvSpPr>
              <p:spPr>
                <a:xfrm>
                  <a:off x="3279264" y="4708902"/>
                  <a:ext cx="268853" cy="16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7343" extrusionOk="0">
                      <a:moveTo>
                        <a:pt x="239" y="1"/>
                      </a:moveTo>
                      <a:cubicBezTo>
                        <a:pt x="96" y="1"/>
                        <a:pt x="0" y="216"/>
                        <a:pt x="153" y="312"/>
                      </a:cubicBezTo>
                      <a:cubicBezTo>
                        <a:pt x="832" y="732"/>
                        <a:pt x="1511" y="1152"/>
                        <a:pt x="2205" y="1573"/>
                      </a:cubicBezTo>
                      <a:cubicBezTo>
                        <a:pt x="3838" y="2575"/>
                        <a:pt x="5486" y="3577"/>
                        <a:pt x="7118" y="4579"/>
                      </a:cubicBezTo>
                      <a:cubicBezTo>
                        <a:pt x="8637" y="5500"/>
                        <a:pt x="10156" y="6421"/>
                        <a:pt x="11660" y="7343"/>
                      </a:cubicBezTo>
                      <a:cubicBezTo>
                        <a:pt x="11692" y="7229"/>
                        <a:pt x="11725" y="7132"/>
                        <a:pt x="11757" y="7020"/>
                      </a:cubicBezTo>
                      <a:cubicBezTo>
                        <a:pt x="10496" y="6244"/>
                        <a:pt x="9236" y="5468"/>
                        <a:pt x="7975" y="4708"/>
                      </a:cubicBezTo>
                      <a:cubicBezTo>
                        <a:pt x="6262" y="3658"/>
                        <a:pt x="4549" y="2607"/>
                        <a:pt x="2851" y="1573"/>
                      </a:cubicBezTo>
                      <a:cubicBezTo>
                        <a:pt x="2011" y="1072"/>
                        <a:pt x="1203" y="523"/>
                        <a:pt x="347" y="53"/>
                      </a:cubicBezTo>
                      <a:cubicBezTo>
                        <a:pt x="347" y="38"/>
                        <a:pt x="330" y="38"/>
                        <a:pt x="315" y="21"/>
                      </a:cubicBezTo>
                      <a:cubicBezTo>
                        <a:pt x="289" y="7"/>
                        <a:pt x="263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3501;p38"/>
                <p:cNvSpPr/>
                <p:nvPr/>
              </p:nvSpPr>
              <p:spPr>
                <a:xfrm>
                  <a:off x="3352078" y="4708902"/>
                  <a:ext cx="205282" cy="12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7" h="5646" extrusionOk="0">
                      <a:moveTo>
                        <a:pt x="249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48" y="732"/>
                        <a:pt x="1526" y="1152"/>
                        <a:pt x="2205" y="1573"/>
                      </a:cubicBezTo>
                      <a:cubicBezTo>
                        <a:pt x="3854" y="2575"/>
                        <a:pt x="5485" y="3577"/>
                        <a:pt x="7134" y="4579"/>
                      </a:cubicBezTo>
                      <a:cubicBezTo>
                        <a:pt x="7716" y="4934"/>
                        <a:pt x="8314" y="5290"/>
                        <a:pt x="8896" y="5645"/>
                      </a:cubicBezTo>
                      <a:cubicBezTo>
                        <a:pt x="8928" y="5533"/>
                        <a:pt x="8944" y="5419"/>
                        <a:pt x="8976" y="5307"/>
                      </a:cubicBezTo>
                      <a:cubicBezTo>
                        <a:pt x="8637" y="5096"/>
                        <a:pt x="8314" y="4902"/>
                        <a:pt x="7974" y="4708"/>
                      </a:cubicBezTo>
                      <a:cubicBezTo>
                        <a:pt x="6278" y="3658"/>
                        <a:pt x="4565" y="2607"/>
                        <a:pt x="2852" y="1573"/>
                      </a:cubicBezTo>
                      <a:cubicBezTo>
                        <a:pt x="2027" y="1072"/>
                        <a:pt x="1203" y="523"/>
                        <a:pt x="363" y="53"/>
                      </a:cubicBezTo>
                      <a:lnTo>
                        <a:pt x="331" y="21"/>
                      </a:lnTo>
                      <a:cubicBezTo>
                        <a:pt x="302" y="7"/>
                        <a:pt x="275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3502;p38"/>
                <p:cNvSpPr/>
                <p:nvPr/>
              </p:nvSpPr>
              <p:spPr>
                <a:xfrm>
                  <a:off x="3425257" y="4708902"/>
                  <a:ext cx="138005" cy="8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5" h="3885" extrusionOk="0">
                      <a:moveTo>
                        <a:pt x="238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31" y="732"/>
                        <a:pt x="1526" y="1152"/>
                        <a:pt x="2205" y="1573"/>
                      </a:cubicBezTo>
                      <a:cubicBezTo>
                        <a:pt x="3466" y="2333"/>
                        <a:pt x="4726" y="3109"/>
                        <a:pt x="5987" y="3884"/>
                      </a:cubicBezTo>
                      <a:cubicBezTo>
                        <a:pt x="6002" y="3755"/>
                        <a:pt x="6019" y="3641"/>
                        <a:pt x="6035" y="3512"/>
                      </a:cubicBezTo>
                      <a:cubicBezTo>
                        <a:pt x="4968" y="2866"/>
                        <a:pt x="3918" y="2219"/>
                        <a:pt x="2852" y="1573"/>
                      </a:cubicBezTo>
                      <a:cubicBezTo>
                        <a:pt x="2011" y="1072"/>
                        <a:pt x="1203" y="523"/>
                        <a:pt x="363" y="53"/>
                      </a:cubicBezTo>
                      <a:cubicBezTo>
                        <a:pt x="346" y="38"/>
                        <a:pt x="330" y="38"/>
                        <a:pt x="314" y="21"/>
                      </a:cubicBezTo>
                      <a:cubicBezTo>
                        <a:pt x="288" y="7"/>
                        <a:pt x="263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3503;p38"/>
                <p:cNvSpPr/>
                <p:nvPr/>
              </p:nvSpPr>
              <p:spPr>
                <a:xfrm>
                  <a:off x="3498116" y="4708902"/>
                  <a:ext cx="68854" cy="4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2042" extrusionOk="0">
                      <a:moveTo>
                        <a:pt x="251" y="1"/>
                      </a:moveTo>
                      <a:cubicBezTo>
                        <a:pt x="106" y="1"/>
                        <a:pt x="0" y="216"/>
                        <a:pt x="166" y="312"/>
                      </a:cubicBezTo>
                      <a:lnTo>
                        <a:pt x="2202" y="1573"/>
                      </a:lnTo>
                      <a:cubicBezTo>
                        <a:pt x="2478" y="1719"/>
                        <a:pt x="2736" y="1880"/>
                        <a:pt x="2995" y="2042"/>
                      </a:cubicBezTo>
                      <a:cubicBezTo>
                        <a:pt x="2995" y="1913"/>
                        <a:pt x="3010" y="1799"/>
                        <a:pt x="3010" y="1670"/>
                      </a:cubicBezTo>
                      <a:cubicBezTo>
                        <a:pt x="2963" y="1637"/>
                        <a:pt x="2913" y="1605"/>
                        <a:pt x="2849" y="1573"/>
                      </a:cubicBezTo>
                      <a:cubicBezTo>
                        <a:pt x="2025" y="1072"/>
                        <a:pt x="1217" y="523"/>
                        <a:pt x="360" y="53"/>
                      </a:cubicBezTo>
                      <a:lnTo>
                        <a:pt x="328" y="21"/>
                      </a:lnTo>
                      <a:cubicBezTo>
                        <a:pt x="302" y="7"/>
                        <a:pt x="276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3504;p38"/>
                <p:cNvSpPr/>
                <p:nvPr/>
              </p:nvSpPr>
              <p:spPr>
                <a:xfrm>
                  <a:off x="3395459" y="4891210"/>
                  <a:ext cx="146009" cy="89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5" h="3897" extrusionOk="0">
                      <a:moveTo>
                        <a:pt x="6385" y="1"/>
                      </a:moveTo>
                      <a:lnTo>
                        <a:pt x="6385" y="1"/>
                      </a:lnTo>
                      <a:cubicBezTo>
                        <a:pt x="4720" y="1019"/>
                        <a:pt x="3039" y="2037"/>
                        <a:pt x="1358" y="3071"/>
                      </a:cubicBezTo>
                      <a:lnTo>
                        <a:pt x="1" y="3896"/>
                      </a:lnTo>
                      <a:lnTo>
                        <a:pt x="647" y="3896"/>
                      </a:lnTo>
                      <a:cubicBezTo>
                        <a:pt x="793" y="3815"/>
                        <a:pt x="922" y="3734"/>
                        <a:pt x="1052" y="3637"/>
                      </a:cubicBezTo>
                      <a:cubicBezTo>
                        <a:pt x="2700" y="2635"/>
                        <a:pt x="4332" y="1633"/>
                        <a:pt x="5980" y="631"/>
                      </a:cubicBezTo>
                      <a:lnTo>
                        <a:pt x="6207" y="502"/>
                      </a:lnTo>
                      <a:cubicBezTo>
                        <a:pt x="6271" y="324"/>
                        <a:pt x="6336" y="162"/>
                        <a:pt x="63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3505;p38"/>
                <p:cNvSpPr/>
                <p:nvPr/>
              </p:nvSpPr>
              <p:spPr>
                <a:xfrm>
                  <a:off x="3322280" y="4837995"/>
                  <a:ext cx="233249" cy="142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0" h="6224" extrusionOk="0">
                      <a:moveTo>
                        <a:pt x="10199" y="0"/>
                      </a:moveTo>
                      <a:lnTo>
                        <a:pt x="10199" y="0"/>
                      </a:lnTo>
                      <a:cubicBezTo>
                        <a:pt x="8971" y="761"/>
                        <a:pt x="7743" y="1504"/>
                        <a:pt x="6497" y="2263"/>
                      </a:cubicBezTo>
                      <a:cubicBezTo>
                        <a:pt x="4784" y="3314"/>
                        <a:pt x="3088" y="4348"/>
                        <a:pt x="1375" y="5398"/>
                      </a:cubicBezTo>
                      <a:cubicBezTo>
                        <a:pt x="922" y="5674"/>
                        <a:pt x="470" y="5948"/>
                        <a:pt x="1" y="6223"/>
                      </a:cubicBezTo>
                      <a:lnTo>
                        <a:pt x="664" y="6223"/>
                      </a:lnTo>
                      <a:cubicBezTo>
                        <a:pt x="793" y="6142"/>
                        <a:pt x="922" y="6061"/>
                        <a:pt x="1067" y="5964"/>
                      </a:cubicBezTo>
                      <a:cubicBezTo>
                        <a:pt x="2700" y="4962"/>
                        <a:pt x="4349" y="3960"/>
                        <a:pt x="5980" y="2958"/>
                      </a:cubicBezTo>
                      <a:cubicBezTo>
                        <a:pt x="7355" y="2134"/>
                        <a:pt x="8728" y="1293"/>
                        <a:pt x="10102" y="453"/>
                      </a:cubicBezTo>
                      <a:cubicBezTo>
                        <a:pt x="10134" y="308"/>
                        <a:pt x="10167" y="146"/>
                        <a:pt x="10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3506;p38"/>
                <p:cNvSpPr/>
                <p:nvPr/>
              </p:nvSpPr>
              <p:spPr>
                <a:xfrm>
                  <a:off x="3249489" y="4788850"/>
                  <a:ext cx="313765" cy="191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1" h="8373" extrusionOk="0">
                      <a:moveTo>
                        <a:pt x="13721" y="0"/>
                      </a:moveTo>
                      <a:cubicBezTo>
                        <a:pt x="13301" y="259"/>
                        <a:pt x="12865" y="518"/>
                        <a:pt x="12428" y="792"/>
                      </a:cubicBezTo>
                      <a:cubicBezTo>
                        <a:pt x="10441" y="2004"/>
                        <a:pt x="8469" y="3200"/>
                        <a:pt x="6497" y="4412"/>
                      </a:cubicBezTo>
                      <a:cubicBezTo>
                        <a:pt x="4784" y="5463"/>
                        <a:pt x="3071" y="6497"/>
                        <a:pt x="1358" y="7547"/>
                      </a:cubicBezTo>
                      <a:lnTo>
                        <a:pt x="0" y="8372"/>
                      </a:lnTo>
                      <a:lnTo>
                        <a:pt x="647" y="8372"/>
                      </a:lnTo>
                      <a:cubicBezTo>
                        <a:pt x="792" y="8291"/>
                        <a:pt x="921" y="8210"/>
                        <a:pt x="1050" y="8113"/>
                      </a:cubicBezTo>
                      <a:cubicBezTo>
                        <a:pt x="2699" y="7111"/>
                        <a:pt x="4332" y="6109"/>
                        <a:pt x="5980" y="5107"/>
                      </a:cubicBezTo>
                      <a:cubicBezTo>
                        <a:pt x="7952" y="3912"/>
                        <a:pt x="9939" y="2699"/>
                        <a:pt x="11911" y="1487"/>
                      </a:cubicBezTo>
                      <a:cubicBezTo>
                        <a:pt x="12493" y="1132"/>
                        <a:pt x="13091" y="776"/>
                        <a:pt x="13673" y="421"/>
                      </a:cubicBezTo>
                      <a:cubicBezTo>
                        <a:pt x="13688" y="275"/>
                        <a:pt x="13705" y="130"/>
                        <a:pt x="13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3507;p38"/>
                <p:cNvSpPr/>
                <p:nvPr/>
              </p:nvSpPr>
              <p:spPr>
                <a:xfrm>
                  <a:off x="3176310" y="4741535"/>
                  <a:ext cx="391034" cy="238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0" h="10442" extrusionOk="0">
                      <a:moveTo>
                        <a:pt x="17099" y="1"/>
                      </a:moveTo>
                      <a:cubicBezTo>
                        <a:pt x="15548" y="954"/>
                        <a:pt x="13979" y="1908"/>
                        <a:pt x="12428" y="2861"/>
                      </a:cubicBezTo>
                      <a:cubicBezTo>
                        <a:pt x="10456" y="4073"/>
                        <a:pt x="8469" y="5269"/>
                        <a:pt x="6497" y="6481"/>
                      </a:cubicBezTo>
                      <a:cubicBezTo>
                        <a:pt x="4784" y="7532"/>
                        <a:pt x="3071" y="8566"/>
                        <a:pt x="1374" y="9616"/>
                      </a:cubicBezTo>
                      <a:cubicBezTo>
                        <a:pt x="921" y="9892"/>
                        <a:pt x="453" y="10166"/>
                        <a:pt x="0" y="10441"/>
                      </a:cubicBezTo>
                      <a:lnTo>
                        <a:pt x="662" y="10441"/>
                      </a:lnTo>
                      <a:cubicBezTo>
                        <a:pt x="792" y="10360"/>
                        <a:pt x="921" y="10279"/>
                        <a:pt x="1067" y="10182"/>
                      </a:cubicBezTo>
                      <a:cubicBezTo>
                        <a:pt x="2699" y="9180"/>
                        <a:pt x="4347" y="8178"/>
                        <a:pt x="5980" y="7176"/>
                      </a:cubicBezTo>
                      <a:cubicBezTo>
                        <a:pt x="7967" y="5981"/>
                        <a:pt x="9939" y="4768"/>
                        <a:pt x="11911" y="3556"/>
                      </a:cubicBezTo>
                      <a:cubicBezTo>
                        <a:pt x="13624" y="2522"/>
                        <a:pt x="15337" y="1471"/>
                        <a:pt x="17050" y="437"/>
                      </a:cubicBezTo>
                      <a:cubicBezTo>
                        <a:pt x="17050" y="421"/>
                        <a:pt x="17067" y="421"/>
                        <a:pt x="17082" y="404"/>
                      </a:cubicBezTo>
                      <a:cubicBezTo>
                        <a:pt x="17082" y="275"/>
                        <a:pt x="17099" y="146"/>
                        <a:pt x="170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3508;p38"/>
                <p:cNvSpPr/>
                <p:nvPr/>
              </p:nvSpPr>
              <p:spPr>
                <a:xfrm>
                  <a:off x="3123437" y="4708788"/>
                  <a:ext cx="430984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7" h="11647" extrusionOk="0">
                      <a:moveTo>
                        <a:pt x="18604" y="1"/>
                      </a:moveTo>
                      <a:cubicBezTo>
                        <a:pt x="18578" y="1"/>
                        <a:pt x="18550" y="8"/>
                        <a:pt x="18522" y="26"/>
                      </a:cubicBezTo>
                      <a:cubicBezTo>
                        <a:pt x="17843" y="446"/>
                        <a:pt x="17149" y="867"/>
                        <a:pt x="16470" y="1287"/>
                      </a:cubicBezTo>
                      <a:cubicBezTo>
                        <a:pt x="14837" y="2289"/>
                        <a:pt x="13188" y="3291"/>
                        <a:pt x="11557" y="4293"/>
                      </a:cubicBezTo>
                      <a:cubicBezTo>
                        <a:pt x="9568" y="5505"/>
                        <a:pt x="7597" y="6701"/>
                        <a:pt x="5609" y="7913"/>
                      </a:cubicBezTo>
                      <a:cubicBezTo>
                        <a:pt x="3912" y="8964"/>
                        <a:pt x="2199" y="9998"/>
                        <a:pt x="486" y="11048"/>
                      </a:cubicBezTo>
                      <a:lnTo>
                        <a:pt x="1" y="11339"/>
                      </a:lnTo>
                      <a:cubicBezTo>
                        <a:pt x="50" y="11436"/>
                        <a:pt x="82" y="11550"/>
                        <a:pt x="130" y="11647"/>
                      </a:cubicBezTo>
                      <a:cubicBezTo>
                        <a:pt x="147" y="11647"/>
                        <a:pt x="162" y="11630"/>
                        <a:pt x="179" y="11614"/>
                      </a:cubicBezTo>
                      <a:cubicBezTo>
                        <a:pt x="1828" y="10612"/>
                        <a:pt x="3459" y="9610"/>
                        <a:pt x="5108" y="8608"/>
                      </a:cubicBezTo>
                      <a:cubicBezTo>
                        <a:pt x="7079" y="7413"/>
                        <a:pt x="9051" y="6200"/>
                        <a:pt x="11040" y="4988"/>
                      </a:cubicBezTo>
                      <a:cubicBezTo>
                        <a:pt x="12753" y="3954"/>
                        <a:pt x="14449" y="2903"/>
                        <a:pt x="16162" y="1869"/>
                      </a:cubicBezTo>
                      <a:cubicBezTo>
                        <a:pt x="16987" y="1351"/>
                        <a:pt x="17843" y="867"/>
                        <a:pt x="18651" y="334"/>
                      </a:cubicBezTo>
                      <a:cubicBezTo>
                        <a:pt x="18668" y="334"/>
                        <a:pt x="18683" y="334"/>
                        <a:pt x="18683" y="317"/>
                      </a:cubicBezTo>
                      <a:cubicBezTo>
                        <a:pt x="18847" y="222"/>
                        <a:pt x="18747" y="1"/>
                        <a:pt x="186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3509;p38"/>
                <p:cNvSpPr/>
                <p:nvPr/>
              </p:nvSpPr>
              <p:spPr>
                <a:xfrm>
                  <a:off x="3108664" y="4708788"/>
                  <a:ext cx="372649" cy="23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6" h="10096" extrusionOk="0">
                      <a:moveTo>
                        <a:pt x="16056" y="1"/>
                      </a:moveTo>
                      <a:cubicBezTo>
                        <a:pt x="16028" y="1"/>
                        <a:pt x="15998" y="8"/>
                        <a:pt x="15968" y="26"/>
                      </a:cubicBezTo>
                      <a:lnTo>
                        <a:pt x="13931" y="1287"/>
                      </a:lnTo>
                      <a:cubicBezTo>
                        <a:pt x="12283" y="2289"/>
                        <a:pt x="10635" y="3291"/>
                        <a:pt x="9003" y="4293"/>
                      </a:cubicBezTo>
                      <a:cubicBezTo>
                        <a:pt x="7031" y="5505"/>
                        <a:pt x="5043" y="6701"/>
                        <a:pt x="3071" y="7913"/>
                      </a:cubicBezTo>
                      <a:cubicBezTo>
                        <a:pt x="2037" y="8544"/>
                        <a:pt x="1019" y="9158"/>
                        <a:pt x="0" y="9788"/>
                      </a:cubicBezTo>
                      <a:cubicBezTo>
                        <a:pt x="33" y="9901"/>
                        <a:pt x="82" y="9998"/>
                        <a:pt x="130" y="10095"/>
                      </a:cubicBezTo>
                      <a:cubicBezTo>
                        <a:pt x="938" y="9610"/>
                        <a:pt x="1746" y="9109"/>
                        <a:pt x="2554" y="8608"/>
                      </a:cubicBezTo>
                      <a:cubicBezTo>
                        <a:pt x="4525" y="7413"/>
                        <a:pt x="6514" y="6200"/>
                        <a:pt x="8486" y="4988"/>
                      </a:cubicBezTo>
                      <a:cubicBezTo>
                        <a:pt x="10199" y="3954"/>
                        <a:pt x="11912" y="2903"/>
                        <a:pt x="13608" y="1869"/>
                      </a:cubicBezTo>
                      <a:cubicBezTo>
                        <a:pt x="14449" y="1351"/>
                        <a:pt x="15289" y="867"/>
                        <a:pt x="16114" y="334"/>
                      </a:cubicBezTo>
                      <a:cubicBezTo>
                        <a:pt x="16114" y="334"/>
                        <a:pt x="16129" y="334"/>
                        <a:pt x="16146" y="317"/>
                      </a:cubicBezTo>
                      <a:cubicBezTo>
                        <a:pt x="16295" y="222"/>
                        <a:pt x="16204" y="1"/>
                        <a:pt x="160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3510;p38"/>
                <p:cNvSpPr/>
                <p:nvPr/>
              </p:nvSpPr>
              <p:spPr>
                <a:xfrm>
                  <a:off x="3094989" y="4708788"/>
                  <a:ext cx="313148" cy="19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4" h="8528" extrusionOk="0">
                      <a:moveTo>
                        <a:pt x="13464" y="1"/>
                      </a:moveTo>
                      <a:cubicBezTo>
                        <a:pt x="13438" y="1"/>
                        <a:pt x="13410" y="8"/>
                        <a:pt x="13383" y="26"/>
                      </a:cubicBezTo>
                      <a:cubicBezTo>
                        <a:pt x="12704" y="446"/>
                        <a:pt x="12008" y="867"/>
                        <a:pt x="11329" y="1287"/>
                      </a:cubicBezTo>
                      <a:cubicBezTo>
                        <a:pt x="9681" y="2289"/>
                        <a:pt x="8049" y="3291"/>
                        <a:pt x="6401" y="4293"/>
                      </a:cubicBezTo>
                      <a:cubicBezTo>
                        <a:pt x="4429" y="5505"/>
                        <a:pt x="2458" y="6701"/>
                        <a:pt x="469" y="7913"/>
                      </a:cubicBezTo>
                      <a:cubicBezTo>
                        <a:pt x="307" y="8010"/>
                        <a:pt x="146" y="8107"/>
                        <a:pt x="1" y="8204"/>
                      </a:cubicBezTo>
                      <a:cubicBezTo>
                        <a:pt x="33" y="8318"/>
                        <a:pt x="66" y="8415"/>
                        <a:pt x="113" y="8527"/>
                      </a:cubicBezTo>
                      <a:cubicBezTo>
                        <a:pt x="2037" y="7348"/>
                        <a:pt x="3960" y="6167"/>
                        <a:pt x="5899" y="4988"/>
                      </a:cubicBezTo>
                      <a:cubicBezTo>
                        <a:pt x="7597" y="3954"/>
                        <a:pt x="9310" y="2903"/>
                        <a:pt x="11023" y="1869"/>
                      </a:cubicBezTo>
                      <a:cubicBezTo>
                        <a:pt x="11847" y="1351"/>
                        <a:pt x="12704" y="867"/>
                        <a:pt x="13512" y="334"/>
                      </a:cubicBezTo>
                      <a:cubicBezTo>
                        <a:pt x="13527" y="334"/>
                        <a:pt x="13544" y="334"/>
                        <a:pt x="13544" y="317"/>
                      </a:cubicBezTo>
                      <a:cubicBezTo>
                        <a:pt x="13694" y="222"/>
                        <a:pt x="13602" y="1"/>
                        <a:pt x="13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3511;p38"/>
                <p:cNvSpPr/>
                <p:nvPr/>
              </p:nvSpPr>
              <p:spPr>
                <a:xfrm>
                  <a:off x="3082045" y="4708788"/>
                  <a:ext cx="253303" cy="15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7" h="6928" extrusionOk="0">
                      <a:moveTo>
                        <a:pt x="10837" y="1"/>
                      </a:moveTo>
                      <a:cubicBezTo>
                        <a:pt x="10809" y="1"/>
                        <a:pt x="10779" y="8"/>
                        <a:pt x="10749" y="26"/>
                      </a:cubicBezTo>
                      <a:cubicBezTo>
                        <a:pt x="10070" y="446"/>
                        <a:pt x="9391" y="867"/>
                        <a:pt x="8696" y="1287"/>
                      </a:cubicBezTo>
                      <a:cubicBezTo>
                        <a:pt x="7064" y="2289"/>
                        <a:pt x="5415" y="3291"/>
                        <a:pt x="3782" y="4293"/>
                      </a:cubicBezTo>
                      <a:cubicBezTo>
                        <a:pt x="2522" y="5053"/>
                        <a:pt x="1261" y="5829"/>
                        <a:pt x="1" y="6604"/>
                      </a:cubicBezTo>
                      <a:cubicBezTo>
                        <a:pt x="33" y="6701"/>
                        <a:pt x="82" y="6814"/>
                        <a:pt x="114" y="6928"/>
                      </a:cubicBezTo>
                      <a:lnTo>
                        <a:pt x="3265" y="4988"/>
                      </a:lnTo>
                      <a:cubicBezTo>
                        <a:pt x="4978" y="3954"/>
                        <a:pt x="6692" y="2903"/>
                        <a:pt x="8389" y="1869"/>
                      </a:cubicBezTo>
                      <a:cubicBezTo>
                        <a:pt x="9229" y="1351"/>
                        <a:pt x="10070" y="867"/>
                        <a:pt x="10878" y="334"/>
                      </a:cubicBezTo>
                      <a:cubicBezTo>
                        <a:pt x="10893" y="334"/>
                        <a:pt x="10910" y="334"/>
                        <a:pt x="10926" y="317"/>
                      </a:cubicBezTo>
                      <a:cubicBezTo>
                        <a:pt x="11076" y="222"/>
                        <a:pt x="10985" y="1"/>
                        <a:pt x="10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3512;p38"/>
                <p:cNvSpPr/>
                <p:nvPr/>
              </p:nvSpPr>
              <p:spPr>
                <a:xfrm>
                  <a:off x="3070611" y="4708788"/>
                  <a:ext cx="191561" cy="120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7" h="5280" extrusionOk="0">
                      <a:moveTo>
                        <a:pt x="8146" y="1"/>
                      </a:moveTo>
                      <a:cubicBezTo>
                        <a:pt x="8120" y="1"/>
                        <a:pt x="8092" y="8"/>
                        <a:pt x="8064" y="26"/>
                      </a:cubicBezTo>
                      <a:cubicBezTo>
                        <a:pt x="7370" y="446"/>
                        <a:pt x="6691" y="867"/>
                        <a:pt x="6012" y="1287"/>
                      </a:cubicBezTo>
                      <a:cubicBezTo>
                        <a:pt x="4364" y="2289"/>
                        <a:pt x="2731" y="3291"/>
                        <a:pt x="1083" y="4293"/>
                      </a:cubicBezTo>
                      <a:cubicBezTo>
                        <a:pt x="727" y="4519"/>
                        <a:pt x="356" y="4730"/>
                        <a:pt x="0" y="4956"/>
                      </a:cubicBezTo>
                      <a:cubicBezTo>
                        <a:pt x="33" y="5068"/>
                        <a:pt x="65" y="5182"/>
                        <a:pt x="97" y="5279"/>
                      </a:cubicBezTo>
                      <a:cubicBezTo>
                        <a:pt x="259" y="5182"/>
                        <a:pt x="421" y="5085"/>
                        <a:pt x="565" y="4988"/>
                      </a:cubicBezTo>
                      <a:cubicBezTo>
                        <a:pt x="2278" y="3954"/>
                        <a:pt x="3992" y="2903"/>
                        <a:pt x="5705" y="1869"/>
                      </a:cubicBezTo>
                      <a:cubicBezTo>
                        <a:pt x="6530" y="1351"/>
                        <a:pt x="7370" y="867"/>
                        <a:pt x="8194" y="334"/>
                      </a:cubicBezTo>
                      <a:cubicBezTo>
                        <a:pt x="8210" y="334"/>
                        <a:pt x="8210" y="334"/>
                        <a:pt x="8226" y="317"/>
                      </a:cubicBezTo>
                      <a:cubicBezTo>
                        <a:pt x="8376" y="222"/>
                        <a:pt x="8285" y="1"/>
                        <a:pt x="81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3513;p38"/>
                <p:cNvSpPr/>
                <p:nvPr/>
              </p:nvSpPr>
              <p:spPr>
                <a:xfrm>
                  <a:off x="3060251" y="4708788"/>
                  <a:ext cx="129087" cy="82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5" h="3614" extrusionOk="0">
                      <a:moveTo>
                        <a:pt x="5400" y="1"/>
                      </a:moveTo>
                      <a:cubicBezTo>
                        <a:pt x="5373" y="1"/>
                        <a:pt x="5345" y="8"/>
                        <a:pt x="5317" y="26"/>
                      </a:cubicBezTo>
                      <a:cubicBezTo>
                        <a:pt x="4638" y="446"/>
                        <a:pt x="3960" y="867"/>
                        <a:pt x="3265" y="1287"/>
                      </a:cubicBezTo>
                      <a:cubicBezTo>
                        <a:pt x="2182" y="1950"/>
                        <a:pt x="1083" y="2612"/>
                        <a:pt x="1" y="3275"/>
                      </a:cubicBezTo>
                      <a:cubicBezTo>
                        <a:pt x="33" y="3388"/>
                        <a:pt x="49" y="3501"/>
                        <a:pt x="81" y="3614"/>
                      </a:cubicBezTo>
                      <a:cubicBezTo>
                        <a:pt x="1051" y="3032"/>
                        <a:pt x="2005" y="2450"/>
                        <a:pt x="2958" y="1869"/>
                      </a:cubicBezTo>
                      <a:cubicBezTo>
                        <a:pt x="3783" y="1351"/>
                        <a:pt x="4638" y="867"/>
                        <a:pt x="5447" y="334"/>
                      </a:cubicBezTo>
                      <a:cubicBezTo>
                        <a:pt x="5463" y="334"/>
                        <a:pt x="5479" y="334"/>
                        <a:pt x="5496" y="317"/>
                      </a:cubicBezTo>
                      <a:cubicBezTo>
                        <a:pt x="5645" y="222"/>
                        <a:pt x="5543" y="1"/>
                        <a:pt x="5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3514;p38"/>
                <p:cNvSpPr/>
                <p:nvPr/>
              </p:nvSpPr>
              <p:spPr>
                <a:xfrm>
                  <a:off x="3051013" y="4708788"/>
                  <a:ext cx="65150" cy="43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1918" extrusionOk="0">
                      <a:moveTo>
                        <a:pt x="2619" y="1"/>
                      </a:moveTo>
                      <a:cubicBezTo>
                        <a:pt x="2593" y="1"/>
                        <a:pt x="2566" y="8"/>
                        <a:pt x="2538" y="26"/>
                      </a:cubicBezTo>
                      <a:cubicBezTo>
                        <a:pt x="1843" y="446"/>
                        <a:pt x="1164" y="867"/>
                        <a:pt x="485" y="1287"/>
                      </a:cubicBezTo>
                      <a:lnTo>
                        <a:pt x="0" y="1578"/>
                      </a:lnTo>
                      <a:cubicBezTo>
                        <a:pt x="32" y="1691"/>
                        <a:pt x="49" y="1804"/>
                        <a:pt x="82" y="1918"/>
                      </a:cubicBezTo>
                      <a:lnTo>
                        <a:pt x="179" y="1869"/>
                      </a:lnTo>
                      <a:cubicBezTo>
                        <a:pt x="1002" y="1351"/>
                        <a:pt x="1843" y="867"/>
                        <a:pt x="2667" y="334"/>
                      </a:cubicBezTo>
                      <a:cubicBezTo>
                        <a:pt x="2667" y="334"/>
                        <a:pt x="2683" y="334"/>
                        <a:pt x="2700" y="317"/>
                      </a:cubicBezTo>
                      <a:cubicBezTo>
                        <a:pt x="2849" y="222"/>
                        <a:pt x="2758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" name="Google Shape;3515;p38"/>
              <p:cNvSpPr/>
              <p:nvPr/>
            </p:nvSpPr>
            <p:spPr>
              <a:xfrm>
                <a:off x="5194175" y="2000450"/>
                <a:ext cx="436750" cy="206100"/>
              </a:xfrm>
              <a:custGeom>
                <a:avLst/>
                <a:gdLst/>
                <a:ahLst/>
                <a:cxnLst/>
                <a:rect l="l" t="t" r="r" b="b"/>
                <a:pathLst>
                  <a:path w="17470" h="8244" extrusionOk="0">
                    <a:moveTo>
                      <a:pt x="11723" y="1"/>
                    </a:moveTo>
                    <a:cubicBezTo>
                      <a:pt x="10530" y="1"/>
                      <a:pt x="9325" y="255"/>
                      <a:pt x="8161" y="534"/>
                    </a:cubicBezTo>
                    <a:cubicBezTo>
                      <a:pt x="7143" y="793"/>
                      <a:pt x="6141" y="1051"/>
                      <a:pt x="5139" y="1342"/>
                    </a:cubicBezTo>
                    <a:cubicBezTo>
                      <a:pt x="4024" y="1666"/>
                      <a:pt x="2892" y="2021"/>
                      <a:pt x="1890" y="2586"/>
                    </a:cubicBezTo>
                    <a:cubicBezTo>
                      <a:pt x="1196" y="2991"/>
                      <a:pt x="517" y="3523"/>
                      <a:pt x="274" y="4284"/>
                    </a:cubicBezTo>
                    <a:cubicBezTo>
                      <a:pt x="259" y="4316"/>
                      <a:pt x="259" y="4348"/>
                      <a:pt x="242" y="4381"/>
                    </a:cubicBezTo>
                    <a:cubicBezTo>
                      <a:pt x="0" y="5269"/>
                      <a:pt x="420" y="6271"/>
                      <a:pt x="1131" y="6902"/>
                    </a:cubicBezTo>
                    <a:cubicBezTo>
                      <a:pt x="1843" y="7548"/>
                      <a:pt x="2812" y="7872"/>
                      <a:pt x="3765" y="8033"/>
                    </a:cubicBezTo>
                    <a:cubicBezTo>
                      <a:pt x="4556" y="8180"/>
                      <a:pt x="5354" y="8243"/>
                      <a:pt x="6154" y="8243"/>
                    </a:cubicBezTo>
                    <a:cubicBezTo>
                      <a:pt x="7821" y="8243"/>
                      <a:pt x="9496" y="7968"/>
                      <a:pt x="11135" y="7596"/>
                    </a:cubicBezTo>
                    <a:cubicBezTo>
                      <a:pt x="13074" y="7144"/>
                      <a:pt x="15078" y="6530"/>
                      <a:pt x="16533" y="5156"/>
                    </a:cubicBezTo>
                    <a:cubicBezTo>
                      <a:pt x="17470" y="2521"/>
                      <a:pt x="15337" y="567"/>
                      <a:pt x="13106" y="130"/>
                    </a:cubicBezTo>
                    <a:cubicBezTo>
                      <a:pt x="12649" y="39"/>
                      <a:pt x="12187" y="1"/>
                      <a:pt x="11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516;p38"/>
              <p:cNvSpPr/>
              <p:nvPr/>
            </p:nvSpPr>
            <p:spPr>
              <a:xfrm>
                <a:off x="5188700" y="1996125"/>
                <a:ext cx="431350" cy="214625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8585" extrusionOk="0">
                    <a:moveTo>
                      <a:pt x="11940" y="337"/>
                    </a:moveTo>
                    <a:cubicBezTo>
                      <a:pt x="13069" y="337"/>
                      <a:pt x="14168" y="568"/>
                      <a:pt x="15152" y="1224"/>
                    </a:cubicBezTo>
                    <a:cubicBezTo>
                      <a:pt x="15976" y="1774"/>
                      <a:pt x="16622" y="2614"/>
                      <a:pt x="16768" y="3616"/>
                    </a:cubicBezTo>
                    <a:cubicBezTo>
                      <a:pt x="16816" y="3875"/>
                      <a:pt x="16816" y="4149"/>
                      <a:pt x="16801" y="4424"/>
                    </a:cubicBezTo>
                    <a:cubicBezTo>
                      <a:pt x="16784" y="4554"/>
                      <a:pt x="16752" y="4683"/>
                      <a:pt x="16719" y="4828"/>
                    </a:cubicBezTo>
                    <a:cubicBezTo>
                      <a:pt x="16687" y="4957"/>
                      <a:pt x="16671" y="5136"/>
                      <a:pt x="16590" y="5248"/>
                    </a:cubicBezTo>
                    <a:cubicBezTo>
                      <a:pt x="16525" y="5362"/>
                      <a:pt x="16381" y="5442"/>
                      <a:pt x="16267" y="5523"/>
                    </a:cubicBezTo>
                    <a:cubicBezTo>
                      <a:pt x="16137" y="5636"/>
                      <a:pt x="16008" y="5733"/>
                      <a:pt x="15879" y="5830"/>
                    </a:cubicBezTo>
                    <a:cubicBezTo>
                      <a:pt x="15620" y="6008"/>
                      <a:pt x="15346" y="6170"/>
                      <a:pt x="15071" y="6315"/>
                    </a:cubicBezTo>
                    <a:cubicBezTo>
                      <a:pt x="13972" y="6913"/>
                      <a:pt x="12760" y="7269"/>
                      <a:pt x="11548" y="7543"/>
                    </a:cubicBezTo>
                    <a:cubicBezTo>
                      <a:pt x="10142" y="7883"/>
                      <a:pt x="8720" y="8142"/>
                      <a:pt x="7281" y="8222"/>
                    </a:cubicBezTo>
                    <a:cubicBezTo>
                      <a:pt x="6947" y="8241"/>
                      <a:pt x="6609" y="8252"/>
                      <a:pt x="6270" y="8252"/>
                    </a:cubicBezTo>
                    <a:cubicBezTo>
                      <a:pt x="5198" y="8252"/>
                      <a:pt x="4114" y="8141"/>
                      <a:pt x="3096" y="7834"/>
                    </a:cubicBezTo>
                    <a:cubicBezTo>
                      <a:pt x="1948" y="7478"/>
                      <a:pt x="833" y="6719"/>
                      <a:pt x="590" y="5459"/>
                    </a:cubicBezTo>
                    <a:cubicBezTo>
                      <a:pt x="542" y="5168"/>
                      <a:pt x="558" y="4877"/>
                      <a:pt x="623" y="4586"/>
                    </a:cubicBezTo>
                    <a:cubicBezTo>
                      <a:pt x="623" y="4585"/>
                      <a:pt x="623" y="4584"/>
                      <a:pt x="624" y="4583"/>
                    </a:cubicBezTo>
                    <a:lnTo>
                      <a:pt x="624" y="4583"/>
                    </a:lnTo>
                    <a:cubicBezTo>
                      <a:pt x="981" y="3389"/>
                      <a:pt x="2353" y="2743"/>
                      <a:pt x="3419" y="2323"/>
                    </a:cubicBezTo>
                    <a:cubicBezTo>
                      <a:pt x="4744" y="1806"/>
                      <a:pt x="6150" y="1451"/>
                      <a:pt x="7524" y="1095"/>
                    </a:cubicBezTo>
                    <a:cubicBezTo>
                      <a:pt x="8919" y="737"/>
                      <a:pt x="10455" y="337"/>
                      <a:pt x="11940" y="337"/>
                    </a:cubicBezTo>
                    <a:close/>
                    <a:moveTo>
                      <a:pt x="11972" y="0"/>
                    </a:moveTo>
                    <a:cubicBezTo>
                      <a:pt x="10848" y="0"/>
                      <a:pt x="9727" y="224"/>
                      <a:pt x="8639" y="481"/>
                    </a:cubicBezTo>
                    <a:cubicBezTo>
                      <a:pt x="7136" y="837"/>
                      <a:pt x="5617" y="1224"/>
                      <a:pt x="4146" y="1709"/>
                    </a:cubicBezTo>
                    <a:cubicBezTo>
                      <a:pt x="3451" y="1936"/>
                      <a:pt x="2773" y="2210"/>
                      <a:pt x="2126" y="2565"/>
                    </a:cubicBezTo>
                    <a:cubicBezTo>
                      <a:pt x="1577" y="2856"/>
                      <a:pt x="1075" y="3228"/>
                      <a:pt x="704" y="3729"/>
                    </a:cubicBezTo>
                    <a:cubicBezTo>
                      <a:pt x="529" y="3950"/>
                      <a:pt x="402" y="4203"/>
                      <a:pt x="321" y="4486"/>
                    </a:cubicBezTo>
                    <a:lnTo>
                      <a:pt x="321" y="4486"/>
                    </a:lnTo>
                    <a:cubicBezTo>
                      <a:pt x="319" y="4492"/>
                      <a:pt x="318" y="4498"/>
                      <a:pt x="316" y="4505"/>
                    </a:cubicBezTo>
                    <a:cubicBezTo>
                      <a:pt x="316" y="4505"/>
                      <a:pt x="316" y="4505"/>
                      <a:pt x="316" y="4505"/>
                    </a:cubicBezTo>
                    <a:lnTo>
                      <a:pt x="316" y="4505"/>
                    </a:lnTo>
                    <a:cubicBezTo>
                      <a:pt x="314" y="4511"/>
                      <a:pt x="312" y="4518"/>
                      <a:pt x="311" y="4524"/>
                    </a:cubicBezTo>
                    <a:lnTo>
                      <a:pt x="311" y="4524"/>
                    </a:lnTo>
                    <a:cubicBezTo>
                      <a:pt x="1" y="5762"/>
                      <a:pt x="742" y="6964"/>
                      <a:pt x="1771" y="7608"/>
                    </a:cubicBezTo>
                    <a:cubicBezTo>
                      <a:pt x="2950" y="8335"/>
                      <a:pt x="4469" y="8529"/>
                      <a:pt x="5827" y="8577"/>
                    </a:cubicBezTo>
                    <a:cubicBezTo>
                      <a:pt x="5988" y="8582"/>
                      <a:pt x="6149" y="8585"/>
                      <a:pt x="6311" y="8585"/>
                    </a:cubicBezTo>
                    <a:cubicBezTo>
                      <a:pt x="7703" y="8585"/>
                      <a:pt x="9104" y="8400"/>
                      <a:pt x="10465" y="8125"/>
                    </a:cubicBezTo>
                    <a:cubicBezTo>
                      <a:pt x="11823" y="7851"/>
                      <a:pt x="13181" y="7527"/>
                      <a:pt x="14441" y="6978"/>
                    </a:cubicBezTo>
                    <a:cubicBezTo>
                      <a:pt x="15055" y="6719"/>
                      <a:pt x="15637" y="6412"/>
                      <a:pt x="16187" y="6024"/>
                    </a:cubicBezTo>
                    <a:cubicBezTo>
                      <a:pt x="16299" y="5927"/>
                      <a:pt x="16413" y="5830"/>
                      <a:pt x="16542" y="5750"/>
                    </a:cubicBezTo>
                    <a:cubicBezTo>
                      <a:pt x="16655" y="5653"/>
                      <a:pt x="16833" y="5539"/>
                      <a:pt x="16898" y="5394"/>
                    </a:cubicBezTo>
                    <a:cubicBezTo>
                      <a:pt x="17027" y="5151"/>
                      <a:pt x="17075" y="4812"/>
                      <a:pt x="17107" y="4537"/>
                    </a:cubicBezTo>
                    <a:cubicBezTo>
                      <a:pt x="17253" y="3438"/>
                      <a:pt x="16849" y="2388"/>
                      <a:pt x="16105" y="1596"/>
                    </a:cubicBezTo>
                    <a:cubicBezTo>
                      <a:pt x="15346" y="804"/>
                      <a:pt x="14312" y="303"/>
                      <a:pt x="13261" y="109"/>
                    </a:cubicBezTo>
                    <a:cubicBezTo>
                      <a:pt x="12832" y="33"/>
                      <a:pt x="12402" y="0"/>
                      <a:pt x="119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517;p38"/>
              <p:cNvSpPr/>
              <p:nvPr/>
            </p:nvSpPr>
            <p:spPr>
              <a:xfrm>
                <a:off x="5241925" y="2041150"/>
                <a:ext cx="1389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2162" extrusionOk="0">
                    <a:moveTo>
                      <a:pt x="5308" y="0"/>
                    </a:moveTo>
                    <a:cubicBezTo>
                      <a:pt x="5295" y="0"/>
                      <a:pt x="5281" y="2"/>
                      <a:pt x="5266" y="5"/>
                    </a:cubicBezTo>
                    <a:cubicBezTo>
                      <a:pt x="4328" y="247"/>
                      <a:pt x="3407" y="522"/>
                      <a:pt x="2486" y="829"/>
                    </a:cubicBezTo>
                    <a:cubicBezTo>
                      <a:pt x="2034" y="975"/>
                      <a:pt x="1581" y="1137"/>
                      <a:pt x="1128" y="1298"/>
                    </a:cubicBezTo>
                    <a:cubicBezTo>
                      <a:pt x="756" y="1443"/>
                      <a:pt x="368" y="1572"/>
                      <a:pt x="110" y="1880"/>
                    </a:cubicBezTo>
                    <a:cubicBezTo>
                      <a:pt x="0" y="2002"/>
                      <a:pt x="103" y="2162"/>
                      <a:pt x="223" y="2162"/>
                    </a:cubicBezTo>
                    <a:cubicBezTo>
                      <a:pt x="261" y="2162"/>
                      <a:pt x="301" y="2145"/>
                      <a:pt x="336" y="2106"/>
                    </a:cubicBezTo>
                    <a:cubicBezTo>
                      <a:pt x="611" y="1799"/>
                      <a:pt x="1032" y="1686"/>
                      <a:pt x="1403" y="1557"/>
                    </a:cubicBezTo>
                    <a:cubicBezTo>
                      <a:pt x="1840" y="1395"/>
                      <a:pt x="2275" y="1249"/>
                      <a:pt x="2728" y="1104"/>
                    </a:cubicBezTo>
                    <a:cubicBezTo>
                      <a:pt x="3585" y="813"/>
                      <a:pt x="4473" y="555"/>
                      <a:pt x="5363" y="328"/>
                    </a:cubicBezTo>
                    <a:cubicBezTo>
                      <a:pt x="5558" y="283"/>
                      <a:pt x="5487" y="0"/>
                      <a:pt x="5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518;p38"/>
              <p:cNvSpPr/>
              <p:nvPr/>
            </p:nvSpPr>
            <p:spPr>
              <a:xfrm>
                <a:off x="5403025" y="2033200"/>
                <a:ext cx="9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2" extrusionOk="0">
                    <a:moveTo>
                      <a:pt x="179" y="0"/>
                    </a:moveTo>
                    <a:cubicBezTo>
                      <a:pt x="147" y="16"/>
                      <a:pt x="130" y="16"/>
                      <a:pt x="98" y="48"/>
                    </a:cubicBezTo>
                    <a:lnTo>
                      <a:pt x="66" y="80"/>
                    </a:lnTo>
                    <a:cubicBezTo>
                      <a:pt x="50" y="97"/>
                      <a:pt x="33" y="129"/>
                      <a:pt x="18" y="145"/>
                    </a:cubicBezTo>
                    <a:cubicBezTo>
                      <a:pt x="18" y="162"/>
                      <a:pt x="1" y="177"/>
                      <a:pt x="1" y="209"/>
                    </a:cubicBezTo>
                    <a:cubicBezTo>
                      <a:pt x="1" y="226"/>
                      <a:pt x="18" y="242"/>
                      <a:pt x="18" y="274"/>
                    </a:cubicBezTo>
                    <a:lnTo>
                      <a:pt x="66" y="323"/>
                    </a:lnTo>
                    <a:cubicBezTo>
                      <a:pt x="66" y="339"/>
                      <a:pt x="82" y="339"/>
                      <a:pt x="98" y="356"/>
                    </a:cubicBezTo>
                    <a:cubicBezTo>
                      <a:pt x="115" y="371"/>
                      <a:pt x="147" y="371"/>
                      <a:pt x="179" y="371"/>
                    </a:cubicBezTo>
                    <a:lnTo>
                      <a:pt x="212" y="371"/>
                    </a:lnTo>
                    <a:cubicBezTo>
                      <a:pt x="244" y="356"/>
                      <a:pt x="276" y="339"/>
                      <a:pt x="292" y="323"/>
                    </a:cubicBezTo>
                    <a:lnTo>
                      <a:pt x="341" y="274"/>
                    </a:lnTo>
                    <a:cubicBezTo>
                      <a:pt x="356" y="259"/>
                      <a:pt x="373" y="242"/>
                      <a:pt x="373" y="226"/>
                    </a:cubicBezTo>
                    <a:cubicBezTo>
                      <a:pt x="389" y="209"/>
                      <a:pt x="389" y="177"/>
                      <a:pt x="389" y="162"/>
                    </a:cubicBezTo>
                    <a:cubicBezTo>
                      <a:pt x="389" y="145"/>
                      <a:pt x="389" y="113"/>
                      <a:pt x="373" y="97"/>
                    </a:cubicBezTo>
                    <a:cubicBezTo>
                      <a:pt x="373" y="80"/>
                      <a:pt x="356" y="65"/>
                      <a:pt x="341" y="48"/>
                    </a:cubicBezTo>
                    <a:cubicBezTo>
                      <a:pt x="324" y="32"/>
                      <a:pt x="309" y="32"/>
                      <a:pt x="309" y="16"/>
                    </a:cubicBezTo>
                    <a:cubicBezTo>
                      <a:pt x="276" y="0"/>
                      <a:pt x="244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519;p38"/>
              <p:cNvSpPr/>
              <p:nvPr/>
            </p:nvSpPr>
            <p:spPr>
              <a:xfrm>
                <a:off x="5339200" y="2169725"/>
                <a:ext cx="723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487" extrusionOk="0">
                    <a:moveTo>
                      <a:pt x="2699" y="1"/>
                    </a:moveTo>
                    <a:cubicBezTo>
                      <a:pt x="2694" y="1"/>
                      <a:pt x="2689" y="1"/>
                      <a:pt x="2683" y="2"/>
                    </a:cubicBezTo>
                    <a:cubicBezTo>
                      <a:pt x="1860" y="49"/>
                      <a:pt x="1035" y="99"/>
                      <a:pt x="211" y="163"/>
                    </a:cubicBezTo>
                    <a:cubicBezTo>
                      <a:pt x="5" y="163"/>
                      <a:pt x="1" y="487"/>
                      <a:pt x="197" y="487"/>
                    </a:cubicBezTo>
                    <a:cubicBezTo>
                      <a:pt x="202" y="487"/>
                      <a:pt x="206" y="487"/>
                      <a:pt x="211" y="486"/>
                    </a:cubicBezTo>
                    <a:cubicBezTo>
                      <a:pt x="1035" y="437"/>
                      <a:pt x="1860" y="373"/>
                      <a:pt x="2683" y="325"/>
                    </a:cubicBezTo>
                    <a:cubicBezTo>
                      <a:pt x="2889" y="308"/>
                      <a:pt x="2894" y="1"/>
                      <a:pt x="26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520;p38"/>
              <p:cNvSpPr/>
              <p:nvPr/>
            </p:nvSpPr>
            <p:spPr>
              <a:xfrm>
                <a:off x="5426900" y="2162475"/>
                <a:ext cx="93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1" extrusionOk="0">
                    <a:moveTo>
                      <a:pt x="162" y="1"/>
                    </a:moveTo>
                    <a:cubicBezTo>
                      <a:pt x="145" y="1"/>
                      <a:pt x="129" y="1"/>
                      <a:pt x="97" y="16"/>
                    </a:cubicBezTo>
                    <a:cubicBezTo>
                      <a:pt x="80" y="16"/>
                      <a:pt x="65" y="33"/>
                      <a:pt x="48" y="49"/>
                    </a:cubicBezTo>
                    <a:cubicBezTo>
                      <a:pt x="32" y="65"/>
                      <a:pt x="16" y="81"/>
                      <a:pt x="16" y="98"/>
                    </a:cubicBezTo>
                    <a:cubicBezTo>
                      <a:pt x="0" y="113"/>
                      <a:pt x="0" y="145"/>
                      <a:pt x="0" y="162"/>
                    </a:cubicBezTo>
                    <a:lnTo>
                      <a:pt x="0" y="210"/>
                    </a:lnTo>
                    <a:cubicBezTo>
                      <a:pt x="16" y="242"/>
                      <a:pt x="32" y="259"/>
                      <a:pt x="48" y="275"/>
                    </a:cubicBezTo>
                    <a:cubicBezTo>
                      <a:pt x="65" y="292"/>
                      <a:pt x="65" y="307"/>
                      <a:pt x="80" y="307"/>
                    </a:cubicBezTo>
                    <a:cubicBezTo>
                      <a:pt x="113" y="324"/>
                      <a:pt x="129" y="324"/>
                      <a:pt x="162" y="324"/>
                    </a:cubicBezTo>
                    <a:lnTo>
                      <a:pt x="210" y="324"/>
                    </a:lnTo>
                    <a:cubicBezTo>
                      <a:pt x="215" y="329"/>
                      <a:pt x="222" y="331"/>
                      <a:pt x="230" y="331"/>
                    </a:cubicBezTo>
                    <a:cubicBezTo>
                      <a:pt x="246" y="331"/>
                      <a:pt x="264" y="324"/>
                      <a:pt x="274" y="324"/>
                    </a:cubicBezTo>
                    <a:lnTo>
                      <a:pt x="323" y="275"/>
                    </a:lnTo>
                    <a:cubicBezTo>
                      <a:pt x="339" y="275"/>
                      <a:pt x="356" y="242"/>
                      <a:pt x="356" y="227"/>
                    </a:cubicBezTo>
                    <a:cubicBezTo>
                      <a:pt x="371" y="210"/>
                      <a:pt x="371" y="195"/>
                      <a:pt x="371" y="162"/>
                    </a:cubicBezTo>
                    <a:lnTo>
                      <a:pt x="371" y="113"/>
                    </a:lnTo>
                    <a:cubicBezTo>
                      <a:pt x="356" y="98"/>
                      <a:pt x="356" y="65"/>
                      <a:pt x="323" y="49"/>
                    </a:cubicBezTo>
                    <a:cubicBezTo>
                      <a:pt x="323" y="33"/>
                      <a:pt x="307" y="33"/>
                      <a:pt x="291" y="16"/>
                    </a:cubicBezTo>
                    <a:cubicBezTo>
                      <a:pt x="274" y="1"/>
                      <a:pt x="242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521;p38"/>
              <p:cNvSpPr/>
              <p:nvPr/>
            </p:nvSpPr>
            <p:spPr>
              <a:xfrm>
                <a:off x="5541225" y="2114025"/>
                <a:ext cx="465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47" extrusionOk="0">
                    <a:moveTo>
                      <a:pt x="1669" y="1"/>
                    </a:moveTo>
                    <a:cubicBezTo>
                      <a:pt x="1640" y="1"/>
                      <a:pt x="1611" y="10"/>
                      <a:pt x="1584" y="32"/>
                    </a:cubicBezTo>
                    <a:cubicBezTo>
                      <a:pt x="1116" y="338"/>
                      <a:pt x="614" y="613"/>
                      <a:pt x="97" y="840"/>
                    </a:cubicBezTo>
                    <a:cubicBezTo>
                      <a:pt x="17" y="872"/>
                      <a:pt x="0" y="985"/>
                      <a:pt x="32" y="1066"/>
                    </a:cubicBezTo>
                    <a:cubicBezTo>
                      <a:pt x="77" y="1121"/>
                      <a:pt x="129" y="1146"/>
                      <a:pt x="189" y="1146"/>
                    </a:cubicBezTo>
                    <a:cubicBezTo>
                      <a:pt x="216" y="1146"/>
                      <a:pt x="245" y="1141"/>
                      <a:pt x="276" y="1131"/>
                    </a:cubicBezTo>
                    <a:cubicBezTo>
                      <a:pt x="793" y="904"/>
                      <a:pt x="1278" y="629"/>
                      <a:pt x="1746" y="306"/>
                    </a:cubicBezTo>
                    <a:cubicBezTo>
                      <a:pt x="1827" y="258"/>
                      <a:pt x="1859" y="161"/>
                      <a:pt x="1810" y="79"/>
                    </a:cubicBezTo>
                    <a:cubicBezTo>
                      <a:pt x="1778" y="36"/>
                      <a:pt x="1725" y="1"/>
                      <a:pt x="1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522;p38"/>
              <p:cNvSpPr/>
              <p:nvPr/>
            </p:nvSpPr>
            <p:spPr>
              <a:xfrm>
                <a:off x="4948900" y="1855800"/>
                <a:ext cx="236400" cy="369450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14778" extrusionOk="0">
                    <a:moveTo>
                      <a:pt x="3201" y="1"/>
                    </a:moveTo>
                    <a:lnTo>
                      <a:pt x="3201" y="1"/>
                    </a:lnTo>
                    <a:cubicBezTo>
                      <a:pt x="3508" y="485"/>
                      <a:pt x="3330" y="1116"/>
                      <a:pt x="3120" y="1633"/>
                    </a:cubicBezTo>
                    <a:cubicBezTo>
                      <a:pt x="2457" y="3265"/>
                      <a:pt x="1649" y="4833"/>
                      <a:pt x="1019" y="6465"/>
                    </a:cubicBezTo>
                    <a:cubicBezTo>
                      <a:pt x="405" y="8114"/>
                      <a:pt x="1" y="9876"/>
                      <a:pt x="227" y="11604"/>
                    </a:cubicBezTo>
                    <a:cubicBezTo>
                      <a:pt x="324" y="12380"/>
                      <a:pt x="647" y="13237"/>
                      <a:pt x="1375" y="13479"/>
                    </a:cubicBezTo>
                    <a:cubicBezTo>
                      <a:pt x="1498" y="13519"/>
                      <a:pt x="1624" y="13537"/>
                      <a:pt x="1751" y="13537"/>
                    </a:cubicBezTo>
                    <a:cubicBezTo>
                      <a:pt x="2141" y="13537"/>
                      <a:pt x="2533" y="13364"/>
                      <a:pt x="2813" y="13108"/>
                    </a:cubicBezTo>
                    <a:cubicBezTo>
                      <a:pt x="3201" y="12753"/>
                      <a:pt x="3427" y="12251"/>
                      <a:pt x="3541" y="11734"/>
                    </a:cubicBezTo>
                    <a:cubicBezTo>
                      <a:pt x="3605" y="12348"/>
                      <a:pt x="3718" y="12946"/>
                      <a:pt x="3976" y="13496"/>
                    </a:cubicBezTo>
                    <a:cubicBezTo>
                      <a:pt x="4252" y="14045"/>
                      <a:pt x="4704" y="14513"/>
                      <a:pt x="5286" y="14707"/>
                    </a:cubicBezTo>
                    <a:cubicBezTo>
                      <a:pt x="5440" y="14755"/>
                      <a:pt x="5602" y="14778"/>
                      <a:pt x="5765" y="14778"/>
                    </a:cubicBezTo>
                    <a:cubicBezTo>
                      <a:pt x="6219" y="14778"/>
                      <a:pt x="6673" y="14596"/>
                      <a:pt x="6934" y="14239"/>
                    </a:cubicBezTo>
                    <a:cubicBezTo>
                      <a:pt x="7176" y="13916"/>
                      <a:pt x="7241" y="13496"/>
                      <a:pt x="7305" y="13108"/>
                    </a:cubicBezTo>
                    <a:cubicBezTo>
                      <a:pt x="7581" y="11120"/>
                      <a:pt x="7629" y="9100"/>
                      <a:pt x="7855" y="7112"/>
                    </a:cubicBezTo>
                    <a:cubicBezTo>
                      <a:pt x="8081" y="5108"/>
                      <a:pt x="8501" y="3104"/>
                      <a:pt x="9456" y="1343"/>
                    </a:cubicBezTo>
                    <a:lnTo>
                      <a:pt x="3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524;p38"/>
              <p:cNvSpPr/>
              <p:nvPr/>
            </p:nvSpPr>
            <p:spPr>
              <a:xfrm>
                <a:off x="4928700" y="1693225"/>
                <a:ext cx="547225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21889" h="9191" extrusionOk="0">
                    <a:moveTo>
                      <a:pt x="18722" y="431"/>
                    </a:moveTo>
                    <a:cubicBezTo>
                      <a:pt x="20192" y="1742"/>
                      <a:pt x="21889" y="3499"/>
                      <a:pt x="21204" y="5631"/>
                    </a:cubicBezTo>
                    <a:cubicBezTo>
                      <a:pt x="21059" y="6116"/>
                      <a:pt x="20769" y="6553"/>
                      <a:pt x="20348" y="6844"/>
                    </a:cubicBezTo>
                    <a:cubicBezTo>
                      <a:pt x="19863" y="7182"/>
                      <a:pt x="19314" y="7393"/>
                      <a:pt x="18764" y="7587"/>
                    </a:cubicBezTo>
                    <a:cubicBezTo>
                      <a:pt x="17698" y="7990"/>
                      <a:pt x="16567" y="8298"/>
                      <a:pt x="15435" y="8508"/>
                    </a:cubicBezTo>
                    <a:cubicBezTo>
                      <a:pt x="14153" y="8750"/>
                      <a:pt x="12846" y="8863"/>
                      <a:pt x="11539" y="8863"/>
                    </a:cubicBezTo>
                    <a:cubicBezTo>
                      <a:pt x="10490" y="8863"/>
                      <a:pt x="9441" y="8790"/>
                      <a:pt x="8404" y="8654"/>
                    </a:cubicBezTo>
                    <a:cubicBezTo>
                      <a:pt x="7225" y="8492"/>
                      <a:pt x="6045" y="8249"/>
                      <a:pt x="4881" y="7926"/>
                    </a:cubicBezTo>
                    <a:cubicBezTo>
                      <a:pt x="4332" y="7764"/>
                      <a:pt x="3767" y="7603"/>
                      <a:pt x="3217" y="7409"/>
                    </a:cubicBezTo>
                    <a:cubicBezTo>
                      <a:pt x="2668" y="7215"/>
                      <a:pt x="2118" y="7005"/>
                      <a:pt x="1633" y="6682"/>
                    </a:cubicBezTo>
                    <a:cubicBezTo>
                      <a:pt x="679" y="6019"/>
                      <a:pt x="179" y="4775"/>
                      <a:pt x="405" y="3644"/>
                    </a:cubicBezTo>
                    <a:cubicBezTo>
                      <a:pt x="627" y="2534"/>
                      <a:pt x="1455" y="1625"/>
                      <a:pt x="2510" y="1241"/>
                    </a:cubicBezTo>
                    <a:lnTo>
                      <a:pt x="2510" y="1241"/>
                    </a:lnTo>
                    <a:cubicBezTo>
                      <a:pt x="2935" y="1544"/>
                      <a:pt x="3431" y="1761"/>
                      <a:pt x="3912" y="1963"/>
                    </a:cubicBezTo>
                    <a:cubicBezTo>
                      <a:pt x="5301" y="2560"/>
                      <a:pt x="6788" y="2916"/>
                      <a:pt x="8275" y="3126"/>
                    </a:cubicBezTo>
                    <a:cubicBezTo>
                      <a:pt x="9275" y="3262"/>
                      <a:pt x="10302" y="3351"/>
                      <a:pt x="11327" y="3351"/>
                    </a:cubicBezTo>
                    <a:cubicBezTo>
                      <a:pt x="12375" y="3351"/>
                      <a:pt x="13421" y="3258"/>
                      <a:pt x="14433" y="3030"/>
                    </a:cubicBezTo>
                    <a:cubicBezTo>
                      <a:pt x="15645" y="2771"/>
                      <a:pt x="16841" y="2286"/>
                      <a:pt x="17795" y="1478"/>
                    </a:cubicBezTo>
                    <a:cubicBezTo>
                      <a:pt x="18133" y="1181"/>
                      <a:pt x="18496" y="837"/>
                      <a:pt x="18722" y="431"/>
                    </a:cubicBezTo>
                    <a:close/>
                    <a:moveTo>
                      <a:pt x="18644" y="1"/>
                    </a:moveTo>
                    <a:cubicBezTo>
                      <a:pt x="18595" y="1"/>
                      <a:pt x="18547" y="26"/>
                      <a:pt x="18521" y="88"/>
                    </a:cubicBezTo>
                    <a:cubicBezTo>
                      <a:pt x="18344" y="508"/>
                      <a:pt x="17989" y="864"/>
                      <a:pt x="17649" y="1170"/>
                    </a:cubicBezTo>
                    <a:cubicBezTo>
                      <a:pt x="16664" y="2043"/>
                      <a:pt x="15354" y="2528"/>
                      <a:pt x="14078" y="2771"/>
                    </a:cubicBezTo>
                    <a:cubicBezTo>
                      <a:pt x="13192" y="2942"/>
                      <a:pt x="12307" y="3006"/>
                      <a:pt x="11413" y="3006"/>
                    </a:cubicBezTo>
                    <a:cubicBezTo>
                      <a:pt x="11213" y="3006"/>
                      <a:pt x="11013" y="3003"/>
                      <a:pt x="10813" y="2997"/>
                    </a:cubicBezTo>
                    <a:cubicBezTo>
                      <a:pt x="9714" y="2965"/>
                      <a:pt x="8615" y="2868"/>
                      <a:pt x="7516" y="2674"/>
                    </a:cubicBezTo>
                    <a:cubicBezTo>
                      <a:pt x="6142" y="2431"/>
                      <a:pt x="4752" y="2043"/>
                      <a:pt x="3491" y="1413"/>
                    </a:cubicBezTo>
                    <a:cubicBezTo>
                      <a:pt x="3217" y="1284"/>
                      <a:pt x="2959" y="1138"/>
                      <a:pt x="2700" y="976"/>
                    </a:cubicBezTo>
                    <a:cubicBezTo>
                      <a:pt x="2668" y="961"/>
                      <a:pt x="2619" y="912"/>
                      <a:pt x="2571" y="912"/>
                    </a:cubicBezTo>
                    <a:cubicBezTo>
                      <a:pt x="2553" y="907"/>
                      <a:pt x="2534" y="904"/>
                      <a:pt x="2514" y="904"/>
                    </a:cubicBezTo>
                    <a:cubicBezTo>
                      <a:pt x="2345" y="904"/>
                      <a:pt x="2084" y="1066"/>
                      <a:pt x="1940" y="1138"/>
                    </a:cubicBezTo>
                    <a:cubicBezTo>
                      <a:pt x="1714" y="1252"/>
                      <a:pt x="1504" y="1397"/>
                      <a:pt x="1310" y="1558"/>
                    </a:cubicBezTo>
                    <a:cubicBezTo>
                      <a:pt x="550" y="2172"/>
                      <a:pt x="50" y="3110"/>
                      <a:pt x="33" y="4096"/>
                    </a:cubicBezTo>
                    <a:cubicBezTo>
                      <a:pt x="0" y="5081"/>
                      <a:pt x="405" y="6083"/>
                      <a:pt x="1164" y="6730"/>
                    </a:cubicBezTo>
                    <a:cubicBezTo>
                      <a:pt x="1569" y="7085"/>
                      <a:pt x="2069" y="7328"/>
                      <a:pt x="2586" y="7522"/>
                    </a:cubicBezTo>
                    <a:cubicBezTo>
                      <a:pt x="3153" y="7749"/>
                      <a:pt x="3734" y="7926"/>
                      <a:pt x="4299" y="8104"/>
                    </a:cubicBezTo>
                    <a:cubicBezTo>
                      <a:pt x="5448" y="8443"/>
                      <a:pt x="6611" y="8718"/>
                      <a:pt x="7790" y="8895"/>
                    </a:cubicBezTo>
                    <a:cubicBezTo>
                      <a:pt x="9049" y="9088"/>
                      <a:pt x="10316" y="9190"/>
                      <a:pt x="11586" y="9190"/>
                    </a:cubicBezTo>
                    <a:cubicBezTo>
                      <a:pt x="12665" y="9190"/>
                      <a:pt x="13744" y="9116"/>
                      <a:pt x="14821" y="8960"/>
                    </a:cubicBezTo>
                    <a:cubicBezTo>
                      <a:pt x="15985" y="8783"/>
                      <a:pt x="17132" y="8508"/>
                      <a:pt x="18247" y="8136"/>
                    </a:cubicBezTo>
                    <a:cubicBezTo>
                      <a:pt x="18780" y="7943"/>
                      <a:pt x="19314" y="7749"/>
                      <a:pt x="19831" y="7506"/>
                    </a:cubicBezTo>
                    <a:cubicBezTo>
                      <a:pt x="20316" y="7279"/>
                      <a:pt x="20769" y="7005"/>
                      <a:pt x="21107" y="6568"/>
                    </a:cubicBezTo>
                    <a:cubicBezTo>
                      <a:pt x="21674" y="5809"/>
                      <a:pt x="21786" y="4807"/>
                      <a:pt x="21609" y="3902"/>
                    </a:cubicBezTo>
                    <a:cubicBezTo>
                      <a:pt x="21398" y="2851"/>
                      <a:pt x="20736" y="1946"/>
                      <a:pt x="20008" y="1187"/>
                    </a:cubicBezTo>
                    <a:cubicBezTo>
                      <a:pt x="19620" y="782"/>
                      <a:pt x="19200" y="411"/>
                      <a:pt x="18780" y="56"/>
                    </a:cubicBezTo>
                    <a:cubicBezTo>
                      <a:pt x="18761" y="38"/>
                      <a:pt x="18740" y="26"/>
                      <a:pt x="18719" y="19"/>
                    </a:cubicBezTo>
                    <a:lnTo>
                      <a:pt x="18719" y="19"/>
                    </a:lnTo>
                    <a:cubicBezTo>
                      <a:pt x="18695" y="7"/>
                      <a:pt x="18670" y="1"/>
                      <a:pt x="18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525;p38"/>
              <p:cNvSpPr/>
              <p:nvPr/>
            </p:nvSpPr>
            <p:spPr>
              <a:xfrm>
                <a:off x="4765075" y="1328550"/>
                <a:ext cx="270725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11245" extrusionOk="0">
                    <a:moveTo>
                      <a:pt x="7694" y="1"/>
                    </a:moveTo>
                    <a:cubicBezTo>
                      <a:pt x="5931" y="1050"/>
                      <a:pt x="4170" y="2166"/>
                      <a:pt x="2731" y="3621"/>
                    </a:cubicBezTo>
                    <a:cubicBezTo>
                      <a:pt x="1423" y="4962"/>
                      <a:pt x="243" y="6675"/>
                      <a:pt x="65" y="8598"/>
                    </a:cubicBezTo>
                    <a:cubicBezTo>
                      <a:pt x="1" y="9148"/>
                      <a:pt x="49" y="9713"/>
                      <a:pt x="275" y="10215"/>
                    </a:cubicBezTo>
                    <a:cubicBezTo>
                      <a:pt x="618" y="10957"/>
                      <a:pt x="1235" y="11244"/>
                      <a:pt x="1934" y="11244"/>
                    </a:cubicBezTo>
                    <a:cubicBezTo>
                      <a:pt x="2192" y="11244"/>
                      <a:pt x="2461" y="11205"/>
                      <a:pt x="2731" y="11135"/>
                    </a:cubicBezTo>
                    <a:cubicBezTo>
                      <a:pt x="4412" y="10699"/>
                      <a:pt x="5851" y="9568"/>
                      <a:pt x="6998" y="8258"/>
                    </a:cubicBezTo>
                    <a:cubicBezTo>
                      <a:pt x="8566" y="6481"/>
                      <a:pt x="9698" y="4364"/>
                      <a:pt x="10829" y="2279"/>
                    </a:cubicBezTo>
                    <a:lnTo>
                      <a:pt x="76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526;p38"/>
              <p:cNvSpPr/>
              <p:nvPr/>
            </p:nvSpPr>
            <p:spPr>
              <a:xfrm>
                <a:off x="480952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6169" y="0"/>
                    </a:moveTo>
                    <a:cubicBezTo>
                      <a:pt x="6095" y="0"/>
                      <a:pt x="6045" y="13"/>
                      <a:pt x="6045" y="13"/>
                    </a:cubicBezTo>
                    <a:cubicBezTo>
                      <a:pt x="4687" y="805"/>
                      <a:pt x="2440" y="2373"/>
                      <a:pt x="1600" y="3246"/>
                    </a:cubicBezTo>
                    <a:cubicBezTo>
                      <a:pt x="841" y="4021"/>
                      <a:pt x="145" y="5023"/>
                      <a:pt x="33" y="6138"/>
                    </a:cubicBezTo>
                    <a:cubicBezTo>
                      <a:pt x="1" y="6461"/>
                      <a:pt x="33" y="6801"/>
                      <a:pt x="162" y="7092"/>
                    </a:cubicBezTo>
                    <a:cubicBezTo>
                      <a:pt x="362" y="7517"/>
                      <a:pt x="727" y="7692"/>
                      <a:pt x="1136" y="7692"/>
                    </a:cubicBezTo>
                    <a:cubicBezTo>
                      <a:pt x="1287" y="7692"/>
                      <a:pt x="1443" y="7668"/>
                      <a:pt x="1600" y="7625"/>
                    </a:cubicBezTo>
                    <a:cubicBezTo>
                      <a:pt x="2586" y="7366"/>
                      <a:pt x="3410" y="6704"/>
                      <a:pt x="4089" y="5944"/>
                    </a:cubicBezTo>
                    <a:cubicBezTo>
                      <a:pt x="5011" y="4910"/>
                      <a:pt x="5851" y="3746"/>
                      <a:pt x="6319" y="2453"/>
                    </a:cubicBezTo>
                    <a:cubicBezTo>
                      <a:pt x="7150" y="220"/>
                      <a:pt x="6469" y="0"/>
                      <a:pt x="6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527;p38"/>
              <p:cNvSpPr/>
              <p:nvPr/>
            </p:nvSpPr>
            <p:spPr>
              <a:xfrm>
                <a:off x="5364675" y="1328550"/>
                <a:ext cx="2703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1245" extrusionOk="0">
                    <a:moveTo>
                      <a:pt x="3136" y="1"/>
                    </a:moveTo>
                    <a:lnTo>
                      <a:pt x="0" y="2279"/>
                    </a:lnTo>
                    <a:cubicBezTo>
                      <a:pt x="1115" y="4364"/>
                      <a:pt x="2246" y="6481"/>
                      <a:pt x="3814" y="8258"/>
                    </a:cubicBezTo>
                    <a:cubicBezTo>
                      <a:pt x="4978" y="9568"/>
                      <a:pt x="6400" y="10699"/>
                      <a:pt x="8096" y="11135"/>
                    </a:cubicBezTo>
                    <a:cubicBezTo>
                      <a:pt x="8363" y="11205"/>
                      <a:pt x="8629" y="11244"/>
                      <a:pt x="8885" y="11244"/>
                    </a:cubicBezTo>
                    <a:cubicBezTo>
                      <a:pt x="9577" y="11244"/>
                      <a:pt x="10195" y="10957"/>
                      <a:pt x="10537" y="10215"/>
                    </a:cubicBezTo>
                    <a:cubicBezTo>
                      <a:pt x="10779" y="9713"/>
                      <a:pt x="10812" y="9148"/>
                      <a:pt x="10764" y="8598"/>
                    </a:cubicBezTo>
                    <a:cubicBezTo>
                      <a:pt x="10585" y="6675"/>
                      <a:pt x="9389" y="4962"/>
                      <a:pt x="8081" y="3621"/>
                    </a:cubicBezTo>
                    <a:cubicBezTo>
                      <a:pt x="6642" y="2166"/>
                      <a:pt x="4881" y="1050"/>
                      <a:pt x="3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528;p38"/>
              <p:cNvSpPr/>
              <p:nvPr/>
            </p:nvSpPr>
            <p:spPr>
              <a:xfrm>
                <a:off x="541177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982" y="0"/>
                    </a:moveTo>
                    <a:cubicBezTo>
                      <a:pt x="682" y="0"/>
                      <a:pt x="0" y="220"/>
                      <a:pt x="831" y="2453"/>
                    </a:cubicBezTo>
                    <a:cubicBezTo>
                      <a:pt x="1316" y="3746"/>
                      <a:pt x="2140" y="4910"/>
                      <a:pt x="3062" y="5944"/>
                    </a:cubicBezTo>
                    <a:cubicBezTo>
                      <a:pt x="3740" y="6704"/>
                      <a:pt x="4581" y="7366"/>
                      <a:pt x="5566" y="7625"/>
                    </a:cubicBezTo>
                    <a:cubicBezTo>
                      <a:pt x="5723" y="7668"/>
                      <a:pt x="5878" y="7692"/>
                      <a:pt x="6027" y="7692"/>
                    </a:cubicBezTo>
                    <a:cubicBezTo>
                      <a:pt x="6431" y="7692"/>
                      <a:pt x="6788" y="7517"/>
                      <a:pt x="6988" y="7092"/>
                    </a:cubicBezTo>
                    <a:cubicBezTo>
                      <a:pt x="7134" y="6801"/>
                      <a:pt x="7150" y="6461"/>
                      <a:pt x="7118" y="6138"/>
                    </a:cubicBezTo>
                    <a:cubicBezTo>
                      <a:pt x="7021" y="5023"/>
                      <a:pt x="6326" y="4021"/>
                      <a:pt x="5550" y="3246"/>
                    </a:cubicBezTo>
                    <a:cubicBezTo>
                      <a:pt x="4710" y="2373"/>
                      <a:pt x="2463" y="805"/>
                      <a:pt x="1105" y="13"/>
                    </a:cubicBezTo>
                    <a:cubicBezTo>
                      <a:pt x="1105" y="13"/>
                      <a:pt x="1055" y="0"/>
                      <a:pt x="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529;p38"/>
              <p:cNvSpPr/>
              <p:nvPr/>
            </p:nvSpPr>
            <p:spPr>
              <a:xfrm>
                <a:off x="4910525" y="1316000"/>
                <a:ext cx="5810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3241" h="19718" extrusionOk="0">
                    <a:moveTo>
                      <a:pt x="2925" y="1"/>
                    </a:moveTo>
                    <a:cubicBezTo>
                      <a:pt x="1471" y="4138"/>
                      <a:pt x="1" y="8519"/>
                      <a:pt x="777" y="12850"/>
                    </a:cubicBezTo>
                    <a:cubicBezTo>
                      <a:pt x="1051" y="14272"/>
                      <a:pt x="2408" y="19573"/>
                      <a:pt x="11620" y="19718"/>
                    </a:cubicBezTo>
                    <a:cubicBezTo>
                      <a:pt x="20832" y="19573"/>
                      <a:pt x="22190" y="14272"/>
                      <a:pt x="22448" y="12850"/>
                    </a:cubicBezTo>
                    <a:cubicBezTo>
                      <a:pt x="23241" y="8519"/>
                      <a:pt x="21754" y="4138"/>
                      <a:pt x="20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530;p38"/>
              <p:cNvSpPr/>
              <p:nvPr/>
            </p:nvSpPr>
            <p:spPr>
              <a:xfrm>
                <a:off x="4917800" y="1311975"/>
                <a:ext cx="563650" cy="501000"/>
              </a:xfrm>
              <a:custGeom>
                <a:avLst/>
                <a:gdLst/>
                <a:ahLst/>
                <a:cxnLst/>
                <a:rect l="l" t="t" r="r" b="b"/>
                <a:pathLst>
                  <a:path w="22546" h="20040" extrusionOk="0">
                    <a:moveTo>
                      <a:pt x="19887" y="324"/>
                    </a:moveTo>
                    <a:cubicBezTo>
                      <a:pt x="20810" y="2921"/>
                      <a:pt x="21710" y="5567"/>
                      <a:pt x="22060" y="8324"/>
                    </a:cubicBezTo>
                    <a:cubicBezTo>
                      <a:pt x="22287" y="10070"/>
                      <a:pt x="22319" y="11927"/>
                      <a:pt x="21834" y="13641"/>
                    </a:cubicBezTo>
                    <a:cubicBezTo>
                      <a:pt x="21608" y="14465"/>
                      <a:pt x="21220" y="15241"/>
                      <a:pt x="20720" y="15935"/>
                    </a:cubicBezTo>
                    <a:cubicBezTo>
                      <a:pt x="19976" y="16970"/>
                      <a:pt x="18957" y="17762"/>
                      <a:pt x="17826" y="18344"/>
                    </a:cubicBezTo>
                    <a:cubicBezTo>
                      <a:pt x="16098" y="19217"/>
                      <a:pt x="14141" y="19572"/>
                      <a:pt x="12234" y="19685"/>
                    </a:cubicBezTo>
                    <a:cubicBezTo>
                      <a:pt x="11907" y="19702"/>
                      <a:pt x="11577" y="19712"/>
                      <a:pt x="11247" y="19712"/>
                    </a:cubicBezTo>
                    <a:cubicBezTo>
                      <a:pt x="9438" y="19712"/>
                      <a:pt x="7593" y="19441"/>
                      <a:pt x="5899" y="18812"/>
                    </a:cubicBezTo>
                    <a:cubicBezTo>
                      <a:pt x="4591" y="18327"/>
                      <a:pt x="3378" y="17584"/>
                      <a:pt x="2425" y="16550"/>
                    </a:cubicBezTo>
                    <a:cubicBezTo>
                      <a:pt x="1794" y="15855"/>
                      <a:pt x="1294" y="15030"/>
                      <a:pt x="970" y="14125"/>
                    </a:cubicBezTo>
                    <a:cubicBezTo>
                      <a:pt x="533" y="12929"/>
                      <a:pt x="421" y="11604"/>
                      <a:pt x="436" y="10344"/>
                    </a:cubicBezTo>
                    <a:cubicBezTo>
                      <a:pt x="469" y="7532"/>
                      <a:pt x="1245" y="4784"/>
                      <a:pt x="2134" y="2150"/>
                    </a:cubicBezTo>
                    <a:cubicBezTo>
                      <a:pt x="2331" y="1542"/>
                      <a:pt x="2544" y="933"/>
                      <a:pt x="2757" y="324"/>
                    </a:cubicBezTo>
                    <a:close/>
                    <a:moveTo>
                      <a:pt x="2634" y="0"/>
                    </a:moveTo>
                    <a:cubicBezTo>
                      <a:pt x="2570" y="0"/>
                      <a:pt x="2505" y="49"/>
                      <a:pt x="2473" y="114"/>
                    </a:cubicBezTo>
                    <a:cubicBezTo>
                      <a:pt x="1535" y="2812"/>
                      <a:pt x="583" y="5544"/>
                      <a:pt x="243" y="8404"/>
                    </a:cubicBezTo>
                    <a:cubicBezTo>
                      <a:pt x="33" y="10167"/>
                      <a:pt x="1" y="12041"/>
                      <a:pt x="501" y="13754"/>
                    </a:cubicBezTo>
                    <a:cubicBezTo>
                      <a:pt x="744" y="14610"/>
                      <a:pt x="1148" y="15435"/>
                      <a:pt x="1682" y="16162"/>
                    </a:cubicBezTo>
                    <a:cubicBezTo>
                      <a:pt x="2457" y="17213"/>
                      <a:pt x="3507" y="18053"/>
                      <a:pt x="4688" y="18651"/>
                    </a:cubicBezTo>
                    <a:cubicBezTo>
                      <a:pt x="6449" y="19523"/>
                      <a:pt x="8437" y="19896"/>
                      <a:pt x="10376" y="20008"/>
                    </a:cubicBezTo>
                    <a:cubicBezTo>
                      <a:pt x="10729" y="20029"/>
                      <a:pt x="11085" y="20040"/>
                      <a:pt x="11442" y="20040"/>
                    </a:cubicBezTo>
                    <a:cubicBezTo>
                      <a:pt x="13277" y="20040"/>
                      <a:pt x="15152" y="19755"/>
                      <a:pt x="16856" y="19120"/>
                    </a:cubicBezTo>
                    <a:cubicBezTo>
                      <a:pt x="18198" y="18618"/>
                      <a:pt x="19459" y="17859"/>
                      <a:pt x="20444" y="16808"/>
                    </a:cubicBezTo>
                    <a:cubicBezTo>
                      <a:pt x="21123" y="16065"/>
                      <a:pt x="21640" y="15209"/>
                      <a:pt x="21980" y="14271"/>
                    </a:cubicBezTo>
                    <a:cubicBezTo>
                      <a:pt x="22433" y="13059"/>
                      <a:pt x="22545" y="11734"/>
                      <a:pt x="22545" y="10457"/>
                    </a:cubicBezTo>
                    <a:cubicBezTo>
                      <a:pt x="22530" y="7596"/>
                      <a:pt x="21754" y="4816"/>
                      <a:pt x="20864" y="2134"/>
                    </a:cubicBezTo>
                    <a:cubicBezTo>
                      <a:pt x="20638" y="1455"/>
                      <a:pt x="20412" y="793"/>
                      <a:pt x="20170" y="114"/>
                    </a:cubicBezTo>
                    <a:cubicBezTo>
                      <a:pt x="20153" y="49"/>
                      <a:pt x="20089" y="0"/>
                      <a:pt x="20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531;p38"/>
              <p:cNvSpPr/>
              <p:nvPr/>
            </p:nvSpPr>
            <p:spPr>
              <a:xfrm>
                <a:off x="4977175" y="1452200"/>
                <a:ext cx="1531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5" extrusionOk="0">
                    <a:moveTo>
                      <a:pt x="3072" y="0"/>
                    </a:moveTo>
                    <a:cubicBezTo>
                      <a:pt x="1375" y="0"/>
                      <a:pt x="1" y="1373"/>
                      <a:pt x="1" y="3054"/>
                    </a:cubicBezTo>
                    <a:cubicBezTo>
                      <a:pt x="1" y="4751"/>
                      <a:pt x="1375" y="6125"/>
                      <a:pt x="3072" y="6125"/>
                    </a:cubicBezTo>
                    <a:cubicBezTo>
                      <a:pt x="4752" y="6125"/>
                      <a:pt x="6127" y="4751"/>
                      <a:pt x="6127" y="3054"/>
                    </a:cubicBezTo>
                    <a:cubicBezTo>
                      <a:pt x="6127" y="1373"/>
                      <a:pt x="4752" y="0"/>
                      <a:pt x="3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532;p38"/>
              <p:cNvSpPr/>
              <p:nvPr/>
            </p:nvSpPr>
            <p:spPr>
              <a:xfrm>
                <a:off x="500790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61" y="3668"/>
                      <a:pt x="3669" y="2845"/>
                      <a:pt x="3669" y="1826"/>
                    </a:cubicBezTo>
                    <a:cubicBezTo>
                      <a:pt x="3669" y="824"/>
                      <a:pt x="2861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533;p38"/>
              <p:cNvSpPr/>
              <p:nvPr/>
            </p:nvSpPr>
            <p:spPr>
              <a:xfrm>
                <a:off x="5030925" y="1476425"/>
                <a:ext cx="461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844" extrusionOk="0">
                    <a:moveTo>
                      <a:pt x="922" y="1"/>
                    </a:moveTo>
                    <a:cubicBezTo>
                      <a:pt x="404" y="1"/>
                      <a:pt x="1" y="404"/>
                      <a:pt x="1" y="921"/>
                    </a:cubicBezTo>
                    <a:cubicBezTo>
                      <a:pt x="1" y="1423"/>
                      <a:pt x="404" y="1843"/>
                      <a:pt x="922" y="1843"/>
                    </a:cubicBezTo>
                    <a:cubicBezTo>
                      <a:pt x="1423" y="1843"/>
                      <a:pt x="1843" y="1423"/>
                      <a:pt x="1843" y="921"/>
                    </a:cubicBezTo>
                    <a:cubicBezTo>
                      <a:pt x="1843" y="404"/>
                      <a:pt x="1423" y="1"/>
                      <a:pt x="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534;p38"/>
              <p:cNvSpPr/>
              <p:nvPr/>
            </p:nvSpPr>
            <p:spPr>
              <a:xfrm>
                <a:off x="4973150" y="1448150"/>
                <a:ext cx="1459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3395" extrusionOk="0">
                    <a:moveTo>
                      <a:pt x="3233" y="0"/>
                    </a:moveTo>
                    <a:cubicBezTo>
                      <a:pt x="1439" y="0"/>
                      <a:pt x="0" y="1438"/>
                      <a:pt x="0" y="3216"/>
                    </a:cubicBezTo>
                    <a:cubicBezTo>
                      <a:pt x="0" y="3313"/>
                      <a:pt x="65" y="3394"/>
                      <a:pt x="162" y="3394"/>
                    </a:cubicBezTo>
                    <a:cubicBezTo>
                      <a:pt x="259" y="3394"/>
                      <a:pt x="323" y="3313"/>
                      <a:pt x="323" y="3216"/>
                    </a:cubicBezTo>
                    <a:cubicBezTo>
                      <a:pt x="323" y="1632"/>
                      <a:pt x="1633" y="324"/>
                      <a:pt x="3233" y="324"/>
                    </a:cubicBezTo>
                    <a:cubicBezTo>
                      <a:pt x="4138" y="324"/>
                      <a:pt x="4962" y="727"/>
                      <a:pt x="5512" y="1438"/>
                    </a:cubicBezTo>
                    <a:cubicBezTo>
                      <a:pt x="5549" y="1485"/>
                      <a:pt x="5598" y="1511"/>
                      <a:pt x="5648" y="1511"/>
                    </a:cubicBezTo>
                    <a:cubicBezTo>
                      <a:pt x="5684" y="1511"/>
                      <a:pt x="5720" y="1498"/>
                      <a:pt x="5754" y="1470"/>
                    </a:cubicBezTo>
                    <a:cubicBezTo>
                      <a:pt x="5818" y="1423"/>
                      <a:pt x="5835" y="1309"/>
                      <a:pt x="5786" y="1244"/>
                    </a:cubicBezTo>
                    <a:cubicBezTo>
                      <a:pt x="5156" y="453"/>
                      <a:pt x="4235" y="0"/>
                      <a:pt x="3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535;p38"/>
              <p:cNvSpPr/>
              <p:nvPr/>
            </p:nvSpPr>
            <p:spPr>
              <a:xfrm>
                <a:off x="5283450" y="1452200"/>
                <a:ext cx="15315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6125" extrusionOk="0">
                    <a:moveTo>
                      <a:pt x="3071" y="0"/>
                    </a:moveTo>
                    <a:cubicBezTo>
                      <a:pt x="1375" y="0"/>
                      <a:pt x="0" y="1373"/>
                      <a:pt x="0" y="3054"/>
                    </a:cubicBezTo>
                    <a:cubicBezTo>
                      <a:pt x="0" y="4751"/>
                      <a:pt x="1375" y="6125"/>
                      <a:pt x="3071" y="6125"/>
                    </a:cubicBezTo>
                    <a:cubicBezTo>
                      <a:pt x="4752" y="6125"/>
                      <a:pt x="6126" y="4751"/>
                      <a:pt x="6126" y="3054"/>
                    </a:cubicBezTo>
                    <a:cubicBezTo>
                      <a:pt x="6126" y="1373"/>
                      <a:pt x="4752" y="0"/>
                      <a:pt x="3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536;p38"/>
              <p:cNvSpPr/>
              <p:nvPr/>
            </p:nvSpPr>
            <p:spPr>
              <a:xfrm>
                <a:off x="531415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45" y="3668"/>
                      <a:pt x="3670" y="2845"/>
                      <a:pt x="3670" y="1826"/>
                    </a:cubicBezTo>
                    <a:cubicBezTo>
                      <a:pt x="3670" y="824"/>
                      <a:pt x="2845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537;p38"/>
              <p:cNvSpPr/>
              <p:nvPr/>
            </p:nvSpPr>
            <p:spPr>
              <a:xfrm>
                <a:off x="5337200" y="1476425"/>
                <a:ext cx="4565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44" extrusionOk="0">
                    <a:moveTo>
                      <a:pt x="921" y="1"/>
                    </a:moveTo>
                    <a:cubicBezTo>
                      <a:pt x="404" y="1"/>
                      <a:pt x="0" y="404"/>
                      <a:pt x="0" y="921"/>
                    </a:cubicBezTo>
                    <a:cubicBezTo>
                      <a:pt x="0" y="1423"/>
                      <a:pt x="404" y="1843"/>
                      <a:pt x="921" y="1843"/>
                    </a:cubicBezTo>
                    <a:cubicBezTo>
                      <a:pt x="1422" y="1843"/>
                      <a:pt x="1826" y="1423"/>
                      <a:pt x="1826" y="921"/>
                    </a:cubicBezTo>
                    <a:cubicBezTo>
                      <a:pt x="1826" y="404"/>
                      <a:pt x="1422" y="1"/>
                      <a:pt x="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538;p38"/>
              <p:cNvSpPr/>
              <p:nvPr/>
            </p:nvSpPr>
            <p:spPr>
              <a:xfrm>
                <a:off x="5294750" y="1448150"/>
                <a:ext cx="1463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3395" extrusionOk="0">
                    <a:moveTo>
                      <a:pt x="2619" y="0"/>
                    </a:moveTo>
                    <a:cubicBezTo>
                      <a:pt x="1601" y="0"/>
                      <a:pt x="679" y="453"/>
                      <a:pt x="65" y="1244"/>
                    </a:cubicBezTo>
                    <a:cubicBezTo>
                      <a:pt x="1" y="1309"/>
                      <a:pt x="17" y="1423"/>
                      <a:pt x="82" y="1470"/>
                    </a:cubicBezTo>
                    <a:cubicBezTo>
                      <a:pt x="116" y="1498"/>
                      <a:pt x="152" y="1511"/>
                      <a:pt x="188" y="1511"/>
                    </a:cubicBezTo>
                    <a:cubicBezTo>
                      <a:pt x="238" y="1511"/>
                      <a:pt x="286" y="1485"/>
                      <a:pt x="324" y="1438"/>
                    </a:cubicBezTo>
                    <a:cubicBezTo>
                      <a:pt x="873" y="727"/>
                      <a:pt x="1714" y="324"/>
                      <a:pt x="2619" y="324"/>
                    </a:cubicBezTo>
                    <a:cubicBezTo>
                      <a:pt x="4203" y="324"/>
                      <a:pt x="5512" y="1632"/>
                      <a:pt x="5512" y="3216"/>
                    </a:cubicBezTo>
                    <a:cubicBezTo>
                      <a:pt x="5512" y="3313"/>
                      <a:pt x="5593" y="3394"/>
                      <a:pt x="5674" y="3394"/>
                    </a:cubicBezTo>
                    <a:cubicBezTo>
                      <a:pt x="5771" y="3394"/>
                      <a:pt x="5851" y="3313"/>
                      <a:pt x="5851" y="3216"/>
                    </a:cubicBezTo>
                    <a:cubicBezTo>
                      <a:pt x="5851" y="1438"/>
                      <a:pt x="4397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539;p38"/>
              <p:cNvSpPr/>
              <p:nvPr/>
            </p:nvSpPr>
            <p:spPr>
              <a:xfrm>
                <a:off x="5034975" y="1542700"/>
                <a:ext cx="325250" cy="23392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9357" extrusionOk="0">
                    <a:moveTo>
                      <a:pt x="6497" y="0"/>
                    </a:moveTo>
                    <a:cubicBezTo>
                      <a:pt x="2910" y="0"/>
                      <a:pt x="1" y="2101"/>
                      <a:pt x="1" y="4687"/>
                    </a:cubicBezTo>
                    <a:cubicBezTo>
                      <a:pt x="1" y="7273"/>
                      <a:pt x="2910" y="9357"/>
                      <a:pt x="6497" y="9357"/>
                    </a:cubicBezTo>
                    <a:cubicBezTo>
                      <a:pt x="10085" y="9357"/>
                      <a:pt x="13010" y="7273"/>
                      <a:pt x="13010" y="4687"/>
                    </a:cubicBezTo>
                    <a:cubicBezTo>
                      <a:pt x="13010" y="2101"/>
                      <a:pt x="10085" y="0"/>
                      <a:pt x="6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540;p38"/>
              <p:cNvSpPr/>
              <p:nvPr/>
            </p:nvSpPr>
            <p:spPr>
              <a:xfrm>
                <a:off x="5192125" y="1572775"/>
                <a:ext cx="852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658" extrusionOk="0">
                    <a:moveTo>
                      <a:pt x="171" y="1"/>
                    </a:moveTo>
                    <a:cubicBezTo>
                      <a:pt x="86" y="1"/>
                      <a:pt x="1" y="57"/>
                      <a:pt x="1" y="170"/>
                    </a:cubicBezTo>
                    <a:lnTo>
                      <a:pt x="1" y="3499"/>
                    </a:lnTo>
                    <a:cubicBezTo>
                      <a:pt x="1" y="3605"/>
                      <a:pt x="86" y="3658"/>
                      <a:pt x="171" y="3658"/>
                    </a:cubicBezTo>
                    <a:cubicBezTo>
                      <a:pt x="256" y="3658"/>
                      <a:pt x="341" y="3605"/>
                      <a:pt x="341" y="3499"/>
                    </a:cubicBezTo>
                    <a:lnTo>
                      <a:pt x="341" y="170"/>
                    </a:lnTo>
                    <a:cubicBezTo>
                      <a:pt x="341" y="57"/>
                      <a:pt x="256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541;p38"/>
              <p:cNvSpPr/>
              <p:nvPr/>
            </p:nvSpPr>
            <p:spPr>
              <a:xfrm>
                <a:off x="5104850" y="1627550"/>
                <a:ext cx="1875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3798" extrusionOk="0">
                    <a:moveTo>
                      <a:pt x="470" y="0"/>
                    </a:moveTo>
                    <a:cubicBezTo>
                      <a:pt x="212" y="0"/>
                      <a:pt x="1" y="226"/>
                      <a:pt x="33" y="485"/>
                    </a:cubicBezTo>
                    <a:cubicBezTo>
                      <a:pt x="162" y="1502"/>
                      <a:pt x="777" y="3797"/>
                      <a:pt x="3750" y="3797"/>
                    </a:cubicBezTo>
                    <a:cubicBezTo>
                      <a:pt x="6724" y="3797"/>
                      <a:pt x="7338" y="1502"/>
                      <a:pt x="7467" y="485"/>
                    </a:cubicBezTo>
                    <a:cubicBezTo>
                      <a:pt x="7500" y="226"/>
                      <a:pt x="7290" y="0"/>
                      <a:pt x="7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542;p38"/>
              <p:cNvSpPr/>
              <p:nvPr/>
            </p:nvSpPr>
            <p:spPr>
              <a:xfrm>
                <a:off x="5130200" y="1657525"/>
                <a:ext cx="132945" cy="66623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3428" extrusionOk="0">
                    <a:moveTo>
                      <a:pt x="2004" y="1"/>
                    </a:moveTo>
                    <a:cubicBezTo>
                      <a:pt x="1696" y="18"/>
                      <a:pt x="1405" y="147"/>
                      <a:pt x="1179" y="341"/>
                    </a:cubicBezTo>
                    <a:cubicBezTo>
                      <a:pt x="937" y="518"/>
                      <a:pt x="759" y="761"/>
                      <a:pt x="582" y="1020"/>
                    </a:cubicBezTo>
                    <a:cubicBezTo>
                      <a:pt x="371" y="1326"/>
                      <a:pt x="177" y="1666"/>
                      <a:pt x="0" y="2005"/>
                    </a:cubicBezTo>
                    <a:cubicBezTo>
                      <a:pt x="0" y="2005"/>
                      <a:pt x="840" y="3427"/>
                      <a:pt x="3377" y="3427"/>
                    </a:cubicBezTo>
                    <a:cubicBezTo>
                      <a:pt x="5931" y="3427"/>
                      <a:pt x="6497" y="2280"/>
                      <a:pt x="6497" y="2280"/>
                    </a:cubicBezTo>
                    <a:cubicBezTo>
                      <a:pt x="6497" y="2199"/>
                      <a:pt x="6448" y="2119"/>
                      <a:pt x="6400" y="2054"/>
                    </a:cubicBezTo>
                    <a:cubicBezTo>
                      <a:pt x="6077" y="1537"/>
                      <a:pt x="5737" y="1035"/>
                      <a:pt x="5333" y="583"/>
                    </a:cubicBezTo>
                    <a:cubicBezTo>
                      <a:pt x="5187" y="421"/>
                      <a:pt x="5042" y="259"/>
                      <a:pt x="4848" y="147"/>
                    </a:cubicBezTo>
                    <a:cubicBezTo>
                      <a:pt x="4700" y="72"/>
                      <a:pt x="4531" y="17"/>
                      <a:pt x="4366" y="17"/>
                    </a:cubicBezTo>
                    <a:cubicBezTo>
                      <a:pt x="4316" y="17"/>
                      <a:pt x="4266" y="22"/>
                      <a:pt x="4218" y="33"/>
                    </a:cubicBezTo>
                    <a:cubicBezTo>
                      <a:pt x="4024" y="82"/>
                      <a:pt x="3862" y="195"/>
                      <a:pt x="3717" y="341"/>
                    </a:cubicBezTo>
                    <a:cubicBezTo>
                      <a:pt x="3474" y="550"/>
                      <a:pt x="3280" y="826"/>
                      <a:pt x="3151" y="1117"/>
                    </a:cubicBezTo>
                    <a:cubicBezTo>
                      <a:pt x="3054" y="890"/>
                      <a:pt x="2941" y="664"/>
                      <a:pt x="2795" y="453"/>
                    </a:cubicBezTo>
                    <a:cubicBezTo>
                      <a:pt x="2683" y="309"/>
                      <a:pt x="2569" y="162"/>
                      <a:pt x="2424" y="82"/>
                    </a:cubicBezTo>
                    <a:cubicBezTo>
                      <a:pt x="2295" y="18"/>
                      <a:pt x="2149" y="1"/>
                      <a:pt x="2004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543;p38"/>
              <p:cNvSpPr/>
              <p:nvPr/>
            </p:nvSpPr>
            <p:spPr>
              <a:xfrm>
                <a:off x="5147675" y="1526100"/>
                <a:ext cx="9742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587" extrusionOk="0">
                    <a:moveTo>
                      <a:pt x="647" y="1"/>
                    </a:moveTo>
                    <a:cubicBezTo>
                      <a:pt x="647" y="1"/>
                      <a:pt x="1" y="33"/>
                      <a:pt x="1" y="664"/>
                    </a:cubicBezTo>
                    <a:cubicBezTo>
                      <a:pt x="1" y="1214"/>
                      <a:pt x="1552" y="2313"/>
                      <a:pt x="1940" y="2587"/>
                    </a:cubicBezTo>
                    <a:cubicBezTo>
                      <a:pt x="2345" y="2313"/>
                      <a:pt x="3896" y="1214"/>
                      <a:pt x="3896" y="664"/>
                    </a:cubicBezTo>
                    <a:cubicBezTo>
                      <a:pt x="3896" y="33"/>
                      <a:pt x="3250" y="1"/>
                      <a:pt x="3250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544;p38"/>
              <p:cNvSpPr/>
              <p:nvPr/>
            </p:nvSpPr>
            <p:spPr>
              <a:xfrm>
                <a:off x="49739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54" y="1"/>
                    </a:moveTo>
                    <a:cubicBezTo>
                      <a:pt x="922" y="1"/>
                      <a:pt x="1" y="857"/>
                      <a:pt x="1" y="1908"/>
                    </a:cubicBezTo>
                    <a:cubicBezTo>
                      <a:pt x="1" y="2958"/>
                      <a:pt x="922" y="3815"/>
                      <a:pt x="2054" y="3815"/>
                    </a:cubicBezTo>
                    <a:cubicBezTo>
                      <a:pt x="3201" y="3815"/>
                      <a:pt x="4122" y="2958"/>
                      <a:pt x="4122" y="1908"/>
                    </a:cubicBezTo>
                    <a:cubicBezTo>
                      <a:pt x="4122" y="857"/>
                      <a:pt x="3201" y="1"/>
                      <a:pt x="2054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545;p38"/>
              <p:cNvSpPr/>
              <p:nvPr/>
            </p:nvSpPr>
            <p:spPr>
              <a:xfrm>
                <a:off x="53238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69" y="1"/>
                    </a:moveTo>
                    <a:cubicBezTo>
                      <a:pt x="922" y="1"/>
                      <a:pt x="0" y="857"/>
                      <a:pt x="0" y="1908"/>
                    </a:cubicBezTo>
                    <a:cubicBezTo>
                      <a:pt x="0" y="2958"/>
                      <a:pt x="922" y="3815"/>
                      <a:pt x="2069" y="3815"/>
                    </a:cubicBezTo>
                    <a:cubicBezTo>
                      <a:pt x="3200" y="3815"/>
                      <a:pt x="4122" y="2958"/>
                      <a:pt x="4122" y="1908"/>
                    </a:cubicBezTo>
                    <a:cubicBezTo>
                      <a:pt x="4122" y="857"/>
                      <a:pt x="3200" y="1"/>
                      <a:pt x="2069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546;p38"/>
              <p:cNvSpPr/>
              <p:nvPr/>
            </p:nvSpPr>
            <p:spPr>
              <a:xfrm>
                <a:off x="4867275" y="1037825"/>
                <a:ext cx="703475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28139" h="15099" extrusionOk="0">
                    <a:moveTo>
                      <a:pt x="12053" y="1"/>
                    </a:moveTo>
                    <a:cubicBezTo>
                      <a:pt x="11226" y="1"/>
                      <a:pt x="10387" y="405"/>
                      <a:pt x="9956" y="1076"/>
                    </a:cubicBezTo>
                    <a:cubicBezTo>
                      <a:pt x="9789" y="1355"/>
                      <a:pt x="9730" y="2177"/>
                      <a:pt x="9603" y="2177"/>
                    </a:cubicBezTo>
                    <a:cubicBezTo>
                      <a:pt x="9582" y="2177"/>
                      <a:pt x="9560" y="2156"/>
                      <a:pt x="9536" y="2110"/>
                    </a:cubicBezTo>
                    <a:cubicBezTo>
                      <a:pt x="8912" y="969"/>
                      <a:pt x="8042" y="713"/>
                      <a:pt x="7387" y="713"/>
                    </a:cubicBezTo>
                    <a:cubicBezTo>
                      <a:pt x="6855" y="713"/>
                      <a:pt x="6466" y="882"/>
                      <a:pt x="6466" y="882"/>
                    </a:cubicBezTo>
                    <a:cubicBezTo>
                      <a:pt x="5222" y="1319"/>
                      <a:pt x="5157" y="3161"/>
                      <a:pt x="6030" y="4082"/>
                    </a:cubicBezTo>
                    <a:cubicBezTo>
                      <a:pt x="5388" y="3767"/>
                      <a:pt x="4662" y="3494"/>
                      <a:pt x="3956" y="3494"/>
                    </a:cubicBezTo>
                    <a:cubicBezTo>
                      <a:pt x="3683" y="3494"/>
                      <a:pt x="3414" y="3535"/>
                      <a:pt x="3153" y="3629"/>
                    </a:cubicBezTo>
                    <a:cubicBezTo>
                      <a:pt x="2457" y="3872"/>
                      <a:pt x="1940" y="4502"/>
                      <a:pt x="1860" y="5181"/>
                    </a:cubicBezTo>
                    <a:cubicBezTo>
                      <a:pt x="1796" y="5876"/>
                      <a:pt x="2151" y="6587"/>
                      <a:pt x="2765" y="6958"/>
                    </a:cubicBezTo>
                    <a:cubicBezTo>
                      <a:pt x="2656" y="6945"/>
                      <a:pt x="2546" y="6938"/>
                      <a:pt x="2435" y="6938"/>
                    </a:cubicBezTo>
                    <a:cubicBezTo>
                      <a:pt x="1743" y="6938"/>
                      <a:pt x="1043" y="7198"/>
                      <a:pt x="583" y="7686"/>
                    </a:cubicBezTo>
                    <a:cubicBezTo>
                      <a:pt x="1" y="8300"/>
                      <a:pt x="179" y="9399"/>
                      <a:pt x="647" y="10013"/>
                    </a:cubicBezTo>
                    <a:cubicBezTo>
                      <a:pt x="1023" y="10505"/>
                      <a:pt x="1632" y="10802"/>
                      <a:pt x="2253" y="10802"/>
                    </a:cubicBezTo>
                    <a:cubicBezTo>
                      <a:pt x="2327" y="10802"/>
                      <a:pt x="2401" y="10798"/>
                      <a:pt x="2474" y="10789"/>
                    </a:cubicBezTo>
                    <a:lnTo>
                      <a:pt x="2474" y="10789"/>
                    </a:lnTo>
                    <a:cubicBezTo>
                      <a:pt x="1569" y="11419"/>
                      <a:pt x="1278" y="12744"/>
                      <a:pt x="1908" y="13666"/>
                    </a:cubicBezTo>
                    <a:cubicBezTo>
                      <a:pt x="2037" y="13843"/>
                      <a:pt x="2183" y="13989"/>
                      <a:pt x="2377" y="14102"/>
                    </a:cubicBezTo>
                    <a:cubicBezTo>
                      <a:pt x="2604" y="14215"/>
                      <a:pt x="2862" y="14248"/>
                      <a:pt x="3121" y="14248"/>
                    </a:cubicBezTo>
                    <a:cubicBezTo>
                      <a:pt x="3135" y="14248"/>
                      <a:pt x="3150" y="14248"/>
                      <a:pt x="3164" y="14248"/>
                    </a:cubicBezTo>
                    <a:cubicBezTo>
                      <a:pt x="4328" y="14248"/>
                      <a:pt x="5455" y="13637"/>
                      <a:pt x="6030" y="12696"/>
                    </a:cubicBezTo>
                    <a:lnTo>
                      <a:pt x="6030" y="12696"/>
                    </a:lnTo>
                    <a:cubicBezTo>
                      <a:pt x="5935" y="13655"/>
                      <a:pt x="6944" y="14524"/>
                      <a:pt x="7981" y="14524"/>
                    </a:cubicBezTo>
                    <a:cubicBezTo>
                      <a:pt x="8010" y="14524"/>
                      <a:pt x="8038" y="14523"/>
                      <a:pt x="8066" y="14522"/>
                    </a:cubicBezTo>
                    <a:cubicBezTo>
                      <a:pt x="9133" y="14457"/>
                      <a:pt x="10021" y="13601"/>
                      <a:pt x="10247" y="12615"/>
                    </a:cubicBezTo>
                    <a:cubicBezTo>
                      <a:pt x="10474" y="13681"/>
                      <a:pt x="11557" y="14506"/>
                      <a:pt x="12704" y="14522"/>
                    </a:cubicBezTo>
                    <a:cubicBezTo>
                      <a:pt x="12726" y="14522"/>
                      <a:pt x="12749" y="14523"/>
                      <a:pt x="12771" y="14523"/>
                    </a:cubicBezTo>
                    <a:cubicBezTo>
                      <a:pt x="13910" y="14523"/>
                      <a:pt x="14972" y="13726"/>
                      <a:pt x="15242" y="12696"/>
                    </a:cubicBezTo>
                    <a:cubicBezTo>
                      <a:pt x="15451" y="13731"/>
                      <a:pt x="16470" y="14554"/>
                      <a:pt x="17585" y="14587"/>
                    </a:cubicBezTo>
                    <a:cubicBezTo>
                      <a:pt x="17619" y="14588"/>
                      <a:pt x="17654" y="14589"/>
                      <a:pt x="17689" y="14589"/>
                    </a:cubicBezTo>
                    <a:cubicBezTo>
                      <a:pt x="18767" y="14589"/>
                      <a:pt x="19792" y="13861"/>
                      <a:pt x="20090" y="12890"/>
                    </a:cubicBezTo>
                    <a:cubicBezTo>
                      <a:pt x="20478" y="13634"/>
                      <a:pt x="20963" y="14360"/>
                      <a:pt x="21706" y="14797"/>
                    </a:cubicBezTo>
                    <a:cubicBezTo>
                      <a:pt x="22056" y="14991"/>
                      <a:pt x="22474" y="15098"/>
                      <a:pt x="22880" y="15098"/>
                    </a:cubicBezTo>
                    <a:cubicBezTo>
                      <a:pt x="23356" y="15098"/>
                      <a:pt x="23817" y="14950"/>
                      <a:pt x="24131" y="14619"/>
                    </a:cubicBezTo>
                    <a:cubicBezTo>
                      <a:pt x="24825" y="13925"/>
                      <a:pt x="24583" y="12809"/>
                      <a:pt x="24275" y="11888"/>
                    </a:cubicBezTo>
                    <a:lnTo>
                      <a:pt x="24275" y="11888"/>
                    </a:lnTo>
                    <a:cubicBezTo>
                      <a:pt x="24691" y="12162"/>
                      <a:pt x="25202" y="12305"/>
                      <a:pt x="25710" y="12305"/>
                    </a:cubicBezTo>
                    <a:cubicBezTo>
                      <a:pt x="26132" y="12305"/>
                      <a:pt x="26551" y="12206"/>
                      <a:pt x="26910" y="12001"/>
                    </a:cubicBezTo>
                    <a:cubicBezTo>
                      <a:pt x="27702" y="11548"/>
                      <a:pt x="28139" y="10595"/>
                      <a:pt x="27912" y="9755"/>
                    </a:cubicBezTo>
                    <a:cubicBezTo>
                      <a:pt x="27683" y="8964"/>
                      <a:pt x="26596" y="8358"/>
                      <a:pt x="25700" y="8358"/>
                    </a:cubicBezTo>
                    <a:cubicBezTo>
                      <a:pt x="25645" y="8358"/>
                      <a:pt x="25590" y="8360"/>
                      <a:pt x="25536" y="8365"/>
                    </a:cubicBezTo>
                    <a:cubicBezTo>
                      <a:pt x="26490" y="7880"/>
                      <a:pt x="27234" y="6975"/>
                      <a:pt x="27346" y="5973"/>
                    </a:cubicBezTo>
                    <a:cubicBezTo>
                      <a:pt x="27460" y="4954"/>
                      <a:pt x="26861" y="3872"/>
                      <a:pt x="25844" y="3484"/>
                    </a:cubicBezTo>
                    <a:cubicBezTo>
                      <a:pt x="25605" y="3392"/>
                      <a:pt x="25348" y="3348"/>
                      <a:pt x="25089" y="3348"/>
                    </a:cubicBezTo>
                    <a:cubicBezTo>
                      <a:pt x="24264" y="3348"/>
                      <a:pt x="23428" y="3796"/>
                      <a:pt x="23144" y="4534"/>
                    </a:cubicBezTo>
                    <a:lnTo>
                      <a:pt x="23144" y="4534"/>
                    </a:lnTo>
                    <a:cubicBezTo>
                      <a:pt x="23338" y="3387"/>
                      <a:pt x="23403" y="2013"/>
                      <a:pt x="22433" y="1319"/>
                    </a:cubicBezTo>
                    <a:cubicBezTo>
                      <a:pt x="22084" y="1076"/>
                      <a:pt x="21660" y="964"/>
                      <a:pt x="21230" y="964"/>
                    </a:cubicBezTo>
                    <a:cubicBezTo>
                      <a:pt x="20885" y="964"/>
                      <a:pt x="20536" y="1036"/>
                      <a:pt x="20219" y="1173"/>
                    </a:cubicBezTo>
                    <a:cubicBezTo>
                      <a:pt x="19524" y="1463"/>
                      <a:pt x="18974" y="2030"/>
                      <a:pt x="18571" y="2644"/>
                    </a:cubicBezTo>
                    <a:cubicBezTo>
                      <a:pt x="18522" y="1739"/>
                      <a:pt x="18166" y="705"/>
                      <a:pt x="17261" y="365"/>
                    </a:cubicBezTo>
                    <a:cubicBezTo>
                      <a:pt x="17076" y="297"/>
                      <a:pt x="16882" y="266"/>
                      <a:pt x="16686" y="266"/>
                    </a:cubicBezTo>
                    <a:cubicBezTo>
                      <a:pt x="16133" y="266"/>
                      <a:pt x="15571" y="516"/>
                      <a:pt x="15177" y="898"/>
                    </a:cubicBezTo>
                    <a:cubicBezTo>
                      <a:pt x="14705" y="1341"/>
                      <a:pt x="14423" y="1936"/>
                      <a:pt x="14242" y="2536"/>
                    </a:cubicBezTo>
                    <a:lnTo>
                      <a:pt x="14242" y="2536"/>
                    </a:lnTo>
                    <a:cubicBezTo>
                      <a:pt x="14434" y="1601"/>
                      <a:pt x="13851" y="542"/>
                      <a:pt x="12898" y="155"/>
                    </a:cubicBezTo>
                    <a:cubicBezTo>
                      <a:pt x="12630" y="50"/>
                      <a:pt x="12342" y="1"/>
                      <a:pt x="12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547;p38"/>
              <p:cNvSpPr/>
              <p:nvPr/>
            </p:nvSpPr>
            <p:spPr>
              <a:xfrm>
                <a:off x="4868525" y="1033725"/>
                <a:ext cx="703425" cy="385700"/>
              </a:xfrm>
              <a:custGeom>
                <a:avLst/>
                <a:gdLst/>
                <a:ahLst/>
                <a:cxnLst/>
                <a:rect l="l" t="t" r="r" b="b"/>
                <a:pathLst>
                  <a:path w="28137" h="15428" extrusionOk="0">
                    <a:moveTo>
                      <a:pt x="6487" y="1192"/>
                    </a:moveTo>
                    <a:cubicBezTo>
                      <a:pt x="6480" y="1196"/>
                      <a:pt x="6472" y="1200"/>
                      <a:pt x="6465" y="1207"/>
                    </a:cubicBezTo>
                    <a:cubicBezTo>
                      <a:pt x="6478" y="1200"/>
                      <a:pt x="6485" y="1195"/>
                      <a:pt x="6487" y="1192"/>
                    </a:cubicBezTo>
                    <a:close/>
                    <a:moveTo>
                      <a:pt x="11973" y="334"/>
                    </a:moveTo>
                    <a:cubicBezTo>
                      <a:pt x="12597" y="334"/>
                      <a:pt x="13214" y="585"/>
                      <a:pt x="13623" y="1110"/>
                    </a:cubicBezTo>
                    <a:cubicBezTo>
                      <a:pt x="13972" y="1561"/>
                      <a:pt x="14138" y="2156"/>
                      <a:pt x="14016" y="2718"/>
                    </a:cubicBezTo>
                    <a:lnTo>
                      <a:pt x="14016" y="2718"/>
                    </a:lnTo>
                    <a:cubicBezTo>
                      <a:pt x="13997" y="2780"/>
                      <a:pt x="13980" y="2842"/>
                      <a:pt x="13964" y="2905"/>
                    </a:cubicBezTo>
                    <a:cubicBezTo>
                      <a:pt x="13925" y="3021"/>
                      <a:pt x="14019" y="3096"/>
                      <a:pt x="14115" y="3096"/>
                    </a:cubicBezTo>
                    <a:cubicBezTo>
                      <a:pt x="14179" y="3096"/>
                      <a:pt x="14244" y="3063"/>
                      <a:pt x="14270" y="2985"/>
                    </a:cubicBezTo>
                    <a:cubicBezTo>
                      <a:pt x="14291" y="2927"/>
                      <a:pt x="14308" y="2868"/>
                      <a:pt x="14323" y="2809"/>
                    </a:cubicBezTo>
                    <a:lnTo>
                      <a:pt x="14323" y="2809"/>
                    </a:lnTo>
                    <a:cubicBezTo>
                      <a:pt x="14667" y="1729"/>
                      <a:pt x="15358" y="610"/>
                      <a:pt x="16629" y="610"/>
                    </a:cubicBezTo>
                    <a:cubicBezTo>
                      <a:pt x="16638" y="610"/>
                      <a:pt x="16646" y="610"/>
                      <a:pt x="16654" y="610"/>
                    </a:cubicBezTo>
                    <a:cubicBezTo>
                      <a:pt x="17817" y="610"/>
                      <a:pt x="18295" y="1813"/>
                      <a:pt x="18359" y="2808"/>
                    </a:cubicBezTo>
                    <a:cubicBezTo>
                      <a:pt x="18359" y="2917"/>
                      <a:pt x="18439" y="2978"/>
                      <a:pt x="18523" y="2978"/>
                    </a:cubicBezTo>
                    <a:cubicBezTo>
                      <a:pt x="18575" y="2978"/>
                      <a:pt x="18629" y="2954"/>
                      <a:pt x="18666" y="2905"/>
                    </a:cubicBezTo>
                    <a:cubicBezTo>
                      <a:pt x="19038" y="2339"/>
                      <a:pt x="19523" y="1821"/>
                      <a:pt x="20137" y="1531"/>
                    </a:cubicBezTo>
                    <a:cubicBezTo>
                      <a:pt x="20459" y="1374"/>
                      <a:pt x="20833" y="1283"/>
                      <a:pt x="21203" y="1283"/>
                    </a:cubicBezTo>
                    <a:cubicBezTo>
                      <a:pt x="21519" y="1283"/>
                      <a:pt x="21833" y="1349"/>
                      <a:pt x="22109" y="1498"/>
                    </a:cubicBezTo>
                    <a:cubicBezTo>
                      <a:pt x="23223" y="2112"/>
                      <a:pt x="23111" y="3584"/>
                      <a:pt x="22932" y="4650"/>
                    </a:cubicBezTo>
                    <a:cubicBezTo>
                      <a:pt x="22913" y="4777"/>
                      <a:pt x="23006" y="4857"/>
                      <a:pt x="23101" y="4857"/>
                    </a:cubicBezTo>
                    <a:cubicBezTo>
                      <a:pt x="23162" y="4857"/>
                      <a:pt x="23224" y="4824"/>
                      <a:pt x="23256" y="4747"/>
                    </a:cubicBezTo>
                    <a:cubicBezTo>
                      <a:pt x="23542" y="4043"/>
                      <a:pt x="24292" y="3684"/>
                      <a:pt x="25028" y="3684"/>
                    </a:cubicBezTo>
                    <a:cubicBezTo>
                      <a:pt x="25373" y="3684"/>
                      <a:pt x="25714" y="3763"/>
                      <a:pt x="26003" y="3922"/>
                    </a:cubicBezTo>
                    <a:cubicBezTo>
                      <a:pt x="27070" y="4521"/>
                      <a:pt x="27410" y="5894"/>
                      <a:pt x="26876" y="6961"/>
                    </a:cubicBezTo>
                    <a:cubicBezTo>
                      <a:pt x="26553" y="7592"/>
                      <a:pt x="26020" y="8077"/>
                      <a:pt x="25406" y="8400"/>
                    </a:cubicBezTo>
                    <a:cubicBezTo>
                      <a:pt x="25264" y="8462"/>
                      <a:pt x="25320" y="8707"/>
                      <a:pt x="25471" y="8707"/>
                    </a:cubicBezTo>
                    <a:cubicBezTo>
                      <a:pt x="25476" y="8707"/>
                      <a:pt x="25481" y="8707"/>
                      <a:pt x="25486" y="8706"/>
                    </a:cubicBezTo>
                    <a:cubicBezTo>
                      <a:pt x="25542" y="8702"/>
                      <a:pt x="25599" y="8699"/>
                      <a:pt x="25656" y="8699"/>
                    </a:cubicBezTo>
                    <a:cubicBezTo>
                      <a:pt x="26202" y="8699"/>
                      <a:pt x="26758" y="8904"/>
                      <a:pt x="27184" y="9256"/>
                    </a:cubicBezTo>
                    <a:cubicBezTo>
                      <a:pt x="27668" y="9644"/>
                      <a:pt x="27862" y="10225"/>
                      <a:pt x="27701" y="10839"/>
                    </a:cubicBezTo>
                    <a:cubicBezTo>
                      <a:pt x="27433" y="11802"/>
                      <a:pt x="26549" y="12291"/>
                      <a:pt x="25645" y="12291"/>
                    </a:cubicBezTo>
                    <a:cubicBezTo>
                      <a:pt x="25183" y="12291"/>
                      <a:pt x="24716" y="12163"/>
                      <a:pt x="24322" y="11906"/>
                    </a:cubicBezTo>
                    <a:cubicBezTo>
                      <a:pt x="24299" y="11894"/>
                      <a:pt x="24274" y="11889"/>
                      <a:pt x="24249" y="11889"/>
                    </a:cubicBezTo>
                    <a:cubicBezTo>
                      <a:pt x="24141" y="11889"/>
                      <a:pt x="24040" y="11994"/>
                      <a:pt x="24081" y="12100"/>
                    </a:cubicBezTo>
                    <a:cubicBezTo>
                      <a:pt x="24258" y="12682"/>
                      <a:pt x="24436" y="13313"/>
                      <a:pt x="24339" y="13927"/>
                    </a:cubicBezTo>
                    <a:cubicBezTo>
                      <a:pt x="24225" y="14557"/>
                      <a:pt x="23741" y="14994"/>
                      <a:pt x="23111" y="15074"/>
                    </a:cubicBezTo>
                    <a:cubicBezTo>
                      <a:pt x="23009" y="15088"/>
                      <a:pt x="22909" y="15095"/>
                      <a:pt x="22812" y="15095"/>
                    </a:cubicBezTo>
                    <a:cubicBezTo>
                      <a:pt x="21570" y="15095"/>
                      <a:pt x="20725" y="13992"/>
                      <a:pt x="20185" y="12973"/>
                    </a:cubicBezTo>
                    <a:cubicBezTo>
                      <a:pt x="20157" y="12916"/>
                      <a:pt x="20103" y="12890"/>
                      <a:pt x="20049" y="12890"/>
                    </a:cubicBezTo>
                    <a:cubicBezTo>
                      <a:pt x="19978" y="12890"/>
                      <a:pt x="19905" y="12932"/>
                      <a:pt x="19879" y="13005"/>
                    </a:cubicBezTo>
                    <a:cubicBezTo>
                      <a:pt x="19582" y="13956"/>
                      <a:pt x="18609" y="14592"/>
                      <a:pt x="17642" y="14592"/>
                    </a:cubicBezTo>
                    <a:cubicBezTo>
                      <a:pt x="17606" y="14592"/>
                      <a:pt x="17570" y="14591"/>
                      <a:pt x="17535" y="14589"/>
                    </a:cubicBezTo>
                    <a:cubicBezTo>
                      <a:pt x="16533" y="14557"/>
                      <a:pt x="15563" y="13813"/>
                      <a:pt x="15353" y="12811"/>
                    </a:cubicBezTo>
                    <a:cubicBezTo>
                      <a:pt x="15338" y="12733"/>
                      <a:pt x="15272" y="12696"/>
                      <a:pt x="15203" y="12696"/>
                    </a:cubicBezTo>
                    <a:cubicBezTo>
                      <a:pt x="15131" y="12696"/>
                      <a:pt x="15055" y="12737"/>
                      <a:pt x="15030" y="12811"/>
                    </a:cubicBezTo>
                    <a:cubicBezTo>
                      <a:pt x="14758" y="13833"/>
                      <a:pt x="13730" y="14525"/>
                      <a:pt x="12691" y="14525"/>
                    </a:cubicBezTo>
                    <a:cubicBezTo>
                      <a:pt x="12679" y="14525"/>
                      <a:pt x="12666" y="14524"/>
                      <a:pt x="12654" y="14524"/>
                    </a:cubicBezTo>
                    <a:cubicBezTo>
                      <a:pt x="11619" y="14509"/>
                      <a:pt x="10602" y="13765"/>
                      <a:pt x="10359" y="12747"/>
                    </a:cubicBezTo>
                    <a:cubicBezTo>
                      <a:pt x="10335" y="12666"/>
                      <a:pt x="10262" y="12625"/>
                      <a:pt x="10191" y="12625"/>
                    </a:cubicBezTo>
                    <a:cubicBezTo>
                      <a:pt x="10121" y="12625"/>
                      <a:pt x="10052" y="12666"/>
                      <a:pt x="10036" y="12747"/>
                    </a:cubicBezTo>
                    <a:cubicBezTo>
                      <a:pt x="9826" y="13652"/>
                      <a:pt x="9001" y="14444"/>
                      <a:pt x="8048" y="14509"/>
                    </a:cubicBezTo>
                    <a:cubicBezTo>
                      <a:pt x="8010" y="14511"/>
                      <a:pt x="7972" y="14513"/>
                      <a:pt x="7933" y="14513"/>
                    </a:cubicBezTo>
                    <a:cubicBezTo>
                      <a:pt x="7042" y="14513"/>
                      <a:pt x="6080" y="13805"/>
                      <a:pt x="6157" y="12860"/>
                    </a:cubicBezTo>
                    <a:cubicBezTo>
                      <a:pt x="6157" y="12755"/>
                      <a:pt x="6078" y="12700"/>
                      <a:pt x="5993" y="12700"/>
                    </a:cubicBezTo>
                    <a:cubicBezTo>
                      <a:pt x="5934" y="12700"/>
                      <a:pt x="5873" y="12726"/>
                      <a:pt x="5834" y="12779"/>
                    </a:cubicBezTo>
                    <a:cubicBezTo>
                      <a:pt x="5495" y="13313"/>
                      <a:pt x="4993" y="13733"/>
                      <a:pt x="4411" y="13975"/>
                    </a:cubicBezTo>
                    <a:cubicBezTo>
                      <a:pt x="4105" y="14104"/>
                      <a:pt x="3782" y="14201"/>
                      <a:pt x="3459" y="14233"/>
                    </a:cubicBezTo>
                    <a:cubicBezTo>
                      <a:pt x="3335" y="14245"/>
                      <a:pt x="3206" y="14254"/>
                      <a:pt x="3078" y="14254"/>
                    </a:cubicBezTo>
                    <a:cubicBezTo>
                      <a:pt x="2834" y="14254"/>
                      <a:pt x="2592" y="14221"/>
                      <a:pt x="2392" y="14104"/>
                    </a:cubicBezTo>
                    <a:cubicBezTo>
                      <a:pt x="1858" y="13813"/>
                      <a:pt x="1649" y="13119"/>
                      <a:pt x="1696" y="12553"/>
                    </a:cubicBezTo>
                    <a:cubicBezTo>
                      <a:pt x="1729" y="11988"/>
                      <a:pt x="2036" y="11438"/>
                      <a:pt x="2504" y="11098"/>
                    </a:cubicBezTo>
                    <a:cubicBezTo>
                      <a:pt x="2614" y="11021"/>
                      <a:pt x="2602" y="10791"/>
                      <a:pt x="2441" y="10791"/>
                    </a:cubicBezTo>
                    <a:cubicBezTo>
                      <a:pt x="2436" y="10791"/>
                      <a:pt x="2430" y="10791"/>
                      <a:pt x="2424" y="10792"/>
                    </a:cubicBezTo>
                    <a:cubicBezTo>
                      <a:pt x="2367" y="10797"/>
                      <a:pt x="2309" y="10799"/>
                      <a:pt x="2253" y="10799"/>
                    </a:cubicBezTo>
                    <a:cubicBezTo>
                      <a:pt x="1197" y="10799"/>
                      <a:pt x="323" y="9957"/>
                      <a:pt x="323" y="8868"/>
                    </a:cubicBezTo>
                    <a:cubicBezTo>
                      <a:pt x="337" y="7781"/>
                      <a:pt x="1460" y="7269"/>
                      <a:pt x="2429" y="7269"/>
                    </a:cubicBezTo>
                    <a:cubicBezTo>
                      <a:pt x="2527" y="7269"/>
                      <a:pt x="2622" y="7274"/>
                      <a:pt x="2715" y="7284"/>
                    </a:cubicBezTo>
                    <a:cubicBezTo>
                      <a:pt x="2726" y="7286"/>
                      <a:pt x="2735" y="7287"/>
                      <a:pt x="2745" y="7287"/>
                    </a:cubicBezTo>
                    <a:cubicBezTo>
                      <a:pt x="2896" y="7287"/>
                      <a:pt x="2917" y="7053"/>
                      <a:pt x="2795" y="6978"/>
                    </a:cubicBezTo>
                    <a:cubicBezTo>
                      <a:pt x="2360" y="6702"/>
                      <a:pt x="2036" y="6234"/>
                      <a:pt x="1972" y="5700"/>
                    </a:cubicBezTo>
                    <a:cubicBezTo>
                      <a:pt x="1923" y="5183"/>
                      <a:pt x="2149" y="4683"/>
                      <a:pt x="2521" y="4327"/>
                    </a:cubicBezTo>
                    <a:cubicBezTo>
                      <a:pt x="2916" y="3959"/>
                      <a:pt x="3388" y="3821"/>
                      <a:pt x="3878" y="3821"/>
                    </a:cubicBezTo>
                    <a:cubicBezTo>
                      <a:pt x="4572" y="3821"/>
                      <a:pt x="5302" y="4098"/>
                      <a:pt x="5898" y="4392"/>
                    </a:cubicBezTo>
                    <a:cubicBezTo>
                      <a:pt x="5924" y="4405"/>
                      <a:pt x="5951" y="4410"/>
                      <a:pt x="5977" y="4410"/>
                    </a:cubicBezTo>
                    <a:cubicBezTo>
                      <a:pt x="6109" y="4410"/>
                      <a:pt x="6215" y="4255"/>
                      <a:pt x="6092" y="4133"/>
                    </a:cubicBezTo>
                    <a:cubicBezTo>
                      <a:pt x="5430" y="3405"/>
                      <a:pt x="5284" y="1918"/>
                      <a:pt x="6206" y="1321"/>
                    </a:cubicBezTo>
                    <a:cubicBezTo>
                      <a:pt x="6254" y="1289"/>
                      <a:pt x="6303" y="1272"/>
                      <a:pt x="6368" y="1240"/>
                    </a:cubicBezTo>
                    <a:cubicBezTo>
                      <a:pt x="6392" y="1228"/>
                      <a:pt x="6477" y="1190"/>
                      <a:pt x="6487" y="1190"/>
                    </a:cubicBezTo>
                    <a:cubicBezTo>
                      <a:pt x="6489" y="1190"/>
                      <a:pt x="6489" y="1191"/>
                      <a:pt x="6487" y="1192"/>
                    </a:cubicBezTo>
                    <a:lnTo>
                      <a:pt x="6487" y="1192"/>
                    </a:lnTo>
                    <a:cubicBezTo>
                      <a:pt x="6496" y="1188"/>
                      <a:pt x="6504" y="1184"/>
                      <a:pt x="6512" y="1175"/>
                    </a:cubicBezTo>
                    <a:cubicBezTo>
                      <a:pt x="6609" y="1143"/>
                      <a:pt x="6706" y="1110"/>
                      <a:pt x="6803" y="1095"/>
                    </a:cubicBezTo>
                    <a:cubicBezTo>
                      <a:pt x="6973" y="1056"/>
                      <a:pt x="7147" y="1036"/>
                      <a:pt x="7321" y="1036"/>
                    </a:cubicBezTo>
                    <a:cubicBezTo>
                      <a:pt x="7511" y="1036"/>
                      <a:pt x="7701" y="1060"/>
                      <a:pt x="7887" y="1110"/>
                    </a:cubicBezTo>
                    <a:cubicBezTo>
                      <a:pt x="8541" y="1287"/>
                      <a:pt x="9008" y="1763"/>
                      <a:pt x="9331" y="2336"/>
                    </a:cubicBezTo>
                    <a:lnTo>
                      <a:pt x="9331" y="2336"/>
                    </a:lnTo>
                    <a:cubicBezTo>
                      <a:pt x="9334" y="2343"/>
                      <a:pt x="9337" y="2349"/>
                      <a:pt x="9341" y="2355"/>
                    </a:cubicBezTo>
                    <a:cubicBezTo>
                      <a:pt x="9341" y="2355"/>
                      <a:pt x="9341" y="2355"/>
                      <a:pt x="9341" y="2355"/>
                    </a:cubicBezTo>
                    <a:lnTo>
                      <a:pt x="9341" y="2355"/>
                    </a:lnTo>
                    <a:cubicBezTo>
                      <a:pt x="9346" y="2365"/>
                      <a:pt x="9352" y="2374"/>
                      <a:pt x="9358" y="2382"/>
                    </a:cubicBezTo>
                    <a:lnTo>
                      <a:pt x="9358" y="2382"/>
                    </a:lnTo>
                    <a:cubicBezTo>
                      <a:pt x="9407" y="2458"/>
                      <a:pt x="9476" y="2505"/>
                      <a:pt x="9549" y="2505"/>
                    </a:cubicBezTo>
                    <a:cubicBezTo>
                      <a:pt x="9598" y="2505"/>
                      <a:pt x="9648" y="2484"/>
                      <a:pt x="9697" y="2436"/>
                    </a:cubicBezTo>
                    <a:cubicBezTo>
                      <a:pt x="9809" y="2339"/>
                      <a:pt x="9826" y="2129"/>
                      <a:pt x="9859" y="1983"/>
                    </a:cubicBezTo>
                    <a:cubicBezTo>
                      <a:pt x="9906" y="1789"/>
                      <a:pt x="9939" y="1563"/>
                      <a:pt x="10020" y="1386"/>
                    </a:cubicBezTo>
                    <a:cubicBezTo>
                      <a:pt x="10133" y="1159"/>
                      <a:pt x="10343" y="966"/>
                      <a:pt x="10537" y="819"/>
                    </a:cubicBezTo>
                    <a:cubicBezTo>
                      <a:pt x="10950" y="500"/>
                      <a:pt x="11464" y="334"/>
                      <a:pt x="11973" y="334"/>
                    </a:cubicBezTo>
                    <a:close/>
                    <a:moveTo>
                      <a:pt x="11990" y="1"/>
                    </a:moveTo>
                    <a:cubicBezTo>
                      <a:pt x="11182" y="1"/>
                      <a:pt x="10367" y="362"/>
                      <a:pt x="9874" y="1013"/>
                    </a:cubicBezTo>
                    <a:cubicBezTo>
                      <a:pt x="9712" y="1207"/>
                      <a:pt x="9648" y="1434"/>
                      <a:pt x="9583" y="1677"/>
                    </a:cubicBezTo>
                    <a:cubicBezTo>
                      <a:pt x="9570" y="1788"/>
                      <a:pt x="9544" y="1900"/>
                      <a:pt x="9516" y="2001"/>
                    </a:cubicBezTo>
                    <a:lnTo>
                      <a:pt x="9516" y="2001"/>
                    </a:lnTo>
                    <a:cubicBezTo>
                      <a:pt x="9188" y="1489"/>
                      <a:pt x="8755" y="1068"/>
                      <a:pt x="8193" y="852"/>
                    </a:cubicBezTo>
                    <a:cubicBezTo>
                      <a:pt x="7923" y="752"/>
                      <a:pt x="7635" y="708"/>
                      <a:pt x="7347" y="708"/>
                    </a:cubicBezTo>
                    <a:cubicBezTo>
                      <a:pt x="7169" y="708"/>
                      <a:pt x="6992" y="724"/>
                      <a:pt x="6820" y="755"/>
                    </a:cubicBezTo>
                    <a:cubicBezTo>
                      <a:pt x="6562" y="804"/>
                      <a:pt x="6303" y="884"/>
                      <a:pt x="6077" y="1013"/>
                    </a:cubicBezTo>
                    <a:cubicBezTo>
                      <a:pt x="5560" y="1321"/>
                      <a:pt x="5301" y="1886"/>
                      <a:pt x="5236" y="2468"/>
                    </a:cubicBezTo>
                    <a:cubicBezTo>
                      <a:pt x="5191" y="2943"/>
                      <a:pt x="5288" y="3434"/>
                      <a:pt x="5511" y="3858"/>
                    </a:cubicBezTo>
                    <a:lnTo>
                      <a:pt x="5511" y="3858"/>
                    </a:lnTo>
                    <a:cubicBezTo>
                      <a:pt x="4986" y="3650"/>
                      <a:pt x="4417" y="3497"/>
                      <a:pt x="3869" y="3497"/>
                    </a:cubicBezTo>
                    <a:cubicBezTo>
                      <a:pt x="3264" y="3497"/>
                      <a:pt x="2684" y="3682"/>
                      <a:pt x="2214" y="4181"/>
                    </a:cubicBezTo>
                    <a:cubicBezTo>
                      <a:pt x="1793" y="4601"/>
                      <a:pt x="1584" y="5183"/>
                      <a:pt x="1664" y="5782"/>
                    </a:cubicBezTo>
                    <a:cubicBezTo>
                      <a:pt x="1723" y="6223"/>
                      <a:pt x="1931" y="6631"/>
                      <a:pt x="2235" y="6946"/>
                    </a:cubicBezTo>
                    <a:lnTo>
                      <a:pt x="2235" y="6946"/>
                    </a:lnTo>
                    <a:cubicBezTo>
                      <a:pt x="1140" y="7003"/>
                      <a:pt x="0" y="7672"/>
                      <a:pt x="0" y="8868"/>
                    </a:cubicBezTo>
                    <a:cubicBezTo>
                      <a:pt x="0" y="10028"/>
                      <a:pt x="875" y="10998"/>
                      <a:pt x="1986" y="11125"/>
                    </a:cubicBezTo>
                    <a:lnTo>
                      <a:pt x="1986" y="11125"/>
                    </a:lnTo>
                    <a:cubicBezTo>
                      <a:pt x="1392" y="11776"/>
                      <a:pt x="1179" y="12750"/>
                      <a:pt x="1535" y="13571"/>
                    </a:cubicBezTo>
                    <a:cubicBezTo>
                      <a:pt x="1778" y="14136"/>
                      <a:pt x="2230" y="14509"/>
                      <a:pt x="2860" y="14573"/>
                    </a:cubicBezTo>
                    <a:cubicBezTo>
                      <a:pt x="2942" y="14580"/>
                      <a:pt x="3025" y="14583"/>
                      <a:pt x="3109" y="14583"/>
                    </a:cubicBezTo>
                    <a:cubicBezTo>
                      <a:pt x="3630" y="14583"/>
                      <a:pt x="4164" y="14456"/>
                      <a:pt x="4638" y="14233"/>
                    </a:cubicBezTo>
                    <a:cubicBezTo>
                      <a:pt x="5110" y="14023"/>
                      <a:pt x="5524" y="13707"/>
                      <a:pt x="5852" y="13315"/>
                    </a:cubicBezTo>
                    <a:lnTo>
                      <a:pt x="5852" y="13315"/>
                    </a:lnTo>
                    <a:cubicBezTo>
                      <a:pt x="6051" y="14205"/>
                      <a:pt x="7002" y="14849"/>
                      <a:pt x="7899" y="14849"/>
                    </a:cubicBezTo>
                    <a:cubicBezTo>
                      <a:pt x="7927" y="14849"/>
                      <a:pt x="7956" y="14849"/>
                      <a:pt x="7984" y="14847"/>
                    </a:cubicBezTo>
                    <a:cubicBezTo>
                      <a:pt x="8947" y="14807"/>
                      <a:pt x="9805" y="14155"/>
                      <a:pt x="10198" y="13295"/>
                    </a:cubicBezTo>
                    <a:lnTo>
                      <a:pt x="10198" y="13295"/>
                    </a:lnTo>
                    <a:cubicBezTo>
                      <a:pt x="10632" y="14223"/>
                      <a:pt x="11637" y="14850"/>
                      <a:pt x="12654" y="14864"/>
                    </a:cubicBezTo>
                    <a:cubicBezTo>
                      <a:pt x="12665" y="14864"/>
                      <a:pt x="12676" y="14865"/>
                      <a:pt x="12688" y="14865"/>
                    </a:cubicBezTo>
                    <a:cubicBezTo>
                      <a:pt x="13712" y="14865"/>
                      <a:pt x="14719" y="14263"/>
                      <a:pt x="15179" y="13355"/>
                    </a:cubicBezTo>
                    <a:lnTo>
                      <a:pt x="15179" y="13355"/>
                    </a:lnTo>
                    <a:cubicBezTo>
                      <a:pt x="15587" y="14265"/>
                      <a:pt x="16543" y="14886"/>
                      <a:pt x="17535" y="14929"/>
                    </a:cubicBezTo>
                    <a:cubicBezTo>
                      <a:pt x="17569" y="14930"/>
                      <a:pt x="17604" y="14931"/>
                      <a:pt x="17639" y="14931"/>
                    </a:cubicBezTo>
                    <a:cubicBezTo>
                      <a:pt x="18644" y="14931"/>
                      <a:pt x="19620" y="14337"/>
                      <a:pt x="20065" y="13441"/>
                    </a:cubicBezTo>
                    <a:lnTo>
                      <a:pt x="20065" y="13441"/>
                    </a:lnTo>
                    <a:cubicBezTo>
                      <a:pt x="20585" y="14336"/>
                      <a:pt x="21294" y="15178"/>
                      <a:pt x="22367" y="15381"/>
                    </a:cubicBezTo>
                    <a:cubicBezTo>
                      <a:pt x="22521" y="15411"/>
                      <a:pt x="22680" y="15427"/>
                      <a:pt x="22841" y="15427"/>
                    </a:cubicBezTo>
                    <a:cubicBezTo>
                      <a:pt x="23204" y="15427"/>
                      <a:pt x="23573" y="15345"/>
                      <a:pt x="23887" y="15155"/>
                    </a:cubicBezTo>
                    <a:cubicBezTo>
                      <a:pt x="24339" y="14880"/>
                      <a:pt x="24613" y="14412"/>
                      <a:pt x="24678" y="13878"/>
                    </a:cubicBezTo>
                    <a:cubicBezTo>
                      <a:pt x="24742" y="13379"/>
                      <a:pt x="24644" y="12870"/>
                      <a:pt x="24504" y="12391"/>
                    </a:cubicBezTo>
                    <a:lnTo>
                      <a:pt x="24504" y="12391"/>
                    </a:lnTo>
                    <a:cubicBezTo>
                      <a:pt x="24863" y="12550"/>
                      <a:pt x="25259" y="12632"/>
                      <a:pt x="25652" y="12632"/>
                    </a:cubicBezTo>
                    <a:cubicBezTo>
                      <a:pt x="26377" y="12632"/>
                      <a:pt x="27095" y="12355"/>
                      <a:pt x="27571" y="11777"/>
                    </a:cubicBezTo>
                    <a:cubicBezTo>
                      <a:pt x="27927" y="11341"/>
                      <a:pt x="28136" y="10775"/>
                      <a:pt x="28072" y="10210"/>
                    </a:cubicBezTo>
                    <a:cubicBezTo>
                      <a:pt x="28024" y="9660"/>
                      <a:pt x="27716" y="9223"/>
                      <a:pt x="27264" y="8900"/>
                    </a:cubicBezTo>
                    <a:cubicBezTo>
                      <a:pt x="26909" y="8648"/>
                      <a:pt x="26472" y="8461"/>
                      <a:pt x="26029" y="8391"/>
                    </a:cubicBezTo>
                    <a:lnTo>
                      <a:pt x="26029" y="8391"/>
                    </a:lnTo>
                    <a:cubicBezTo>
                      <a:pt x="27008" y="7694"/>
                      <a:pt x="27691" y="6532"/>
                      <a:pt x="27410" y="5297"/>
                    </a:cubicBezTo>
                    <a:cubicBezTo>
                      <a:pt x="27129" y="4146"/>
                      <a:pt x="26129" y="3348"/>
                      <a:pt x="24993" y="3348"/>
                    </a:cubicBezTo>
                    <a:cubicBezTo>
                      <a:pt x="24821" y="3348"/>
                      <a:pt x="24645" y="3367"/>
                      <a:pt x="24468" y="3405"/>
                    </a:cubicBezTo>
                    <a:cubicBezTo>
                      <a:pt x="24045" y="3506"/>
                      <a:pt x="23652" y="3714"/>
                      <a:pt x="23354" y="4014"/>
                    </a:cubicBezTo>
                    <a:lnTo>
                      <a:pt x="23354" y="4014"/>
                    </a:lnTo>
                    <a:cubicBezTo>
                      <a:pt x="23429" y="3221"/>
                      <a:pt x="23380" y="2396"/>
                      <a:pt x="22900" y="1757"/>
                    </a:cubicBezTo>
                    <a:cubicBezTo>
                      <a:pt x="22479" y="1205"/>
                      <a:pt x="21841" y="962"/>
                      <a:pt x="21187" y="962"/>
                    </a:cubicBezTo>
                    <a:cubicBezTo>
                      <a:pt x="20712" y="962"/>
                      <a:pt x="20228" y="1090"/>
                      <a:pt x="19814" y="1321"/>
                    </a:cubicBezTo>
                    <a:cubicBezTo>
                      <a:pt x="19347" y="1585"/>
                      <a:pt x="18960" y="1948"/>
                      <a:pt x="18635" y="2363"/>
                    </a:cubicBezTo>
                    <a:lnTo>
                      <a:pt x="18635" y="2363"/>
                    </a:lnTo>
                    <a:cubicBezTo>
                      <a:pt x="18517" y="1616"/>
                      <a:pt x="18189" y="858"/>
                      <a:pt x="17502" y="481"/>
                    </a:cubicBezTo>
                    <a:cubicBezTo>
                      <a:pt x="17225" y="335"/>
                      <a:pt x="16930" y="270"/>
                      <a:pt x="16636" y="270"/>
                    </a:cubicBezTo>
                    <a:cubicBezTo>
                      <a:pt x="15918" y="270"/>
                      <a:pt x="15202" y="657"/>
                      <a:pt x="14755" y="1207"/>
                    </a:cubicBezTo>
                    <a:cubicBezTo>
                      <a:pt x="14592" y="1418"/>
                      <a:pt x="14454" y="1644"/>
                      <a:pt x="14338" y="1879"/>
                    </a:cubicBezTo>
                    <a:lnTo>
                      <a:pt x="14338" y="1879"/>
                    </a:lnTo>
                    <a:cubicBezTo>
                      <a:pt x="14185" y="1149"/>
                      <a:pt x="13664" y="492"/>
                      <a:pt x="12962" y="190"/>
                    </a:cubicBezTo>
                    <a:cubicBezTo>
                      <a:pt x="12655" y="62"/>
                      <a:pt x="12323" y="1"/>
                      <a:pt x="1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548;p38"/>
              <p:cNvSpPr/>
              <p:nvPr/>
            </p:nvSpPr>
            <p:spPr>
              <a:xfrm>
                <a:off x="5071450" y="1128200"/>
                <a:ext cx="1163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2506" extrusionOk="0">
                    <a:moveTo>
                      <a:pt x="2730" y="321"/>
                    </a:moveTo>
                    <a:cubicBezTo>
                      <a:pt x="2792" y="321"/>
                      <a:pt x="2856" y="341"/>
                      <a:pt x="2921" y="386"/>
                    </a:cubicBezTo>
                    <a:cubicBezTo>
                      <a:pt x="3212" y="596"/>
                      <a:pt x="2840" y="1162"/>
                      <a:pt x="2679" y="1339"/>
                    </a:cubicBezTo>
                    <a:cubicBezTo>
                      <a:pt x="2629" y="1396"/>
                      <a:pt x="2576" y="1449"/>
                      <a:pt x="2521" y="1498"/>
                    </a:cubicBezTo>
                    <a:lnTo>
                      <a:pt x="2521" y="1498"/>
                    </a:lnTo>
                    <a:cubicBezTo>
                      <a:pt x="2346" y="1284"/>
                      <a:pt x="2252" y="1013"/>
                      <a:pt x="2307" y="742"/>
                    </a:cubicBezTo>
                    <a:cubicBezTo>
                      <a:pt x="2356" y="531"/>
                      <a:pt x="2529" y="321"/>
                      <a:pt x="2730" y="321"/>
                    </a:cubicBezTo>
                    <a:close/>
                    <a:moveTo>
                      <a:pt x="784" y="591"/>
                    </a:moveTo>
                    <a:cubicBezTo>
                      <a:pt x="936" y="591"/>
                      <a:pt x="1064" y="751"/>
                      <a:pt x="1111" y="936"/>
                    </a:cubicBezTo>
                    <a:cubicBezTo>
                      <a:pt x="1143" y="1113"/>
                      <a:pt x="1127" y="1324"/>
                      <a:pt x="1046" y="1485"/>
                    </a:cubicBezTo>
                    <a:cubicBezTo>
                      <a:pt x="1013" y="1576"/>
                      <a:pt x="967" y="1660"/>
                      <a:pt x="912" y="1737"/>
                    </a:cubicBezTo>
                    <a:lnTo>
                      <a:pt x="912" y="1737"/>
                    </a:lnTo>
                    <a:cubicBezTo>
                      <a:pt x="845" y="1706"/>
                      <a:pt x="782" y="1671"/>
                      <a:pt x="723" y="1630"/>
                    </a:cubicBezTo>
                    <a:cubicBezTo>
                      <a:pt x="561" y="1533"/>
                      <a:pt x="416" y="1388"/>
                      <a:pt x="367" y="1195"/>
                    </a:cubicBezTo>
                    <a:cubicBezTo>
                      <a:pt x="319" y="1001"/>
                      <a:pt x="449" y="822"/>
                      <a:pt x="593" y="677"/>
                    </a:cubicBezTo>
                    <a:cubicBezTo>
                      <a:pt x="658" y="617"/>
                      <a:pt x="723" y="591"/>
                      <a:pt x="784" y="591"/>
                    </a:cubicBezTo>
                    <a:close/>
                    <a:moveTo>
                      <a:pt x="2717" y="1"/>
                    </a:moveTo>
                    <a:cubicBezTo>
                      <a:pt x="2609" y="1"/>
                      <a:pt x="2500" y="26"/>
                      <a:pt x="2403" y="79"/>
                    </a:cubicBezTo>
                    <a:cubicBezTo>
                      <a:pt x="1983" y="289"/>
                      <a:pt x="1886" y="855"/>
                      <a:pt x="2032" y="1275"/>
                    </a:cubicBezTo>
                    <a:cubicBezTo>
                      <a:pt x="2080" y="1423"/>
                      <a:pt x="2155" y="1563"/>
                      <a:pt x="2250" y="1687"/>
                    </a:cubicBezTo>
                    <a:lnTo>
                      <a:pt x="2250" y="1687"/>
                    </a:lnTo>
                    <a:cubicBezTo>
                      <a:pt x="2118" y="1760"/>
                      <a:pt x="1975" y="1812"/>
                      <a:pt x="1822" y="1841"/>
                    </a:cubicBezTo>
                    <a:cubicBezTo>
                      <a:pt x="1727" y="1862"/>
                      <a:pt x="1628" y="1872"/>
                      <a:pt x="1530" y="1872"/>
                    </a:cubicBezTo>
                    <a:cubicBezTo>
                      <a:pt x="1432" y="1872"/>
                      <a:pt x="1334" y="1862"/>
                      <a:pt x="1238" y="1843"/>
                    </a:cubicBezTo>
                    <a:lnTo>
                      <a:pt x="1238" y="1843"/>
                    </a:lnTo>
                    <a:cubicBezTo>
                      <a:pt x="1290" y="1760"/>
                      <a:pt x="1334" y="1673"/>
                      <a:pt x="1369" y="1582"/>
                    </a:cubicBezTo>
                    <a:cubicBezTo>
                      <a:pt x="1531" y="1145"/>
                      <a:pt x="1498" y="483"/>
                      <a:pt x="998" y="289"/>
                    </a:cubicBezTo>
                    <a:cubicBezTo>
                      <a:pt x="937" y="267"/>
                      <a:pt x="875" y="257"/>
                      <a:pt x="814" y="257"/>
                    </a:cubicBezTo>
                    <a:cubicBezTo>
                      <a:pt x="391" y="257"/>
                      <a:pt x="0" y="752"/>
                      <a:pt x="28" y="1162"/>
                    </a:cubicBezTo>
                    <a:cubicBezTo>
                      <a:pt x="62" y="1531"/>
                      <a:pt x="343" y="1807"/>
                      <a:pt x="668" y="1980"/>
                    </a:cubicBezTo>
                    <a:lnTo>
                      <a:pt x="668" y="1980"/>
                    </a:lnTo>
                    <a:cubicBezTo>
                      <a:pt x="537" y="2076"/>
                      <a:pt x="384" y="2145"/>
                      <a:pt x="222" y="2180"/>
                    </a:cubicBezTo>
                    <a:cubicBezTo>
                      <a:pt x="22" y="2226"/>
                      <a:pt x="100" y="2505"/>
                      <a:pt x="289" y="2505"/>
                    </a:cubicBezTo>
                    <a:cubicBezTo>
                      <a:pt x="299" y="2505"/>
                      <a:pt x="309" y="2505"/>
                      <a:pt x="319" y="2503"/>
                    </a:cubicBezTo>
                    <a:cubicBezTo>
                      <a:pt x="588" y="2449"/>
                      <a:pt x="827" y="2311"/>
                      <a:pt x="1017" y="2122"/>
                    </a:cubicBezTo>
                    <a:lnTo>
                      <a:pt x="1017" y="2122"/>
                    </a:lnTo>
                    <a:cubicBezTo>
                      <a:pt x="1048" y="2132"/>
                      <a:pt x="1080" y="2140"/>
                      <a:pt x="1111" y="2147"/>
                    </a:cubicBezTo>
                    <a:cubicBezTo>
                      <a:pt x="1256" y="2183"/>
                      <a:pt x="1402" y="2200"/>
                      <a:pt x="1547" y="2200"/>
                    </a:cubicBezTo>
                    <a:cubicBezTo>
                      <a:pt x="1880" y="2200"/>
                      <a:pt x="2205" y="2109"/>
                      <a:pt x="2491" y="1935"/>
                    </a:cubicBezTo>
                    <a:lnTo>
                      <a:pt x="2491" y="1935"/>
                    </a:lnTo>
                    <a:cubicBezTo>
                      <a:pt x="2692" y="2097"/>
                      <a:pt x="2936" y="2205"/>
                      <a:pt x="3196" y="2229"/>
                    </a:cubicBezTo>
                    <a:cubicBezTo>
                      <a:pt x="3246" y="2235"/>
                      <a:pt x="3297" y="2237"/>
                      <a:pt x="3346" y="2237"/>
                    </a:cubicBezTo>
                    <a:cubicBezTo>
                      <a:pt x="3857" y="2237"/>
                      <a:pt x="4335" y="1944"/>
                      <a:pt x="4586" y="1518"/>
                    </a:cubicBezTo>
                    <a:cubicBezTo>
                      <a:pt x="4654" y="1383"/>
                      <a:pt x="4540" y="1263"/>
                      <a:pt x="4427" y="1263"/>
                    </a:cubicBezTo>
                    <a:cubicBezTo>
                      <a:pt x="4378" y="1263"/>
                      <a:pt x="4329" y="1286"/>
                      <a:pt x="4295" y="1339"/>
                    </a:cubicBezTo>
                    <a:cubicBezTo>
                      <a:pt x="4093" y="1704"/>
                      <a:pt x="3725" y="1904"/>
                      <a:pt x="3352" y="1904"/>
                    </a:cubicBezTo>
                    <a:cubicBezTo>
                      <a:pt x="3151" y="1904"/>
                      <a:pt x="2948" y="1846"/>
                      <a:pt x="2769" y="1726"/>
                    </a:cubicBezTo>
                    <a:lnTo>
                      <a:pt x="2769" y="1726"/>
                    </a:lnTo>
                    <a:cubicBezTo>
                      <a:pt x="3108" y="1419"/>
                      <a:pt x="3413" y="941"/>
                      <a:pt x="3341" y="499"/>
                    </a:cubicBezTo>
                    <a:cubicBezTo>
                      <a:pt x="3294" y="182"/>
                      <a:pt x="3007" y="1"/>
                      <a:pt x="2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549;p38"/>
              <p:cNvSpPr/>
              <p:nvPr/>
            </p:nvSpPr>
            <p:spPr>
              <a:xfrm>
                <a:off x="5295975" y="1140525"/>
                <a:ext cx="15837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834" extrusionOk="0">
                    <a:moveTo>
                      <a:pt x="2558" y="366"/>
                    </a:moveTo>
                    <a:cubicBezTo>
                      <a:pt x="2821" y="366"/>
                      <a:pt x="3102" y="494"/>
                      <a:pt x="2910" y="782"/>
                    </a:cubicBezTo>
                    <a:cubicBezTo>
                      <a:pt x="2731" y="1073"/>
                      <a:pt x="2311" y="1202"/>
                      <a:pt x="2005" y="1283"/>
                    </a:cubicBezTo>
                    <a:cubicBezTo>
                      <a:pt x="1910" y="1310"/>
                      <a:pt x="1812" y="1332"/>
                      <a:pt x="1714" y="1348"/>
                    </a:cubicBezTo>
                    <a:lnTo>
                      <a:pt x="1714" y="1348"/>
                    </a:lnTo>
                    <a:cubicBezTo>
                      <a:pt x="1707" y="949"/>
                      <a:pt x="1922" y="557"/>
                      <a:pt x="2311" y="411"/>
                    </a:cubicBezTo>
                    <a:cubicBezTo>
                      <a:pt x="2378" y="381"/>
                      <a:pt x="2467" y="366"/>
                      <a:pt x="2558" y="366"/>
                    </a:cubicBezTo>
                    <a:close/>
                    <a:moveTo>
                      <a:pt x="4173" y="1488"/>
                    </a:moveTo>
                    <a:cubicBezTo>
                      <a:pt x="4226" y="1488"/>
                      <a:pt x="4277" y="1504"/>
                      <a:pt x="4315" y="1542"/>
                    </a:cubicBezTo>
                    <a:cubicBezTo>
                      <a:pt x="4412" y="1654"/>
                      <a:pt x="4300" y="1865"/>
                      <a:pt x="4235" y="1962"/>
                    </a:cubicBezTo>
                    <a:cubicBezTo>
                      <a:pt x="4069" y="2238"/>
                      <a:pt x="3783" y="2416"/>
                      <a:pt x="3468" y="2496"/>
                    </a:cubicBezTo>
                    <a:lnTo>
                      <a:pt x="3468" y="2496"/>
                    </a:lnTo>
                    <a:cubicBezTo>
                      <a:pt x="3473" y="2447"/>
                      <a:pt x="3481" y="2398"/>
                      <a:pt x="3492" y="2350"/>
                    </a:cubicBezTo>
                    <a:cubicBezTo>
                      <a:pt x="3540" y="2075"/>
                      <a:pt x="3701" y="1736"/>
                      <a:pt x="3944" y="1574"/>
                    </a:cubicBezTo>
                    <a:cubicBezTo>
                      <a:pt x="4003" y="1525"/>
                      <a:pt x="4091" y="1488"/>
                      <a:pt x="4173" y="1488"/>
                    </a:cubicBezTo>
                    <a:close/>
                    <a:moveTo>
                      <a:pt x="5676" y="2548"/>
                    </a:moveTo>
                    <a:cubicBezTo>
                      <a:pt x="5686" y="2548"/>
                      <a:pt x="5686" y="2559"/>
                      <a:pt x="5673" y="2592"/>
                    </a:cubicBezTo>
                    <a:cubicBezTo>
                      <a:pt x="5562" y="2906"/>
                      <a:pt x="5329" y="3210"/>
                      <a:pt x="5036" y="3403"/>
                    </a:cubicBezTo>
                    <a:lnTo>
                      <a:pt x="5036" y="3403"/>
                    </a:lnTo>
                    <a:cubicBezTo>
                      <a:pt x="5058" y="3221"/>
                      <a:pt x="5120" y="3050"/>
                      <a:pt x="5220" y="2899"/>
                    </a:cubicBezTo>
                    <a:cubicBezTo>
                      <a:pt x="5285" y="2803"/>
                      <a:pt x="5350" y="2721"/>
                      <a:pt x="5447" y="2656"/>
                    </a:cubicBezTo>
                    <a:cubicBezTo>
                      <a:pt x="5479" y="2641"/>
                      <a:pt x="5528" y="2609"/>
                      <a:pt x="5576" y="2592"/>
                    </a:cubicBezTo>
                    <a:cubicBezTo>
                      <a:pt x="5624" y="2573"/>
                      <a:pt x="5661" y="2548"/>
                      <a:pt x="5676" y="2548"/>
                    </a:cubicBezTo>
                    <a:close/>
                    <a:moveTo>
                      <a:pt x="2585" y="1"/>
                    </a:moveTo>
                    <a:cubicBezTo>
                      <a:pt x="2023" y="1"/>
                      <a:pt x="1465" y="592"/>
                      <a:pt x="1391" y="1137"/>
                    </a:cubicBezTo>
                    <a:cubicBezTo>
                      <a:pt x="1379" y="1218"/>
                      <a:pt x="1376" y="1298"/>
                      <a:pt x="1379" y="1377"/>
                    </a:cubicBezTo>
                    <a:lnTo>
                      <a:pt x="1379" y="1377"/>
                    </a:lnTo>
                    <a:cubicBezTo>
                      <a:pt x="1374" y="1377"/>
                      <a:pt x="1368" y="1377"/>
                      <a:pt x="1363" y="1377"/>
                    </a:cubicBezTo>
                    <a:cubicBezTo>
                      <a:pt x="1224" y="1377"/>
                      <a:pt x="1087" y="1363"/>
                      <a:pt x="954" y="1331"/>
                    </a:cubicBezTo>
                    <a:cubicBezTo>
                      <a:pt x="647" y="1251"/>
                      <a:pt x="275" y="960"/>
                      <a:pt x="469" y="620"/>
                    </a:cubicBezTo>
                    <a:cubicBezTo>
                      <a:pt x="536" y="485"/>
                      <a:pt x="416" y="366"/>
                      <a:pt x="304" y="366"/>
                    </a:cubicBezTo>
                    <a:cubicBezTo>
                      <a:pt x="255" y="366"/>
                      <a:pt x="207" y="389"/>
                      <a:pt x="178" y="443"/>
                    </a:cubicBezTo>
                    <a:cubicBezTo>
                      <a:pt x="1" y="799"/>
                      <a:pt x="113" y="1202"/>
                      <a:pt x="421" y="1445"/>
                    </a:cubicBezTo>
                    <a:cubicBezTo>
                      <a:pt x="670" y="1637"/>
                      <a:pt x="998" y="1703"/>
                      <a:pt x="1322" y="1703"/>
                    </a:cubicBezTo>
                    <a:cubicBezTo>
                      <a:pt x="1360" y="1703"/>
                      <a:pt x="1399" y="1702"/>
                      <a:pt x="1437" y="1700"/>
                    </a:cubicBezTo>
                    <a:lnTo>
                      <a:pt x="1437" y="1700"/>
                    </a:lnTo>
                    <a:cubicBezTo>
                      <a:pt x="1606" y="2253"/>
                      <a:pt x="2122" y="2700"/>
                      <a:pt x="2684" y="2835"/>
                    </a:cubicBezTo>
                    <a:cubicBezTo>
                      <a:pt x="2813" y="2865"/>
                      <a:pt x="2948" y="2880"/>
                      <a:pt x="3084" y="2880"/>
                    </a:cubicBezTo>
                    <a:cubicBezTo>
                      <a:pt x="3108" y="2880"/>
                      <a:pt x="3132" y="2880"/>
                      <a:pt x="3156" y="2879"/>
                    </a:cubicBezTo>
                    <a:lnTo>
                      <a:pt x="3156" y="2879"/>
                    </a:lnTo>
                    <a:cubicBezTo>
                      <a:pt x="3227" y="3312"/>
                      <a:pt x="3481" y="3698"/>
                      <a:pt x="3944" y="3869"/>
                    </a:cubicBezTo>
                    <a:cubicBezTo>
                      <a:pt x="4087" y="3924"/>
                      <a:pt x="4232" y="3949"/>
                      <a:pt x="4377" y="3949"/>
                    </a:cubicBezTo>
                    <a:cubicBezTo>
                      <a:pt x="4496" y="3949"/>
                      <a:pt x="4614" y="3932"/>
                      <a:pt x="4730" y="3901"/>
                    </a:cubicBezTo>
                    <a:lnTo>
                      <a:pt x="4730" y="3901"/>
                    </a:lnTo>
                    <a:cubicBezTo>
                      <a:pt x="4780" y="4162"/>
                      <a:pt x="4897" y="4406"/>
                      <a:pt x="5091" y="4580"/>
                    </a:cubicBezTo>
                    <a:cubicBezTo>
                      <a:pt x="5255" y="4743"/>
                      <a:pt x="5478" y="4834"/>
                      <a:pt x="5697" y="4834"/>
                    </a:cubicBezTo>
                    <a:cubicBezTo>
                      <a:pt x="5889" y="4834"/>
                      <a:pt x="6079" y="4764"/>
                      <a:pt x="6222" y="4613"/>
                    </a:cubicBezTo>
                    <a:cubicBezTo>
                      <a:pt x="6334" y="4501"/>
                      <a:pt x="6228" y="4333"/>
                      <a:pt x="6099" y="4333"/>
                    </a:cubicBezTo>
                    <a:cubicBezTo>
                      <a:pt x="6060" y="4333"/>
                      <a:pt x="6018" y="4348"/>
                      <a:pt x="5981" y="4386"/>
                    </a:cubicBezTo>
                    <a:cubicBezTo>
                      <a:pt x="5902" y="4472"/>
                      <a:pt x="5801" y="4509"/>
                      <a:pt x="5698" y="4509"/>
                    </a:cubicBezTo>
                    <a:cubicBezTo>
                      <a:pt x="5547" y="4509"/>
                      <a:pt x="5391" y="4430"/>
                      <a:pt x="5285" y="4305"/>
                    </a:cubicBezTo>
                    <a:cubicBezTo>
                      <a:pt x="5156" y="4164"/>
                      <a:pt x="5078" y="3972"/>
                      <a:pt x="5045" y="3779"/>
                    </a:cubicBezTo>
                    <a:lnTo>
                      <a:pt x="5045" y="3779"/>
                    </a:lnTo>
                    <a:cubicBezTo>
                      <a:pt x="5486" y="3554"/>
                      <a:pt x="5851" y="3134"/>
                      <a:pt x="5996" y="2689"/>
                    </a:cubicBezTo>
                    <a:cubicBezTo>
                      <a:pt x="6045" y="2512"/>
                      <a:pt x="6013" y="2318"/>
                      <a:pt x="5834" y="2236"/>
                    </a:cubicBezTo>
                    <a:cubicBezTo>
                      <a:pt x="5795" y="2222"/>
                      <a:pt x="5753" y="2215"/>
                      <a:pt x="5710" y="2215"/>
                    </a:cubicBezTo>
                    <a:cubicBezTo>
                      <a:pt x="5560" y="2215"/>
                      <a:pt x="5395" y="2294"/>
                      <a:pt x="5269" y="2382"/>
                    </a:cubicBezTo>
                    <a:cubicBezTo>
                      <a:pt x="4946" y="2609"/>
                      <a:pt x="4752" y="2980"/>
                      <a:pt x="4720" y="3368"/>
                    </a:cubicBezTo>
                    <a:cubicBezTo>
                      <a:pt x="4710" y="3432"/>
                      <a:pt x="4705" y="3497"/>
                      <a:pt x="4703" y="3563"/>
                    </a:cubicBezTo>
                    <a:lnTo>
                      <a:pt x="4703" y="3563"/>
                    </a:lnTo>
                    <a:cubicBezTo>
                      <a:pt x="4598" y="3596"/>
                      <a:pt x="4490" y="3614"/>
                      <a:pt x="4379" y="3614"/>
                    </a:cubicBezTo>
                    <a:cubicBezTo>
                      <a:pt x="4353" y="3614"/>
                      <a:pt x="4326" y="3613"/>
                      <a:pt x="4300" y="3611"/>
                    </a:cubicBezTo>
                    <a:cubicBezTo>
                      <a:pt x="3859" y="3587"/>
                      <a:pt x="3568" y="3240"/>
                      <a:pt x="3487" y="2836"/>
                    </a:cubicBezTo>
                    <a:lnTo>
                      <a:pt x="3487" y="2836"/>
                    </a:lnTo>
                    <a:cubicBezTo>
                      <a:pt x="3935" y="2738"/>
                      <a:pt x="4345" y="2474"/>
                      <a:pt x="4558" y="2059"/>
                    </a:cubicBezTo>
                    <a:cubicBezTo>
                      <a:pt x="4735" y="1736"/>
                      <a:pt x="4735" y="1283"/>
                      <a:pt x="4300" y="1170"/>
                    </a:cubicBezTo>
                    <a:cubicBezTo>
                      <a:pt x="4253" y="1158"/>
                      <a:pt x="4208" y="1153"/>
                      <a:pt x="4164" y="1153"/>
                    </a:cubicBezTo>
                    <a:cubicBezTo>
                      <a:pt x="3820" y="1153"/>
                      <a:pt x="3536" y="1463"/>
                      <a:pt x="3378" y="1736"/>
                    </a:cubicBezTo>
                    <a:cubicBezTo>
                      <a:pt x="3232" y="1979"/>
                      <a:pt x="3150" y="2262"/>
                      <a:pt x="3137" y="2544"/>
                    </a:cubicBezTo>
                    <a:lnTo>
                      <a:pt x="3137" y="2544"/>
                    </a:lnTo>
                    <a:cubicBezTo>
                      <a:pt x="3116" y="2544"/>
                      <a:pt x="3095" y="2545"/>
                      <a:pt x="3075" y="2545"/>
                    </a:cubicBezTo>
                    <a:cubicBezTo>
                      <a:pt x="3057" y="2545"/>
                      <a:pt x="3040" y="2545"/>
                      <a:pt x="3022" y="2544"/>
                    </a:cubicBezTo>
                    <a:cubicBezTo>
                      <a:pt x="2505" y="2527"/>
                      <a:pt x="2005" y="2204"/>
                      <a:pt x="1794" y="1736"/>
                    </a:cubicBezTo>
                    <a:cubicBezTo>
                      <a:pt x="1785" y="1713"/>
                      <a:pt x="1776" y="1690"/>
                      <a:pt x="1768" y="1667"/>
                    </a:cubicBezTo>
                    <a:lnTo>
                      <a:pt x="1768" y="1667"/>
                    </a:lnTo>
                    <a:cubicBezTo>
                      <a:pt x="2196" y="1613"/>
                      <a:pt x="2677" y="1468"/>
                      <a:pt x="3007" y="1170"/>
                    </a:cubicBezTo>
                    <a:cubicBezTo>
                      <a:pt x="3298" y="911"/>
                      <a:pt x="3443" y="458"/>
                      <a:pt x="3087" y="184"/>
                    </a:cubicBezTo>
                    <a:cubicBezTo>
                      <a:pt x="2928" y="56"/>
                      <a:pt x="2756" y="1"/>
                      <a:pt x="2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550;p38"/>
              <p:cNvSpPr/>
              <p:nvPr/>
            </p:nvSpPr>
            <p:spPr>
              <a:xfrm>
                <a:off x="4967275" y="1247575"/>
                <a:ext cx="15485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3382" extrusionOk="0">
                    <a:moveTo>
                      <a:pt x="4678" y="327"/>
                    </a:moveTo>
                    <a:cubicBezTo>
                      <a:pt x="4731" y="327"/>
                      <a:pt x="4787" y="347"/>
                      <a:pt x="4842" y="395"/>
                    </a:cubicBezTo>
                    <a:cubicBezTo>
                      <a:pt x="5051" y="572"/>
                      <a:pt x="4874" y="960"/>
                      <a:pt x="4793" y="1171"/>
                    </a:cubicBezTo>
                    <a:cubicBezTo>
                      <a:pt x="4722" y="1313"/>
                      <a:pt x="4651" y="1455"/>
                      <a:pt x="4564" y="1585"/>
                    </a:cubicBezTo>
                    <a:lnTo>
                      <a:pt x="4564" y="1585"/>
                    </a:lnTo>
                    <a:cubicBezTo>
                      <a:pt x="4520" y="1536"/>
                      <a:pt x="4483" y="1488"/>
                      <a:pt x="4454" y="1445"/>
                    </a:cubicBezTo>
                    <a:cubicBezTo>
                      <a:pt x="4308" y="1251"/>
                      <a:pt x="4228" y="1009"/>
                      <a:pt x="4276" y="766"/>
                    </a:cubicBezTo>
                    <a:cubicBezTo>
                      <a:pt x="4314" y="602"/>
                      <a:pt x="4482" y="327"/>
                      <a:pt x="4678" y="327"/>
                    </a:cubicBezTo>
                    <a:close/>
                    <a:moveTo>
                      <a:pt x="2411" y="617"/>
                    </a:moveTo>
                    <a:cubicBezTo>
                      <a:pt x="2540" y="617"/>
                      <a:pt x="2639" y="795"/>
                      <a:pt x="2676" y="928"/>
                    </a:cubicBezTo>
                    <a:cubicBezTo>
                      <a:pt x="2723" y="1147"/>
                      <a:pt x="2679" y="1383"/>
                      <a:pt x="2588" y="1588"/>
                    </a:cubicBezTo>
                    <a:lnTo>
                      <a:pt x="2588" y="1588"/>
                    </a:lnTo>
                    <a:cubicBezTo>
                      <a:pt x="2279" y="1327"/>
                      <a:pt x="1988" y="959"/>
                      <a:pt x="2272" y="686"/>
                    </a:cubicBezTo>
                    <a:cubicBezTo>
                      <a:pt x="2320" y="637"/>
                      <a:pt x="2367" y="617"/>
                      <a:pt x="2411" y="617"/>
                    </a:cubicBezTo>
                    <a:close/>
                    <a:moveTo>
                      <a:pt x="703" y="1070"/>
                    </a:moveTo>
                    <a:cubicBezTo>
                      <a:pt x="876" y="1070"/>
                      <a:pt x="983" y="1430"/>
                      <a:pt x="995" y="1591"/>
                    </a:cubicBezTo>
                    <a:cubicBezTo>
                      <a:pt x="1029" y="1884"/>
                      <a:pt x="988" y="2177"/>
                      <a:pt x="886" y="2443"/>
                    </a:cubicBezTo>
                    <a:lnTo>
                      <a:pt x="886" y="2443"/>
                    </a:lnTo>
                    <a:cubicBezTo>
                      <a:pt x="662" y="2357"/>
                      <a:pt x="482" y="2179"/>
                      <a:pt x="414" y="1898"/>
                    </a:cubicBezTo>
                    <a:cubicBezTo>
                      <a:pt x="365" y="1671"/>
                      <a:pt x="381" y="1380"/>
                      <a:pt x="526" y="1186"/>
                    </a:cubicBezTo>
                    <a:cubicBezTo>
                      <a:pt x="591" y="1103"/>
                      <a:pt x="650" y="1070"/>
                      <a:pt x="703" y="1070"/>
                    </a:cubicBezTo>
                    <a:close/>
                    <a:moveTo>
                      <a:pt x="4701" y="0"/>
                    </a:moveTo>
                    <a:cubicBezTo>
                      <a:pt x="4469" y="0"/>
                      <a:pt x="4235" y="146"/>
                      <a:pt x="4098" y="346"/>
                    </a:cubicBezTo>
                    <a:cubicBezTo>
                      <a:pt x="3888" y="669"/>
                      <a:pt x="3888" y="1090"/>
                      <a:pt x="4066" y="1445"/>
                    </a:cubicBezTo>
                    <a:cubicBezTo>
                      <a:pt x="4131" y="1578"/>
                      <a:pt x="4228" y="1715"/>
                      <a:pt x="4346" y="1843"/>
                    </a:cubicBezTo>
                    <a:lnTo>
                      <a:pt x="4346" y="1843"/>
                    </a:lnTo>
                    <a:cubicBezTo>
                      <a:pt x="4156" y="2020"/>
                      <a:pt x="3937" y="2094"/>
                      <a:pt x="3712" y="2094"/>
                    </a:cubicBezTo>
                    <a:cubicBezTo>
                      <a:pt x="3465" y="2094"/>
                      <a:pt x="3211" y="2004"/>
                      <a:pt x="2983" y="1865"/>
                    </a:cubicBezTo>
                    <a:cubicBezTo>
                      <a:pt x="2949" y="1847"/>
                      <a:pt x="2908" y="1822"/>
                      <a:pt x="2862" y="1792"/>
                    </a:cubicBezTo>
                    <a:lnTo>
                      <a:pt x="2862" y="1792"/>
                    </a:lnTo>
                    <a:cubicBezTo>
                      <a:pt x="2876" y="1763"/>
                      <a:pt x="2890" y="1733"/>
                      <a:pt x="2903" y="1704"/>
                    </a:cubicBezTo>
                    <a:cubicBezTo>
                      <a:pt x="3015" y="1397"/>
                      <a:pt x="3080" y="1042"/>
                      <a:pt x="2967" y="734"/>
                    </a:cubicBezTo>
                    <a:cubicBezTo>
                      <a:pt x="2882" y="492"/>
                      <a:pt x="2670" y="287"/>
                      <a:pt x="2410" y="287"/>
                    </a:cubicBezTo>
                    <a:cubicBezTo>
                      <a:pt x="2375" y="287"/>
                      <a:pt x="2340" y="291"/>
                      <a:pt x="2304" y="298"/>
                    </a:cubicBezTo>
                    <a:cubicBezTo>
                      <a:pt x="1997" y="363"/>
                      <a:pt x="1804" y="702"/>
                      <a:pt x="1836" y="1009"/>
                    </a:cubicBezTo>
                    <a:cubicBezTo>
                      <a:pt x="1880" y="1364"/>
                      <a:pt x="2154" y="1651"/>
                      <a:pt x="2423" y="1871"/>
                    </a:cubicBezTo>
                    <a:lnTo>
                      <a:pt x="2423" y="1871"/>
                    </a:lnTo>
                    <a:cubicBezTo>
                      <a:pt x="2210" y="2160"/>
                      <a:pt x="1897" y="2375"/>
                      <a:pt x="1545" y="2464"/>
                    </a:cubicBezTo>
                    <a:cubicBezTo>
                      <a:pt x="1444" y="2492"/>
                      <a:pt x="1340" y="2506"/>
                      <a:pt x="1237" y="2506"/>
                    </a:cubicBezTo>
                    <a:cubicBezTo>
                      <a:pt x="1230" y="2506"/>
                      <a:pt x="1223" y="2506"/>
                      <a:pt x="1217" y="2506"/>
                    </a:cubicBezTo>
                    <a:lnTo>
                      <a:pt x="1217" y="2506"/>
                    </a:lnTo>
                    <a:cubicBezTo>
                      <a:pt x="1358" y="2122"/>
                      <a:pt x="1393" y="1699"/>
                      <a:pt x="1286" y="1300"/>
                    </a:cubicBezTo>
                    <a:cubicBezTo>
                      <a:pt x="1213" y="1039"/>
                      <a:pt x="1011" y="739"/>
                      <a:pt x="713" y="739"/>
                    </a:cubicBezTo>
                    <a:cubicBezTo>
                      <a:pt x="679" y="739"/>
                      <a:pt x="644" y="742"/>
                      <a:pt x="608" y="751"/>
                    </a:cubicBezTo>
                    <a:cubicBezTo>
                      <a:pt x="284" y="815"/>
                      <a:pt x="123" y="1186"/>
                      <a:pt x="74" y="1477"/>
                    </a:cubicBezTo>
                    <a:cubicBezTo>
                      <a:pt x="1" y="2050"/>
                      <a:pt x="276" y="2531"/>
                      <a:pt x="742" y="2733"/>
                    </a:cubicBezTo>
                    <a:lnTo>
                      <a:pt x="742" y="2733"/>
                    </a:lnTo>
                    <a:cubicBezTo>
                      <a:pt x="660" y="2866"/>
                      <a:pt x="561" y="2988"/>
                      <a:pt x="446" y="3094"/>
                    </a:cubicBezTo>
                    <a:cubicBezTo>
                      <a:pt x="319" y="3208"/>
                      <a:pt x="431" y="3381"/>
                      <a:pt x="563" y="3381"/>
                    </a:cubicBezTo>
                    <a:cubicBezTo>
                      <a:pt x="599" y="3381"/>
                      <a:pt x="637" y="3368"/>
                      <a:pt x="672" y="3337"/>
                    </a:cubicBezTo>
                    <a:cubicBezTo>
                      <a:pt x="829" y="3189"/>
                      <a:pt x="964" y="3014"/>
                      <a:pt x="1071" y="2823"/>
                    </a:cubicBezTo>
                    <a:lnTo>
                      <a:pt x="1071" y="2823"/>
                    </a:lnTo>
                    <a:cubicBezTo>
                      <a:pt x="1130" y="2831"/>
                      <a:pt x="1191" y="2835"/>
                      <a:pt x="1254" y="2835"/>
                    </a:cubicBezTo>
                    <a:cubicBezTo>
                      <a:pt x="1823" y="2835"/>
                      <a:pt x="2360" y="2525"/>
                      <a:pt x="2693" y="2070"/>
                    </a:cubicBezTo>
                    <a:lnTo>
                      <a:pt x="2693" y="2070"/>
                    </a:lnTo>
                    <a:cubicBezTo>
                      <a:pt x="3013" y="2278"/>
                      <a:pt x="3380" y="2418"/>
                      <a:pt x="3738" y="2418"/>
                    </a:cubicBezTo>
                    <a:cubicBezTo>
                      <a:pt x="4025" y="2418"/>
                      <a:pt x="4306" y="2327"/>
                      <a:pt x="4551" y="2108"/>
                    </a:cubicBezTo>
                    <a:cubicBezTo>
                      <a:pt x="4565" y="2096"/>
                      <a:pt x="4579" y="2083"/>
                      <a:pt x="4593" y="2070"/>
                    </a:cubicBezTo>
                    <a:lnTo>
                      <a:pt x="4593" y="2070"/>
                    </a:lnTo>
                    <a:cubicBezTo>
                      <a:pt x="4851" y="2272"/>
                      <a:pt x="5158" y="2414"/>
                      <a:pt x="5449" y="2414"/>
                    </a:cubicBezTo>
                    <a:cubicBezTo>
                      <a:pt x="5690" y="2414"/>
                      <a:pt x="5920" y="2317"/>
                      <a:pt x="6102" y="2076"/>
                    </a:cubicBezTo>
                    <a:cubicBezTo>
                      <a:pt x="6194" y="1962"/>
                      <a:pt x="6075" y="1847"/>
                      <a:pt x="5952" y="1847"/>
                    </a:cubicBezTo>
                    <a:cubicBezTo>
                      <a:pt x="5901" y="1847"/>
                      <a:pt x="5849" y="1867"/>
                      <a:pt x="5812" y="1914"/>
                    </a:cubicBezTo>
                    <a:cubicBezTo>
                      <a:pt x="5713" y="2047"/>
                      <a:pt x="5586" y="2101"/>
                      <a:pt x="5450" y="2101"/>
                    </a:cubicBezTo>
                    <a:cubicBezTo>
                      <a:pt x="5239" y="2101"/>
                      <a:pt x="5004" y="1973"/>
                      <a:pt x="4809" y="1817"/>
                    </a:cubicBezTo>
                    <a:lnTo>
                      <a:pt x="4809" y="1817"/>
                    </a:lnTo>
                    <a:cubicBezTo>
                      <a:pt x="4946" y="1624"/>
                      <a:pt x="5049" y="1406"/>
                      <a:pt x="5133" y="1186"/>
                    </a:cubicBezTo>
                    <a:cubicBezTo>
                      <a:pt x="5278" y="848"/>
                      <a:pt x="5359" y="411"/>
                      <a:pt x="5051" y="137"/>
                    </a:cubicBezTo>
                    <a:cubicBezTo>
                      <a:pt x="4945" y="41"/>
                      <a:pt x="4823" y="0"/>
                      <a:pt x="4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551;p38"/>
              <p:cNvSpPr/>
              <p:nvPr/>
            </p:nvSpPr>
            <p:spPr>
              <a:xfrm>
                <a:off x="5234425" y="1239200"/>
                <a:ext cx="13467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09" extrusionOk="0">
                    <a:moveTo>
                      <a:pt x="2366" y="341"/>
                    </a:moveTo>
                    <a:cubicBezTo>
                      <a:pt x="2377" y="341"/>
                      <a:pt x="2387" y="341"/>
                      <a:pt x="2398" y="342"/>
                    </a:cubicBezTo>
                    <a:cubicBezTo>
                      <a:pt x="2657" y="342"/>
                      <a:pt x="2672" y="552"/>
                      <a:pt x="2592" y="730"/>
                    </a:cubicBezTo>
                    <a:cubicBezTo>
                      <a:pt x="2441" y="1019"/>
                      <a:pt x="2124" y="1211"/>
                      <a:pt x="1815" y="1327"/>
                    </a:cubicBezTo>
                    <a:lnTo>
                      <a:pt x="1815" y="1327"/>
                    </a:lnTo>
                    <a:cubicBezTo>
                      <a:pt x="1756" y="1063"/>
                      <a:pt x="1789" y="787"/>
                      <a:pt x="1961" y="569"/>
                    </a:cubicBezTo>
                    <a:cubicBezTo>
                      <a:pt x="2067" y="448"/>
                      <a:pt x="2215" y="341"/>
                      <a:pt x="2366" y="341"/>
                    </a:cubicBezTo>
                    <a:close/>
                    <a:moveTo>
                      <a:pt x="4338" y="1190"/>
                    </a:moveTo>
                    <a:cubicBezTo>
                      <a:pt x="4356" y="1190"/>
                      <a:pt x="4348" y="1204"/>
                      <a:pt x="4370" y="1247"/>
                    </a:cubicBezTo>
                    <a:cubicBezTo>
                      <a:pt x="4402" y="1328"/>
                      <a:pt x="4385" y="1441"/>
                      <a:pt x="4385" y="1521"/>
                    </a:cubicBezTo>
                    <a:cubicBezTo>
                      <a:pt x="4347" y="1822"/>
                      <a:pt x="4192" y="2111"/>
                      <a:pt x="3956" y="2304"/>
                    </a:cubicBezTo>
                    <a:lnTo>
                      <a:pt x="3956" y="2304"/>
                    </a:lnTo>
                    <a:cubicBezTo>
                      <a:pt x="3878" y="2098"/>
                      <a:pt x="3857" y="1871"/>
                      <a:pt x="3917" y="1651"/>
                    </a:cubicBezTo>
                    <a:cubicBezTo>
                      <a:pt x="3965" y="1506"/>
                      <a:pt x="4047" y="1344"/>
                      <a:pt x="4176" y="1247"/>
                    </a:cubicBezTo>
                    <a:cubicBezTo>
                      <a:pt x="4224" y="1215"/>
                      <a:pt x="4241" y="1198"/>
                      <a:pt x="4288" y="1198"/>
                    </a:cubicBezTo>
                    <a:cubicBezTo>
                      <a:pt x="4315" y="1193"/>
                      <a:pt x="4330" y="1190"/>
                      <a:pt x="4338" y="1190"/>
                    </a:cubicBezTo>
                    <a:close/>
                    <a:moveTo>
                      <a:pt x="2393" y="1"/>
                    </a:moveTo>
                    <a:cubicBezTo>
                      <a:pt x="2379" y="1"/>
                      <a:pt x="2364" y="1"/>
                      <a:pt x="2349" y="2"/>
                    </a:cubicBezTo>
                    <a:cubicBezTo>
                      <a:pt x="1816" y="51"/>
                      <a:pt x="1461" y="584"/>
                      <a:pt x="1461" y="1086"/>
                    </a:cubicBezTo>
                    <a:cubicBezTo>
                      <a:pt x="1458" y="1201"/>
                      <a:pt x="1468" y="1316"/>
                      <a:pt x="1492" y="1427"/>
                    </a:cubicBezTo>
                    <a:lnTo>
                      <a:pt x="1492" y="1427"/>
                    </a:lnTo>
                    <a:cubicBezTo>
                      <a:pt x="1367" y="1457"/>
                      <a:pt x="1192" y="1483"/>
                      <a:pt x="1019" y="1483"/>
                    </a:cubicBezTo>
                    <a:cubicBezTo>
                      <a:pt x="684" y="1483"/>
                      <a:pt x="354" y="1386"/>
                      <a:pt x="394" y="1037"/>
                    </a:cubicBezTo>
                    <a:cubicBezTo>
                      <a:pt x="410" y="932"/>
                      <a:pt x="333" y="880"/>
                      <a:pt x="250" y="880"/>
                    </a:cubicBezTo>
                    <a:cubicBezTo>
                      <a:pt x="168" y="880"/>
                      <a:pt x="79" y="932"/>
                      <a:pt x="71" y="1037"/>
                    </a:cubicBezTo>
                    <a:cubicBezTo>
                      <a:pt x="1" y="1621"/>
                      <a:pt x="591" y="1811"/>
                      <a:pt x="1076" y="1811"/>
                    </a:cubicBezTo>
                    <a:cubicBezTo>
                      <a:pt x="1154" y="1811"/>
                      <a:pt x="1230" y="1806"/>
                      <a:pt x="1299" y="1797"/>
                    </a:cubicBezTo>
                    <a:cubicBezTo>
                      <a:pt x="1396" y="1786"/>
                      <a:pt x="1495" y="1768"/>
                      <a:pt x="1594" y="1745"/>
                    </a:cubicBezTo>
                    <a:lnTo>
                      <a:pt x="1594" y="1745"/>
                    </a:lnTo>
                    <a:cubicBezTo>
                      <a:pt x="1878" y="2390"/>
                      <a:pt x="2572" y="2875"/>
                      <a:pt x="3268" y="2875"/>
                    </a:cubicBezTo>
                    <a:cubicBezTo>
                      <a:pt x="3457" y="2875"/>
                      <a:pt x="3647" y="2839"/>
                      <a:pt x="3828" y="2761"/>
                    </a:cubicBezTo>
                    <a:lnTo>
                      <a:pt x="3828" y="2761"/>
                    </a:lnTo>
                    <a:cubicBezTo>
                      <a:pt x="4041" y="3051"/>
                      <a:pt x="4472" y="3409"/>
                      <a:pt x="4858" y="3409"/>
                    </a:cubicBezTo>
                    <a:cubicBezTo>
                      <a:pt x="5009" y="3409"/>
                      <a:pt x="5153" y="3354"/>
                      <a:pt x="5275" y="3219"/>
                    </a:cubicBezTo>
                    <a:cubicBezTo>
                      <a:pt x="5386" y="3095"/>
                      <a:pt x="5278" y="2923"/>
                      <a:pt x="5157" y="2923"/>
                    </a:cubicBezTo>
                    <a:cubicBezTo>
                      <a:pt x="5120" y="2923"/>
                      <a:pt x="5082" y="2939"/>
                      <a:pt x="5049" y="2976"/>
                    </a:cubicBezTo>
                    <a:cubicBezTo>
                      <a:pt x="4985" y="3044"/>
                      <a:pt x="4910" y="3071"/>
                      <a:pt x="4830" y="3071"/>
                    </a:cubicBezTo>
                    <a:cubicBezTo>
                      <a:pt x="4584" y="3071"/>
                      <a:pt x="4294" y="2812"/>
                      <a:pt x="4159" y="2653"/>
                    </a:cubicBezTo>
                    <a:cubicBezTo>
                      <a:pt x="4144" y="2635"/>
                      <a:pt x="4130" y="2616"/>
                      <a:pt x="4116" y="2598"/>
                    </a:cubicBezTo>
                    <a:lnTo>
                      <a:pt x="4116" y="2598"/>
                    </a:lnTo>
                    <a:cubicBezTo>
                      <a:pt x="4482" y="2329"/>
                      <a:pt x="4712" y="1888"/>
                      <a:pt x="4725" y="1425"/>
                    </a:cubicBezTo>
                    <a:cubicBezTo>
                      <a:pt x="4725" y="1215"/>
                      <a:pt x="4676" y="972"/>
                      <a:pt x="4467" y="875"/>
                    </a:cubicBezTo>
                    <a:cubicBezTo>
                      <a:pt x="4414" y="847"/>
                      <a:pt x="4361" y="835"/>
                      <a:pt x="4309" y="835"/>
                    </a:cubicBezTo>
                    <a:cubicBezTo>
                      <a:pt x="4118" y="835"/>
                      <a:pt x="3934" y="995"/>
                      <a:pt x="3820" y="1134"/>
                    </a:cubicBezTo>
                    <a:cubicBezTo>
                      <a:pt x="3516" y="1517"/>
                      <a:pt x="3482" y="2041"/>
                      <a:pt x="3666" y="2475"/>
                    </a:cubicBezTo>
                    <a:lnTo>
                      <a:pt x="3666" y="2475"/>
                    </a:lnTo>
                    <a:cubicBezTo>
                      <a:pt x="3532" y="2529"/>
                      <a:pt x="3395" y="2554"/>
                      <a:pt x="3260" y="2554"/>
                    </a:cubicBezTo>
                    <a:cubicBezTo>
                      <a:pt x="2708" y="2554"/>
                      <a:pt x="2180" y="2144"/>
                      <a:pt x="1932" y="1641"/>
                    </a:cubicBezTo>
                    <a:lnTo>
                      <a:pt x="1932" y="1641"/>
                    </a:lnTo>
                    <a:cubicBezTo>
                      <a:pt x="2278" y="1508"/>
                      <a:pt x="2600" y="1297"/>
                      <a:pt x="2802" y="1004"/>
                    </a:cubicBezTo>
                    <a:cubicBezTo>
                      <a:pt x="2948" y="810"/>
                      <a:pt x="3028" y="552"/>
                      <a:pt x="2931" y="310"/>
                    </a:cubicBezTo>
                    <a:cubicBezTo>
                      <a:pt x="2825" y="112"/>
                      <a:pt x="2619" y="1"/>
                      <a:pt x="2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552;p38"/>
              <p:cNvSpPr/>
              <p:nvPr/>
            </p:nvSpPr>
            <p:spPr>
              <a:xfrm>
                <a:off x="5466350" y="1276625"/>
                <a:ext cx="59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480" extrusionOk="0">
                    <a:moveTo>
                      <a:pt x="757" y="330"/>
                    </a:moveTo>
                    <a:cubicBezTo>
                      <a:pt x="779" y="330"/>
                      <a:pt x="799" y="340"/>
                      <a:pt x="814" y="365"/>
                    </a:cubicBezTo>
                    <a:cubicBezTo>
                      <a:pt x="862" y="445"/>
                      <a:pt x="782" y="591"/>
                      <a:pt x="717" y="639"/>
                    </a:cubicBezTo>
                    <a:cubicBezTo>
                      <a:pt x="694" y="657"/>
                      <a:pt x="671" y="673"/>
                      <a:pt x="647" y="688"/>
                    </a:cubicBezTo>
                    <a:lnTo>
                      <a:pt x="647" y="688"/>
                    </a:lnTo>
                    <a:cubicBezTo>
                      <a:pt x="604" y="605"/>
                      <a:pt x="583" y="512"/>
                      <a:pt x="620" y="429"/>
                    </a:cubicBezTo>
                    <a:cubicBezTo>
                      <a:pt x="643" y="384"/>
                      <a:pt x="705" y="330"/>
                      <a:pt x="757" y="330"/>
                    </a:cubicBezTo>
                    <a:close/>
                    <a:moveTo>
                      <a:pt x="1792" y="513"/>
                    </a:moveTo>
                    <a:cubicBezTo>
                      <a:pt x="1814" y="513"/>
                      <a:pt x="1832" y="529"/>
                      <a:pt x="1832" y="574"/>
                    </a:cubicBezTo>
                    <a:cubicBezTo>
                      <a:pt x="1822" y="657"/>
                      <a:pt x="1765" y="740"/>
                      <a:pt x="1700" y="810"/>
                    </a:cubicBezTo>
                    <a:lnTo>
                      <a:pt x="1700" y="810"/>
                    </a:lnTo>
                    <a:cubicBezTo>
                      <a:pt x="1674" y="740"/>
                      <a:pt x="1672" y="665"/>
                      <a:pt x="1702" y="591"/>
                    </a:cubicBezTo>
                    <a:cubicBezTo>
                      <a:pt x="1712" y="552"/>
                      <a:pt x="1757" y="513"/>
                      <a:pt x="1792" y="513"/>
                    </a:cubicBezTo>
                    <a:close/>
                    <a:moveTo>
                      <a:pt x="753" y="1"/>
                    </a:moveTo>
                    <a:cubicBezTo>
                      <a:pt x="632" y="1"/>
                      <a:pt x="506" y="49"/>
                      <a:pt x="409" y="138"/>
                    </a:cubicBezTo>
                    <a:cubicBezTo>
                      <a:pt x="230" y="332"/>
                      <a:pt x="239" y="608"/>
                      <a:pt x="347" y="825"/>
                    </a:cubicBezTo>
                    <a:lnTo>
                      <a:pt x="347" y="825"/>
                    </a:lnTo>
                    <a:cubicBezTo>
                      <a:pt x="286" y="849"/>
                      <a:pt x="225" y="871"/>
                      <a:pt x="168" y="897"/>
                    </a:cubicBezTo>
                    <a:cubicBezTo>
                      <a:pt x="1" y="967"/>
                      <a:pt x="97" y="1192"/>
                      <a:pt x="250" y="1192"/>
                    </a:cubicBezTo>
                    <a:cubicBezTo>
                      <a:pt x="275" y="1192"/>
                      <a:pt x="302" y="1186"/>
                      <a:pt x="329" y="1173"/>
                    </a:cubicBezTo>
                    <a:cubicBezTo>
                      <a:pt x="398" y="1143"/>
                      <a:pt x="473" y="1118"/>
                      <a:pt x="548" y="1092"/>
                    </a:cubicBezTo>
                    <a:lnTo>
                      <a:pt x="548" y="1092"/>
                    </a:lnTo>
                    <a:cubicBezTo>
                      <a:pt x="735" y="1268"/>
                      <a:pt x="984" y="1364"/>
                      <a:pt x="1234" y="1364"/>
                    </a:cubicBezTo>
                    <a:cubicBezTo>
                      <a:pt x="1373" y="1364"/>
                      <a:pt x="1512" y="1334"/>
                      <a:pt x="1641" y="1272"/>
                    </a:cubicBezTo>
                    <a:lnTo>
                      <a:pt x="1641" y="1272"/>
                    </a:lnTo>
                    <a:cubicBezTo>
                      <a:pt x="1793" y="1400"/>
                      <a:pt x="1983" y="1479"/>
                      <a:pt x="2187" y="1479"/>
                    </a:cubicBezTo>
                    <a:cubicBezTo>
                      <a:pt x="2192" y="1479"/>
                      <a:pt x="2197" y="1480"/>
                      <a:pt x="2202" y="1480"/>
                    </a:cubicBezTo>
                    <a:cubicBezTo>
                      <a:pt x="2398" y="1480"/>
                      <a:pt x="2393" y="1156"/>
                      <a:pt x="2187" y="1156"/>
                    </a:cubicBezTo>
                    <a:cubicBezTo>
                      <a:pt x="2100" y="1151"/>
                      <a:pt x="2003" y="1115"/>
                      <a:pt x="1917" y="1061"/>
                    </a:cubicBezTo>
                    <a:lnTo>
                      <a:pt x="1917" y="1061"/>
                    </a:lnTo>
                    <a:cubicBezTo>
                      <a:pt x="2064" y="904"/>
                      <a:pt x="2180" y="699"/>
                      <a:pt x="2155" y="494"/>
                    </a:cubicBezTo>
                    <a:cubicBezTo>
                      <a:pt x="2132" y="300"/>
                      <a:pt x="1958" y="187"/>
                      <a:pt x="1784" y="187"/>
                    </a:cubicBezTo>
                    <a:cubicBezTo>
                      <a:pt x="1710" y="187"/>
                      <a:pt x="1636" y="208"/>
                      <a:pt x="1573" y="251"/>
                    </a:cubicBezTo>
                    <a:cubicBezTo>
                      <a:pt x="1315" y="403"/>
                      <a:pt x="1314" y="755"/>
                      <a:pt x="1422" y="999"/>
                    </a:cubicBezTo>
                    <a:lnTo>
                      <a:pt x="1422" y="999"/>
                    </a:lnTo>
                    <a:cubicBezTo>
                      <a:pt x="1352" y="1022"/>
                      <a:pt x="1280" y="1034"/>
                      <a:pt x="1209" y="1034"/>
                    </a:cubicBezTo>
                    <a:cubicBezTo>
                      <a:pt x="1093" y="1034"/>
                      <a:pt x="979" y="1003"/>
                      <a:pt x="877" y="939"/>
                    </a:cubicBezTo>
                    <a:lnTo>
                      <a:pt x="877" y="939"/>
                    </a:lnTo>
                    <a:cubicBezTo>
                      <a:pt x="926" y="905"/>
                      <a:pt x="971" y="866"/>
                      <a:pt x="1008" y="817"/>
                    </a:cubicBezTo>
                    <a:cubicBezTo>
                      <a:pt x="1153" y="639"/>
                      <a:pt x="1217" y="348"/>
                      <a:pt x="1073" y="154"/>
                    </a:cubicBezTo>
                    <a:cubicBezTo>
                      <a:pt x="992" y="49"/>
                      <a:pt x="874" y="1"/>
                      <a:pt x="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553;p38"/>
              <p:cNvSpPr/>
              <p:nvPr/>
            </p:nvSpPr>
            <p:spPr>
              <a:xfrm>
                <a:off x="5161150" y="1303875"/>
                <a:ext cx="746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1999" extrusionOk="0">
                    <a:moveTo>
                      <a:pt x="1787" y="334"/>
                    </a:moveTo>
                    <a:cubicBezTo>
                      <a:pt x="1836" y="334"/>
                      <a:pt x="1871" y="397"/>
                      <a:pt x="1871" y="438"/>
                    </a:cubicBezTo>
                    <a:cubicBezTo>
                      <a:pt x="1901" y="529"/>
                      <a:pt x="1860" y="633"/>
                      <a:pt x="1815" y="713"/>
                    </a:cubicBezTo>
                    <a:lnTo>
                      <a:pt x="1815" y="713"/>
                    </a:lnTo>
                    <a:cubicBezTo>
                      <a:pt x="1765" y="647"/>
                      <a:pt x="1721" y="580"/>
                      <a:pt x="1709" y="503"/>
                    </a:cubicBezTo>
                    <a:cubicBezTo>
                      <a:pt x="1692" y="454"/>
                      <a:pt x="1692" y="357"/>
                      <a:pt x="1757" y="341"/>
                    </a:cubicBezTo>
                    <a:cubicBezTo>
                      <a:pt x="1767" y="336"/>
                      <a:pt x="1777" y="334"/>
                      <a:pt x="1787" y="334"/>
                    </a:cubicBezTo>
                    <a:close/>
                    <a:moveTo>
                      <a:pt x="464" y="680"/>
                    </a:moveTo>
                    <a:cubicBezTo>
                      <a:pt x="561" y="680"/>
                      <a:pt x="626" y="794"/>
                      <a:pt x="642" y="874"/>
                    </a:cubicBezTo>
                    <a:cubicBezTo>
                      <a:pt x="657" y="978"/>
                      <a:pt x="645" y="1081"/>
                      <a:pt x="605" y="1186"/>
                    </a:cubicBezTo>
                    <a:lnTo>
                      <a:pt x="605" y="1186"/>
                    </a:lnTo>
                    <a:cubicBezTo>
                      <a:pt x="552" y="1153"/>
                      <a:pt x="504" y="1113"/>
                      <a:pt x="464" y="1068"/>
                    </a:cubicBezTo>
                    <a:cubicBezTo>
                      <a:pt x="384" y="988"/>
                      <a:pt x="255" y="697"/>
                      <a:pt x="464" y="680"/>
                    </a:cubicBezTo>
                    <a:close/>
                    <a:moveTo>
                      <a:pt x="1785" y="1"/>
                    </a:moveTo>
                    <a:cubicBezTo>
                      <a:pt x="1459" y="1"/>
                      <a:pt x="1306" y="362"/>
                      <a:pt x="1401" y="632"/>
                    </a:cubicBezTo>
                    <a:cubicBezTo>
                      <a:pt x="1437" y="773"/>
                      <a:pt x="1524" y="889"/>
                      <a:pt x="1625" y="997"/>
                    </a:cubicBezTo>
                    <a:lnTo>
                      <a:pt x="1625" y="997"/>
                    </a:lnTo>
                    <a:cubicBezTo>
                      <a:pt x="1460" y="1177"/>
                      <a:pt x="1236" y="1297"/>
                      <a:pt x="996" y="1297"/>
                    </a:cubicBezTo>
                    <a:cubicBezTo>
                      <a:pt x="975" y="1297"/>
                      <a:pt x="954" y="1296"/>
                      <a:pt x="933" y="1294"/>
                    </a:cubicBezTo>
                    <a:cubicBezTo>
                      <a:pt x="929" y="1294"/>
                      <a:pt x="926" y="1293"/>
                      <a:pt x="922" y="1293"/>
                    </a:cubicBezTo>
                    <a:lnTo>
                      <a:pt x="922" y="1293"/>
                    </a:lnTo>
                    <a:cubicBezTo>
                      <a:pt x="932" y="1262"/>
                      <a:pt x="941" y="1230"/>
                      <a:pt x="949" y="1197"/>
                    </a:cubicBezTo>
                    <a:cubicBezTo>
                      <a:pt x="1030" y="891"/>
                      <a:pt x="966" y="486"/>
                      <a:pt x="610" y="373"/>
                    </a:cubicBezTo>
                    <a:cubicBezTo>
                      <a:pt x="565" y="360"/>
                      <a:pt x="521" y="354"/>
                      <a:pt x="478" y="354"/>
                    </a:cubicBezTo>
                    <a:cubicBezTo>
                      <a:pt x="212" y="354"/>
                      <a:pt x="0" y="596"/>
                      <a:pt x="28" y="874"/>
                    </a:cubicBezTo>
                    <a:cubicBezTo>
                      <a:pt x="40" y="1136"/>
                      <a:pt x="216" y="1340"/>
                      <a:pt x="438" y="1472"/>
                    </a:cubicBezTo>
                    <a:lnTo>
                      <a:pt x="438" y="1472"/>
                    </a:lnTo>
                    <a:cubicBezTo>
                      <a:pt x="365" y="1561"/>
                      <a:pt x="276" y="1639"/>
                      <a:pt x="173" y="1699"/>
                    </a:cubicBezTo>
                    <a:cubicBezTo>
                      <a:pt x="24" y="1780"/>
                      <a:pt x="115" y="1999"/>
                      <a:pt x="262" y="1999"/>
                    </a:cubicBezTo>
                    <a:cubicBezTo>
                      <a:pt x="290" y="1999"/>
                      <a:pt x="321" y="1991"/>
                      <a:pt x="351" y="1973"/>
                    </a:cubicBezTo>
                    <a:cubicBezTo>
                      <a:pt x="515" y="1882"/>
                      <a:pt x="658" y="1756"/>
                      <a:pt x="766" y="1603"/>
                    </a:cubicBezTo>
                    <a:lnTo>
                      <a:pt x="766" y="1603"/>
                    </a:lnTo>
                    <a:cubicBezTo>
                      <a:pt x="837" y="1617"/>
                      <a:pt x="907" y="1624"/>
                      <a:pt x="977" y="1624"/>
                    </a:cubicBezTo>
                    <a:cubicBezTo>
                      <a:pt x="1309" y="1624"/>
                      <a:pt x="1624" y="1468"/>
                      <a:pt x="1859" y="1225"/>
                    </a:cubicBezTo>
                    <a:lnTo>
                      <a:pt x="1859" y="1225"/>
                    </a:lnTo>
                    <a:cubicBezTo>
                      <a:pt x="1958" y="1308"/>
                      <a:pt x="2067" y="1378"/>
                      <a:pt x="2194" y="1423"/>
                    </a:cubicBezTo>
                    <a:cubicBezTo>
                      <a:pt x="2256" y="1443"/>
                      <a:pt x="2323" y="1453"/>
                      <a:pt x="2391" y="1453"/>
                    </a:cubicBezTo>
                    <a:cubicBezTo>
                      <a:pt x="2656" y="1453"/>
                      <a:pt x="2930" y="1303"/>
                      <a:pt x="2970" y="1020"/>
                    </a:cubicBezTo>
                    <a:cubicBezTo>
                      <a:pt x="2985" y="923"/>
                      <a:pt x="2953" y="842"/>
                      <a:pt x="2856" y="809"/>
                    </a:cubicBezTo>
                    <a:cubicBezTo>
                      <a:pt x="2846" y="807"/>
                      <a:pt x="2835" y="806"/>
                      <a:pt x="2824" y="806"/>
                    </a:cubicBezTo>
                    <a:cubicBezTo>
                      <a:pt x="2749" y="806"/>
                      <a:pt x="2660" y="852"/>
                      <a:pt x="2646" y="923"/>
                    </a:cubicBezTo>
                    <a:cubicBezTo>
                      <a:pt x="2632" y="1058"/>
                      <a:pt x="2518" y="1125"/>
                      <a:pt x="2405" y="1125"/>
                    </a:cubicBezTo>
                    <a:cubicBezTo>
                      <a:pt x="2383" y="1125"/>
                      <a:pt x="2360" y="1122"/>
                      <a:pt x="2339" y="1117"/>
                    </a:cubicBezTo>
                    <a:cubicBezTo>
                      <a:pt x="2237" y="1091"/>
                      <a:pt x="2143" y="1034"/>
                      <a:pt x="2059" y="965"/>
                    </a:cubicBezTo>
                    <a:lnTo>
                      <a:pt x="2059" y="965"/>
                    </a:lnTo>
                    <a:cubicBezTo>
                      <a:pt x="2099" y="900"/>
                      <a:pt x="2133" y="832"/>
                      <a:pt x="2162" y="761"/>
                    </a:cubicBezTo>
                    <a:cubicBezTo>
                      <a:pt x="2274" y="470"/>
                      <a:pt x="2194" y="18"/>
                      <a:pt x="1806" y="1"/>
                    </a:cubicBezTo>
                    <a:cubicBezTo>
                      <a:pt x="1799" y="1"/>
                      <a:pt x="1792" y="1"/>
                      <a:pt x="1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554;p38"/>
              <p:cNvSpPr/>
              <p:nvPr/>
            </p:nvSpPr>
            <p:spPr>
              <a:xfrm>
                <a:off x="5180825" y="1176275"/>
                <a:ext cx="845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267" extrusionOk="0">
                    <a:moveTo>
                      <a:pt x="1924" y="338"/>
                    </a:moveTo>
                    <a:cubicBezTo>
                      <a:pt x="1956" y="338"/>
                      <a:pt x="1972" y="371"/>
                      <a:pt x="1972" y="403"/>
                    </a:cubicBezTo>
                    <a:cubicBezTo>
                      <a:pt x="2004" y="500"/>
                      <a:pt x="2021" y="597"/>
                      <a:pt x="2004" y="694"/>
                    </a:cubicBezTo>
                    <a:cubicBezTo>
                      <a:pt x="2004" y="744"/>
                      <a:pt x="2000" y="794"/>
                      <a:pt x="1993" y="844"/>
                    </a:cubicBezTo>
                    <a:lnTo>
                      <a:pt x="1993" y="844"/>
                    </a:lnTo>
                    <a:cubicBezTo>
                      <a:pt x="1910" y="723"/>
                      <a:pt x="1866" y="574"/>
                      <a:pt x="1892" y="435"/>
                    </a:cubicBezTo>
                    <a:cubicBezTo>
                      <a:pt x="1892" y="418"/>
                      <a:pt x="1892" y="338"/>
                      <a:pt x="1924" y="338"/>
                    </a:cubicBezTo>
                    <a:close/>
                    <a:moveTo>
                      <a:pt x="515" y="1293"/>
                    </a:moveTo>
                    <a:cubicBezTo>
                      <a:pt x="568" y="1293"/>
                      <a:pt x="627" y="1318"/>
                      <a:pt x="663" y="1373"/>
                    </a:cubicBezTo>
                    <a:cubicBezTo>
                      <a:pt x="733" y="1465"/>
                      <a:pt x="732" y="1573"/>
                      <a:pt x="696" y="1675"/>
                    </a:cubicBezTo>
                    <a:lnTo>
                      <a:pt x="696" y="1675"/>
                    </a:lnTo>
                    <a:cubicBezTo>
                      <a:pt x="581" y="1643"/>
                      <a:pt x="482" y="1583"/>
                      <a:pt x="420" y="1485"/>
                    </a:cubicBezTo>
                    <a:cubicBezTo>
                      <a:pt x="350" y="1364"/>
                      <a:pt x="425" y="1293"/>
                      <a:pt x="515" y="1293"/>
                    </a:cubicBezTo>
                    <a:close/>
                    <a:moveTo>
                      <a:pt x="1946" y="0"/>
                    </a:moveTo>
                    <a:cubicBezTo>
                      <a:pt x="1824" y="0"/>
                      <a:pt x="1697" y="73"/>
                      <a:pt x="1633" y="177"/>
                    </a:cubicBezTo>
                    <a:cubicBezTo>
                      <a:pt x="1552" y="306"/>
                      <a:pt x="1536" y="483"/>
                      <a:pt x="1568" y="629"/>
                    </a:cubicBezTo>
                    <a:cubicBezTo>
                      <a:pt x="1602" y="863"/>
                      <a:pt x="1711" y="1060"/>
                      <a:pt x="1863" y="1208"/>
                    </a:cubicBezTo>
                    <a:lnTo>
                      <a:pt x="1863" y="1208"/>
                    </a:lnTo>
                    <a:cubicBezTo>
                      <a:pt x="1768" y="1370"/>
                      <a:pt x="1628" y="1508"/>
                      <a:pt x="1455" y="1599"/>
                    </a:cubicBezTo>
                    <a:cubicBezTo>
                      <a:pt x="1345" y="1651"/>
                      <a:pt x="1188" y="1692"/>
                      <a:pt x="1028" y="1703"/>
                    </a:cubicBezTo>
                    <a:lnTo>
                      <a:pt x="1028" y="1703"/>
                    </a:lnTo>
                    <a:cubicBezTo>
                      <a:pt x="1057" y="1577"/>
                      <a:pt x="1054" y="1444"/>
                      <a:pt x="1002" y="1308"/>
                    </a:cubicBezTo>
                    <a:cubicBezTo>
                      <a:pt x="917" y="1098"/>
                      <a:pt x="718" y="955"/>
                      <a:pt x="508" y="955"/>
                    </a:cubicBezTo>
                    <a:cubicBezTo>
                      <a:pt x="441" y="955"/>
                      <a:pt x="374" y="969"/>
                      <a:pt x="308" y="1000"/>
                    </a:cubicBezTo>
                    <a:cubicBezTo>
                      <a:pt x="17" y="1146"/>
                      <a:pt x="0" y="1502"/>
                      <a:pt x="194" y="1728"/>
                    </a:cubicBezTo>
                    <a:cubicBezTo>
                      <a:pt x="282" y="1829"/>
                      <a:pt x="395" y="1902"/>
                      <a:pt x="520" y="1952"/>
                    </a:cubicBezTo>
                    <a:lnTo>
                      <a:pt x="520" y="1952"/>
                    </a:lnTo>
                    <a:cubicBezTo>
                      <a:pt x="514" y="1958"/>
                      <a:pt x="508" y="1964"/>
                      <a:pt x="502" y="1970"/>
                    </a:cubicBezTo>
                    <a:cubicBezTo>
                      <a:pt x="390" y="2094"/>
                      <a:pt x="507" y="2266"/>
                      <a:pt x="633" y="2266"/>
                    </a:cubicBezTo>
                    <a:cubicBezTo>
                      <a:pt x="671" y="2266"/>
                      <a:pt x="710" y="2250"/>
                      <a:pt x="744" y="2213"/>
                    </a:cubicBezTo>
                    <a:cubicBezTo>
                      <a:pt x="792" y="2157"/>
                      <a:pt x="839" y="2096"/>
                      <a:pt x="881" y="2032"/>
                    </a:cubicBezTo>
                    <a:lnTo>
                      <a:pt x="881" y="2032"/>
                    </a:lnTo>
                    <a:cubicBezTo>
                      <a:pt x="917" y="2035"/>
                      <a:pt x="954" y="2037"/>
                      <a:pt x="989" y="2037"/>
                    </a:cubicBezTo>
                    <a:cubicBezTo>
                      <a:pt x="1015" y="2037"/>
                      <a:pt x="1041" y="2036"/>
                      <a:pt x="1067" y="2034"/>
                    </a:cubicBezTo>
                    <a:cubicBezTo>
                      <a:pt x="1524" y="2002"/>
                      <a:pt x="1908" y="1757"/>
                      <a:pt x="2130" y="1398"/>
                    </a:cubicBezTo>
                    <a:lnTo>
                      <a:pt x="2130" y="1398"/>
                    </a:lnTo>
                    <a:cubicBezTo>
                      <a:pt x="2280" y="1473"/>
                      <a:pt x="2449" y="1514"/>
                      <a:pt x="2618" y="1514"/>
                    </a:cubicBezTo>
                    <a:cubicBezTo>
                      <a:pt x="2831" y="1514"/>
                      <a:pt x="3047" y="1449"/>
                      <a:pt x="3232" y="1308"/>
                    </a:cubicBezTo>
                    <a:cubicBezTo>
                      <a:pt x="3380" y="1201"/>
                      <a:pt x="3295" y="985"/>
                      <a:pt x="3161" y="985"/>
                    </a:cubicBezTo>
                    <a:cubicBezTo>
                      <a:pt x="3133" y="985"/>
                      <a:pt x="3102" y="994"/>
                      <a:pt x="3071" y="1017"/>
                    </a:cubicBezTo>
                    <a:cubicBezTo>
                      <a:pt x="2931" y="1127"/>
                      <a:pt x="2764" y="1184"/>
                      <a:pt x="2600" y="1184"/>
                    </a:cubicBezTo>
                    <a:cubicBezTo>
                      <a:pt x="2484" y="1184"/>
                      <a:pt x="2370" y="1156"/>
                      <a:pt x="2267" y="1099"/>
                    </a:cubicBezTo>
                    <a:lnTo>
                      <a:pt x="2267" y="1099"/>
                    </a:lnTo>
                    <a:cubicBezTo>
                      <a:pt x="2297" y="1006"/>
                      <a:pt x="2318" y="908"/>
                      <a:pt x="2327" y="806"/>
                    </a:cubicBezTo>
                    <a:cubicBezTo>
                      <a:pt x="2360" y="548"/>
                      <a:pt x="2327" y="112"/>
                      <a:pt x="2037" y="15"/>
                    </a:cubicBezTo>
                    <a:cubicBezTo>
                      <a:pt x="2007" y="5"/>
                      <a:pt x="1977" y="0"/>
                      <a:pt x="1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555;p38"/>
              <p:cNvSpPr/>
              <p:nvPr/>
            </p:nvSpPr>
            <p:spPr>
              <a:xfrm>
                <a:off x="4967100" y="1166850"/>
                <a:ext cx="7125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12" extrusionOk="0">
                    <a:moveTo>
                      <a:pt x="1011" y="336"/>
                    </a:moveTo>
                    <a:cubicBezTo>
                      <a:pt x="1066" y="336"/>
                      <a:pt x="1120" y="357"/>
                      <a:pt x="1164" y="407"/>
                    </a:cubicBezTo>
                    <a:cubicBezTo>
                      <a:pt x="1277" y="586"/>
                      <a:pt x="1018" y="715"/>
                      <a:pt x="889" y="780"/>
                    </a:cubicBezTo>
                    <a:cubicBezTo>
                      <a:pt x="851" y="797"/>
                      <a:pt x="812" y="813"/>
                      <a:pt x="774" y="828"/>
                    </a:cubicBezTo>
                    <a:lnTo>
                      <a:pt x="774" y="828"/>
                    </a:lnTo>
                    <a:cubicBezTo>
                      <a:pt x="728" y="708"/>
                      <a:pt x="722" y="574"/>
                      <a:pt x="792" y="457"/>
                    </a:cubicBezTo>
                    <a:cubicBezTo>
                      <a:pt x="841" y="387"/>
                      <a:pt x="927" y="336"/>
                      <a:pt x="1011" y="336"/>
                    </a:cubicBezTo>
                    <a:close/>
                    <a:moveTo>
                      <a:pt x="2180" y="1037"/>
                    </a:moveTo>
                    <a:cubicBezTo>
                      <a:pt x="2181" y="1037"/>
                      <a:pt x="2182" y="1037"/>
                      <a:pt x="2182" y="1038"/>
                    </a:cubicBezTo>
                    <a:cubicBezTo>
                      <a:pt x="2182" y="1038"/>
                      <a:pt x="2180" y="1038"/>
                      <a:pt x="2178" y="1037"/>
                    </a:cubicBezTo>
                    <a:lnTo>
                      <a:pt x="2178" y="1037"/>
                    </a:lnTo>
                    <a:cubicBezTo>
                      <a:pt x="2179" y="1037"/>
                      <a:pt x="2180" y="1037"/>
                      <a:pt x="2180" y="1037"/>
                    </a:cubicBezTo>
                    <a:close/>
                    <a:moveTo>
                      <a:pt x="996" y="0"/>
                    </a:moveTo>
                    <a:cubicBezTo>
                      <a:pt x="888" y="0"/>
                      <a:pt x="778" y="33"/>
                      <a:pt x="679" y="101"/>
                    </a:cubicBezTo>
                    <a:cubicBezTo>
                      <a:pt x="419" y="284"/>
                      <a:pt x="347" y="626"/>
                      <a:pt x="449" y="908"/>
                    </a:cubicBezTo>
                    <a:lnTo>
                      <a:pt x="449" y="908"/>
                    </a:lnTo>
                    <a:cubicBezTo>
                      <a:pt x="371" y="919"/>
                      <a:pt x="291" y="925"/>
                      <a:pt x="210" y="925"/>
                    </a:cubicBezTo>
                    <a:cubicBezTo>
                      <a:pt x="0" y="925"/>
                      <a:pt x="0" y="1265"/>
                      <a:pt x="210" y="1265"/>
                    </a:cubicBezTo>
                    <a:cubicBezTo>
                      <a:pt x="346" y="1265"/>
                      <a:pt x="484" y="1249"/>
                      <a:pt x="619" y="1219"/>
                    </a:cubicBezTo>
                    <a:lnTo>
                      <a:pt x="619" y="1219"/>
                    </a:lnTo>
                    <a:cubicBezTo>
                      <a:pt x="757" y="1389"/>
                      <a:pt x="948" y="1515"/>
                      <a:pt x="1147" y="1603"/>
                    </a:cubicBezTo>
                    <a:cubicBezTo>
                      <a:pt x="1301" y="1676"/>
                      <a:pt x="1463" y="1721"/>
                      <a:pt x="1622" y="1721"/>
                    </a:cubicBezTo>
                    <a:cubicBezTo>
                      <a:pt x="1639" y="1721"/>
                      <a:pt x="1656" y="1721"/>
                      <a:pt x="1673" y="1720"/>
                    </a:cubicBezTo>
                    <a:lnTo>
                      <a:pt x="1673" y="1720"/>
                    </a:lnTo>
                    <a:cubicBezTo>
                      <a:pt x="1708" y="1830"/>
                      <a:pt x="1769" y="1930"/>
                      <a:pt x="1858" y="2008"/>
                    </a:cubicBezTo>
                    <a:cubicBezTo>
                      <a:pt x="1998" y="2137"/>
                      <a:pt x="2181" y="2211"/>
                      <a:pt x="2364" y="2211"/>
                    </a:cubicBezTo>
                    <a:cubicBezTo>
                      <a:pt x="2479" y="2211"/>
                      <a:pt x="2594" y="2183"/>
                      <a:pt x="2699" y="2121"/>
                    </a:cubicBezTo>
                    <a:cubicBezTo>
                      <a:pt x="2849" y="2026"/>
                      <a:pt x="2746" y="1804"/>
                      <a:pt x="2604" y="1804"/>
                    </a:cubicBezTo>
                    <a:cubicBezTo>
                      <a:pt x="2577" y="1804"/>
                      <a:pt x="2549" y="1812"/>
                      <a:pt x="2522" y="1830"/>
                    </a:cubicBezTo>
                    <a:cubicBezTo>
                      <a:pt x="2461" y="1869"/>
                      <a:pt x="2399" y="1886"/>
                      <a:pt x="2340" y="1886"/>
                    </a:cubicBezTo>
                    <a:cubicBezTo>
                      <a:pt x="2188" y="1886"/>
                      <a:pt x="2054" y="1771"/>
                      <a:pt x="1999" y="1626"/>
                    </a:cubicBezTo>
                    <a:lnTo>
                      <a:pt x="1999" y="1626"/>
                    </a:lnTo>
                    <a:cubicBezTo>
                      <a:pt x="2028" y="1610"/>
                      <a:pt x="2056" y="1592"/>
                      <a:pt x="2085" y="1571"/>
                    </a:cubicBezTo>
                    <a:cubicBezTo>
                      <a:pt x="2295" y="1409"/>
                      <a:pt x="2619" y="1071"/>
                      <a:pt x="2392" y="812"/>
                    </a:cubicBezTo>
                    <a:cubicBezTo>
                      <a:pt x="2326" y="733"/>
                      <a:pt x="2255" y="701"/>
                      <a:pt x="2185" y="701"/>
                    </a:cubicBezTo>
                    <a:cubicBezTo>
                      <a:pt x="1982" y="701"/>
                      <a:pt x="1786" y="967"/>
                      <a:pt x="1714" y="1135"/>
                    </a:cubicBezTo>
                    <a:cubicBezTo>
                      <a:pt x="1677" y="1217"/>
                      <a:pt x="1654" y="1305"/>
                      <a:pt x="1644" y="1395"/>
                    </a:cubicBezTo>
                    <a:lnTo>
                      <a:pt x="1644" y="1395"/>
                    </a:lnTo>
                    <a:cubicBezTo>
                      <a:pt x="1633" y="1395"/>
                      <a:pt x="1623" y="1396"/>
                      <a:pt x="1612" y="1396"/>
                    </a:cubicBezTo>
                    <a:cubicBezTo>
                      <a:pt x="1504" y="1396"/>
                      <a:pt x="1396" y="1360"/>
                      <a:pt x="1293" y="1313"/>
                    </a:cubicBezTo>
                    <a:cubicBezTo>
                      <a:pt x="1176" y="1260"/>
                      <a:pt x="1065" y="1192"/>
                      <a:pt x="971" y="1106"/>
                    </a:cubicBezTo>
                    <a:lnTo>
                      <a:pt x="971" y="1106"/>
                    </a:lnTo>
                    <a:cubicBezTo>
                      <a:pt x="1050" y="1072"/>
                      <a:pt x="1125" y="1033"/>
                      <a:pt x="1196" y="989"/>
                    </a:cubicBezTo>
                    <a:cubicBezTo>
                      <a:pt x="1438" y="828"/>
                      <a:pt x="1632" y="537"/>
                      <a:pt x="1438" y="246"/>
                    </a:cubicBezTo>
                    <a:cubicBezTo>
                      <a:pt x="1338" y="86"/>
                      <a:pt x="1171" y="0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556;p38"/>
              <p:cNvSpPr/>
              <p:nvPr/>
            </p:nvSpPr>
            <p:spPr>
              <a:xfrm>
                <a:off x="5473425" y="1153025"/>
                <a:ext cx="419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85" extrusionOk="0">
                    <a:moveTo>
                      <a:pt x="1058" y="351"/>
                    </a:moveTo>
                    <a:cubicBezTo>
                      <a:pt x="1059" y="354"/>
                      <a:pt x="1061" y="358"/>
                      <a:pt x="1064" y="363"/>
                    </a:cubicBezTo>
                    <a:cubicBezTo>
                      <a:pt x="1064" y="359"/>
                      <a:pt x="1062" y="355"/>
                      <a:pt x="1058" y="351"/>
                    </a:cubicBezTo>
                    <a:close/>
                    <a:moveTo>
                      <a:pt x="1016" y="331"/>
                    </a:moveTo>
                    <a:cubicBezTo>
                      <a:pt x="1016" y="331"/>
                      <a:pt x="1030" y="338"/>
                      <a:pt x="1035" y="338"/>
                    </a:cubicBezTo>
                    <a:cubicBezTo>
                      <a:pt x="1037" y="338"/>
                      <a:pt x="1037" y="336"/>
                      <a:pt x="1031" y="331"/>
                    </a:cubicBezTo>
                    <a:lnTo>
                      <a:pt x="1031" y="331"/>
                    </a:lnTo>
                    <a:cubicBezTo>
                      <a:pt x="1031" y="331"/>
                      <a:pt x="1049" y="339"/>
                      <a:pt x="1058" y="351"/>
                    </a:cubicBezTo>
                    <a:lnTo>
                      <a:pt x="1058" y="351"/>
                    </a:lnTo>
                    <a:cubicBezTo>
                      <a:pt x="1057" y="346"/>
                      <a:pt x="1057" y="344"/>
                      <a:pt x="1058" y="344"/>
                    </a:cubicBezTo>
                    <a:cubicBezTo>
                      <a:pt x="1062" y="344"/>
                      <a:pt x="1071" y="354"/>
                      <a:pt x="1080" y="363"/>
                    </a:cubicBezTo>
                    <a:cubicBezTo>
                      <a:pt x="1069" y="363"/>
                      <a:pt x="1066" y="356"/>
                      <a:pt x="1064" y="356"/>
                    </a:cubicBezTo>
                    <a:cubicBezTo>
                      <a:pt x="1064" y="356"/>
                      <a:pt x="1064" y="358"/>
                      <a:pt x="1064" y="363"/>
                    </a:cubicBezTo>
                    <a:lnTo>
                      <a:pt x="1080" y="379"/>
                    </a:lnTo>
                    <a:lnTo>
                      <a:pt x="1080" y="411"/>
                    </a:lnTo>
                    <a:cubicBezTo>
                      <a:pt x="1080" y="443"/>
                      <a:pt x="1064" y="460"/>
                      <a:pt x="1048" y="492"/>
                    </a:cubicBezTo>
                    <a:cubicBezTo>
                      <a:pt x="1016" y="525"/>
                      <a:pt x="984" y="540"/>
                      <a:pt x="934" y="573"/>
                    </a:cubicBezTo>
                    <a:cubicBezTo>
                      <a:pt x="907" y="586"/>
                      <a:pt x="879" y="599"/>
                      <a:pt x="849" y="611"/>
                    </a:cubicBezTo>
                    <a:lnTo>
                      <a:pt x="849" y="611"/>
                    </a:lnTo>
                    <a:cubicBezTo>
                      <a:pt x="842" y="577"/>
                      <a:pt x="837" y="542"/>
                      <a:pt x="837" y="508"/>
                    </a:cubicBezTo>
                    <a:cubicBezTo>
                      <a:pt x="854" y="460"/>
                      <a:pt x="870" y="395"/>
                      <a:pt x="934" y="346"/>
                    </a:cubicBezTo>
                    <a:lnTo>
                      <a:pt x="934" y="346"/>
                    </a:lnTo>
                    <a:cubicBezTo>
                      <a:pt x="932" y="348"/>
                      <a:pt x="930" y="349"/>
                      <a:pt x="928" y="349"/>
                    </a:cubicBezTo>
                    <a:lnTo>
                      <a:pt x="928" y="349"/>
                    </a:lnTo>
                    <a:cubicBezTo>
                      <a:pt x="933" y="347"/>
                      <a:pt x="943" y="341"/>
                      <a:pt x="949" y="337"/>
                    </a:cubicBezTo>
                    <a:lnTo>
                      <a:pt x="949" y="337"/>
                    </a:lnTo>
                    <a:cubicBezTo>
                      <a:pt x="949" y="338"/>
                      <a:pt x="951" y="338"/>
                      <a:pt x="952" y="338"/>
                    </a:cubicBezTo>
                    <a:cubicBezTo>
                      <a:pt x="962" y="338"/>
                      <a:pt x="984" y="331"/>
                      <a:pt x="984" y="331"/>
                    </a:cubicBezTo>
                    <a:close/>
                    <a:moveTo>
                      <a:pt x="1000" y="1"/>
                    </a:moveTo>
                    <a:cubicBezTo>
                      <a:pt x="837" y="1"/>
                      <a:pt x="674" y="92"/>
                      <a:pt x="596" y="249"/>
                    </a:cubicBezTo>
                    <a:cubicBezTo>
                      <a:pt x="512" y="391"/>
                      <a:pt x="498" y="541"/>
                      <a:pt x="527" y="686"/>
                    </a:cubicBezTo>
                    <a:lnTo>
                      <a:pt x="527" y="686"/>
                    </a:lnTo>
                    <a:cubicBezTo>
                      <a:pt x="504" y="688"/>
                      <a:pt x="480" y="689"/>
                      <a:pt x="457" y="689"/>
                    </a:cubicBezTo>
                    <a:cubicBezTo>
                      <a:pt x="395" y="689"/>
                      <a:pt x="333" y="683"/>
                      <a:pt x="272" y="670"/>
                    </a:cubicBezTo>
                    <a:cubicBezTo>
                      <a:pt x="255" y="664"/>
                      <a:pt x="238" y="661"/>
                      <a:pt x="222" y="661"/>
                    </a:cubicBezTo>
                    <a:cubicBezTo>
                      <a:pt x="63" y="661"/>
                      <a:pt x="0" y="933"/>
                      <a:pt x="191" y="977"/>
                    </a:cubicBezTo>
                    <a:cubicBezTo>
                      <a:pt x="279" y="1006"/>
                      <a:pt x="370" y="1019"/>
                      <a:pt x="464" y="1019"/>
                    </a:cubicBezTo>
                    <a:cubicBezTo>
                      <a:pt x="529" y="1019"/>
                      <a:pt x="594" y="1013"/>
                      <a:pt x="659" y="1002"/>
                    </a:cubicBezTo>
                    <a:lnTo>
                      <a:pt x="659" y="1002"/>
                    </a:lnTo>
                    <a:cubicBezTo>
                      <a:pt x="674" y="1026"/>
                      <a:pt x="691" y="1051"/>
                      <a:pt x="708" y="1074"/>
                    </a:cubicBezTo>
                    <a:cubicBezTo>
                      <a:pt x="883" y="1292"/>
                      <a:pt x="1136" y="1485"/>
                      <a:pt x="1421" y="1485"/>
                    </a:cubicBezTo>
                    <a:cubicBezTo>
                      <a:pt x="1453" y="1485"/>
                      <a:pt x="1484" y="1482"/>
                      <a:pt x="1516" y="1478"/>
                    </a:cubicBezTo>
                    <a:cubicBezTo>
                      <a:pt x="1598" y="1478"/>
                      <a:pt x="1678" y="1413"/>
                      <a:pt x="1678" y="1316"/>
                    </a:cubicBezTo>
                    <a:cubicBezTo>
                      <a:pt x="1678" y="1242"/>
                      <a:pt x="1609" y="1153"/>
                      <a:pt x="1534" y="1153"/>
                    </a:cubicBezTo>
                    <a:cubicBezTo>
                      <a:pt x="1528" y="1153"/>
                      <a:pt x="1522" y="1153"/>
                      <a:pt x="1516" y="1154"/>
                    </a:cubicBezTo>
                    <a:cubicBezTo>
                      <a:pt x="1498" y="1156"/>
                      <a:pt x="1480" y="1157"/>
                      <a:pt x="1462" y="1157"/>
                    </a:cubicBezTo>
                    <a:cubicBezTo>
                      <a:pt x="1309" y="1157"/>
                      <a:pt x="1181" y="1093"/>
                      <a:pt x="1080" y="977"/>
                    </a:cubicBezTo>
                    <a:cubicBezTo>
                      <a:pt x="1052" y="953"/>
                      <a:pt x="1025" y="925"/>
                      <a:pt x="1000" y="895"/>
                    </a:cubicBezTo>
                    <a:lnTo>
                      <a:pt x="1000" y="895"/>
                    </a:lnTo>
                    <a:cubicBezTo>
                      <a:pt x="1032" y="880"/>
                      <a:pt x="1065" y="865"/>
                      <a:pt x="1096" y="848"/>
                    </a:cubicBezTo>
                    <a:cubicBezTo>
                      <a:pt x="1242" y="783"/>
                      <a:pt x="1355" y="670"/>
                      <a:pt x="1404" y="508"/>
                    </a:cubicBezTo>
                    <a:cubicBezTo>
                      <a:pt x="1436" y="379"/>
                      <a:pt x="1404" y="217"/>
                      <a:pt x="1290" y="120"/>
                    </a:cubicBezTo>
                    <a:cubicBezTo>
                      <a:pt x="1208" y="38"/>
                      <a:pt x="1104" y="1"/>
                      <a:pt x="10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557;p38"/>
              <p:cNvSpPr/>
              <p:nvPr/>
            </p:nvSpPr>
            <p:spPr>
              <a:xfrm>
                <a:off x="5260000" y="1084775"/>
                <a:ext cx="3962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694" extrusionOk="0">
                    <a:moveTo>
                      <a:pt x="452" y="336"/>
                    </a:moveTo>
                    <a:cubicBezTo>
                      <a:pt x="447" y="338"/>
                      <a:pt x="442" y="341"/>
                      <a:pt x="438" y="346"/>
                    </a:cubicBezTo>
                    <a:cubicBezTo>
                      <a:pt x="447" y="341"/>
                      <a:pt x="451" y="338"/>
                      <a:pt x="452" y="336"/>
                    </a:cubicBezTo>
                    <a:close/>
                    <a:moveTo>
                      <a:pt x="439" y="350"/>
                    </a:moveTo>
                    <a:cubicBezTo>
                      <a:pt x="437" y="350"/>
                      <a:pt x="432" y="353"/>
                      <a:pt x="429" y="355"/>
                    </a:cubicBezTo>
                    <a:lnTo>
                      <a:pt x="429" y="355"/>
                    </a:lnTo>
                    <a:cubicBezTo>
                      <a:pt x="429" y="355"/>
                      <a:pt x="429" y="354"/>
                      <a:pt x="429" y="354"/>
                    </a:cubicBezTo>
                    <a:lnTo>
                      <a:pt x="429" y="354"/>
                    </a:lnTo>
                    <a:cubicBezTo>
                      <a:pt x="427" y="356"/>
                      <a:pt x="426" y="357"/>
                      <a:pt x="426" y="357"/>
                    </a:cubicBezTo>
                    <a:cubicBezTo>
                      <a:pt x="426" y="357"/>
                      <a:pt x="428" y="356"/>
                      <a:pt x="429" y="355"/>
                    </a:cubicBezTo>
                    <a:lnTo>
                      <a:pt x="429" y="355"/>
                    </a:lnTo>
                    <a:cubicBezTo>
                      <a:pt x="429" y="359"/>
                      <a:pt x="429" y="365"/>
                      <a:pt x="432" y="365"/>
                    </a:cubicBezTo>
                    <a:cubicBezTo>
                      <a:pt x="433" y="365"/>
                      <a:pt x="435" y="364"/>
                      <a:pt x="438" y="361"/>
                    </a:cubicBezTo>
                    <a:cubicBezTo>
                      <a:pt x="442" y="352"/>
                      <a:pt x="442" y="350"/>
                      <a:pt x="439" y="350"/>
                    </a:cubicBezTo>
                    <a:close/>
                    <a:moveTo>
                      <a:pt x="486" y="329"/>
                    </a:moveTo>
                    <a:cubicBezTo>
                      <a:pt x="486" y="329"/>
                      <a:pt x="501" y="334"/>
                      <a:pt x="509" y="339"/>
                    </a:cubicBezTo>
                    <a:lnTo>
                      <a:pt x="509" y="339"/>
                    </a:lnTo>
                    <a:cubicBezTo>
                      <a:pt x="507" y="338"/>
                      <a:pt x="505" y="338"/>
                      <a:pt x="503" y="338"/>
                    </a:cubicBezTo>
                    <a:cubicBezTo>
                      <a:pt x="499" y="338"/>
                      <a:pt x="497" y="340"/>
                      <a:pt x="502" y="346"/>
                    </a:cubicBezTo>
                    <a:cubicBezTo>
                      <a:pt x="517" y="346"/>
                      <a:pt x="515" y="342"/>
                      <a:pt x="509" y="339"/>
                    </a:cubicBezTo>
                    <a:lnTo>
                      <a:pt x="509" y="339"/>
                    </a:lnTo>
                    <a:cubicBezTo>
                      <a:pt x="519" y="340"/>
                      <a:pt x="535" y="346"/>
                      <a:pt x="535" y="346"/>
                    </a:cubicBezTo>
                    <a:cubicBezTo>
                      <a:pt x="535" y="356"/>
                      <a:pt x="541" y="359"/>
                      <a:pt x="546" y="361"/>
                    </a:cubicBezTo>
                    <a:lnTo>
                      <a:pt x="546" y="361"/>
                    </a:lnTo>
                    <a:cubicBezTo>
                      <a:pt x="548" y="365"/>
                      <a:pt x="550" y="371"/>
                      <a:pt x="550" y="378"/>
                    </a:cubicBezTo>
                    <a:cubicBezTo>
                      <a:pt x="567" y="378"/>
                      <a:pt x="567" y="378"/>
                      <a:pt x="583" y="394"/>
                    </a:cubicBezTo>
                    <a:cubicBezTo>
                      <a:pt x="576" y="391"/>
                      <a:pt x="573" y="389"/>
                      <a:pt x="570" y="389"/>
                    </a:cubicBezTo>
                    <a:cubicBezTo>
                      <a:pt x="562" y="389"/>
                      <a:pt x="583" y="410"/>
                      <a:pt x="583" y="410"/>
                    </a:cubicBezTo>
                    <a:cubicBezTo>
                      <a:pt x="587" y="419"/>
                      <a:pt x="589" y="422"/>
                      <a:pt x="590" y="422"/>
                    </a:cubicBezTo>
                    <a:cubicBezTo>
                      <a:pt x="592" y="422"/>
                      <a:pt x="590" y="414"/>
                      <a:pt x="592" y="414"/>
                    </a:cubicBezTo>
                    <a:cubicBezTo>
                      <a:pt x="593" y="414"/>
                      <a:pt x="595" y="417"/>
                      <a:pt x="599" y="426"/>
                    </a:cubicBezTo>
                    <a:lnTo>
                      <a:pt x="599" y="475"/>
                    </a:lnTo>
                    <a:lnTo>
                      <a:pt x="599" y="540"/>
                    </a:lnTo>
                    <a:cubicBezTo>
                      <a:pt x="599" y="587"/>
                      <a:pt x="583" y="652"/>
                      <a:pt x="567" y="701"/>
                    </a:cubicBezTo>
                    <a:cubicBezTo>
                      <a:pt x="554" y="753"/>
                      <a:pt x="541" y="794"/>
                      <a:pt x="511" y="834"/>
                    </a:cubicBezTo>
                    <a:lnTo>
                      <a:pt x="511" y="834"/>
                    </a:lnTo>
                    <a:cubicBezTo>
                      <a:pt x="502" y="806"/>
                      <a:pt x="494" y="778"/>
                      <a:pt x="486" y="749"/>
                    </a:cubicBezTo>
                    <a:cubicBezTo>
                      <a:pt x="470" y="701"/>
                      <a:pt x="453" y="652"/>
                      <a:pt x="438" y="587"/>
                    </a:cubicBezTo>
                    <a:cubicBezTo>
                      <a:pt x="438" y="572"/>
                      <a:pt x="421" y="540"/>
                      <a:pt x="421" y="507"/>
                    </a:cubicBezTo>
                    <a:lnTo>
                      <a:pt x="421" y="491"/>
                    </a:lnTo>
                    <a:lnTo>
                      <a:pt x="421" y="443"/>
                    </a:lnTo>
                    <a:lnTo>
                      <a:pt x="421" y="410"/>
                    </a:lnTo>
                    <a:lnTo>
                      <a:pt x="421" y="394"/>
                    </a:lnTo>
                    <a:lnTo>
                      <a:pt x="421" y="361"/>
                    </a:lnTo>
                    <a:cubicBezTo>
                      <a:pt x="425" y="353"/>
                      <a:pt x="427" y="350"/>
                      <a:pt x="428" y="350"/>
                    </a:cubicBezTo>
                    <a:lnTo>
                      <a:pt x="428" y="350"/>
                    </a:lnTo>
                    <a:cubicBezTo>
                      <a:pt x="429" y="350"/>
                      <a:pt x="429" y="352"/>
                      <a:pt x="429" y="354"/>
                    </a:cubicBezTo>
                    <a:lnTo>
                      <a:pt x="429" y="354"/>
                    </a:lnTo>
                    <a:cubicBezTo>
                      <a:pt x="431" y="352"/>
                      <a:pt x="434" y="350"/>
                      <a:pt x="438" y="346"/>
                    </a:cubicBezTo>
                    <a:cubicBezTo>
                      <a:pt x="438" y="337"/>
                      <a:pt x="446" y="333"/>
                      <a:pt x="450" y="333"/>
                    </a:cubicBezTo>
                    <a:cubicBezTo>
                      <a:pt x="452" y="333"/>
                      <a:pt x="453" y="334"/>
                      <a:pt x="452" y="336"/>
                    </a:cubicBezTo>
                    <a:lnTo>
                      <a:pt x="452" y="336"/>
                    </a:lnTo>
                    <a:cubicBezTo>
                      <a:pt x="466" y="329"/>
                      <a:pt x="477" y="329"/>
                      <a:pt x="453" y="329"/>
                    </a:cubicBezTo>
                    <a:close/>
                    <a:moveTo>
                      <a:pt x="466" y="1"/>
                    </a:moveTo>
                    <a:cubicBezTo>
                      <a:pt x="356" y="1"/>
                      <a:pt x="248" y="44"/>
                      <a:pt x="179" y="135"/>
                    </a:cubicBezTo>
                    <a:cubicBezTo>
                      <a:pt x="65" y="264"/>
                      <a:pt x="82" y="443"/>
                      <a:pt x="98" y="620"/>
                    </a:cubicBezTo>
                    <a:cubicBezTo>
                      <a:pt x="132" y="784"/>
                      <a:pt x="181" y="953"/>
                      <a:pt x="253" y="1107"/>
                    </a:cubicBezTo>
                    <a:lnTo>
                      <a:pt x="253" y="1107"/>
                    </a:lnTo>
                    <a:cubicBezTo>
                      <a:pt x="232" y="1115"/>
                      <a:pt x="209" y="1121"/>
                      <a:pt x="179" y="1121"/>
                    </a:cubicBezTo>
                    <a:cubicBezTo>
                      <a:pt x="82" y="1121"/>
                      <a:pt x="1" y="1202"/>
                      <a:pt x="1" y="1283"/>
                    </a:cubicBezTo>
                    <a:cubicBezTo>
                      <a:pt x="1" y="1380"/>
                      <a:pt x="82" y="1445"/>
                      <a:pt x="179" y="1445"/>
                    </a:cubicBezTo>
                    <a:cubicBezTo>
                      <a:pt x="188" y="1445"/>
                      <a:pt x="196" y="1445"/>
                      <a:pt x="204" y="1445"/>
                    </a:cubicBezTo>
                    <a:cubicBezTo>
                      <a:pt x="287" y="1445"/>
                      <a:pt x="364" y="1425"/>
                      <a:pt x="434" y="1389"/>
                    </a:cubicBezTo>
                    <a:lnTo>
                      <a:pt x="434" y="1389"/>
                    </a:lnTo>
                    <a:cubicBezTo>
                      <a:pt x="455" y="1414"/>
                      <a:pt x="478" y="1438"/>
                      <a:pt x="502" y="1460"/>
                    </a:cubicBezTo>
                    <a:cubicBezTo>
                      <a:pt x="665" y="1602"/>
                      <a:pt x="891" y="1693"/>
                      <a:pt x="1109" y="1693"/>
                    </a:cubicBezTo>
                    <a:cubicBezTo>
                      <a:pt x="1238" y="1693"/>
                      <a:pt x="1364" y="1662"/>
                      <a:pt x="1472" y="1589"/>
                    </a:cubicBezTo>
                    <a:cubicBezTo>
                      <a:pt x="1552" y="1525"/>
                      <a:pt x="1585" y="1445"/>
                      <a:pt x="1537" y="1363"/>
                    </a:cubicBezTo>
                    <a:cubicBezTo>
                      <a:pt x="1503" y="1309"/>
                      <a:pt x="1440" y="1276"/>
                      <a:pt x="1383" y="1276"/>
                    </a:cubicBezTo>
                    <a:cubicBezTo>
                      <a:pt x="1357" y="1276"/>
                      <a:pt x="1331" y="1283"/>
                      <a:pt x="1311" y="1299"/>
                    </a:cubicBezTo>
                    <a:cubicBezTo>
                      <a:pt x="1294" y="1315"/>
                      <a:pt x="1261" y="1331"/>
                      <a:pt x="1246" y="1331"/>
                    </a:cubicBezTo>
                    <a:cubicBezTo>
                      <a:pt x="1230" y="1339"/>
                      <a:pt x="1238" y="1339"/>
                      <a:pt x="1244" y="1339"/>
                    </a:cubicBezTo>
                    <a:cubicBezTo>
                      <a:pt x="1250" y="1339"/>
                      <a:pt x="1254" y="1339"/>
                      <a:pt x="1229" y="1348"/>
                    </a:cubicBezTo>
                    <a:lnTo>
                      <a:pt x="1197" y="1348"/>
                    </a:lnTo>
                    <a:cubicBezTo>
                      <a:pt x="1181" y="1363"/>
                      <a:pt x="1164" y="1363"/>
                      <a:pt x="1164" y="1363"/>
                    </a:cubicBezTo>
                    <a:cubicBezTo>
                      <a:pt x="1162" y="1364"/>
                      <a:pt x="1160" y="1365"/>
                      <a:pt x="1158" y="1365"/>
                    </a:cubicBezTo>
                    <a:lnTo>
                      <a:pt x="1158" y="1365"/>
                    </a:lnTo>
                    <a:cubicBezTo>
                      <a:pt x="1159" y="1364"/>
                      <a:pt x="1157" y="1363"/>
                      <a:pt x="1149" y="1363"/>
                    </a:cubicBezTo>
                    <a:lnTo>
                      <a:pt x="1003" y="1363"/>
                    </a:lnTo>
                    <a:cubicBezTo>
                      <a:pt x="987" y="1348"/>
                      <a:pt x="970" y="1348"/>
                      <a:pt x="938" y="1348"/>
                    </a:cubicBezTo>
                    <a:cubicBezTo>
                      <a:pt x="890" y="1331"/>
                      <a:pt x="858" y="1315"/>
                      <a:pt x="809" y="1266"/>
                    </a:cubicBezTo>
                    <a:cubicBezTo>
                      <a:pt x="777" y="1266"/>
                      <a:pt x="777" y="1266"/>
                      <a:pt x="761" y="1251"/>
                    </a:cubicBezTo>
                    <a:cubicBezTo>
                      <a:pt x="744" y="1234"/>
                      <a:pt x="729" y="1218"/>
                      <a:pt x="712" y="1186"/>
                    </a:cubicBezTo>
                    <a:cubicBezTo>
                      <a:pt x="703" y="1180"/>
                      <a:pt x="695" y="1174"/>
                      <a:pt x="689" y="1168"/>
                    </a:cubicBezTo>
                    <a:lnTo>
                      <a:pt x="689" y="1168"/>
                    </a:lnTo>
                    <a:cubicBezTo>
                      <a:pt x="757" y="1080"/>
                      <a:pt x="813" y="979"/>
                      <a:pt x="858" y="878"/>
                    </a:cubicBezTo>
                    <a:cubicBezTo>
                      <a:pt x="923" y="717"/>
                      <a:pt x="970" y="540"/>
                      <a:pt x="923" y="361"/>
                    </a:cubicBezTo>
                    <a:cubicBezTo>
                      <a:pt x="874" y="200"/>
                      <a:pt x="761" y="70"/>
                      <a:pt x="599" y="22"/>
                    </a:cubicBezTo>
                    <a:cubicBezTo>
                      <a:pt x="557" y="8"/>
                      <a:pt x="511" y="1"/>
                      <a:pt x="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558;p38"/>
              <p:cNvSpPr/>
              <p:nvPr/>
            </p:nvSpPr>
            <p:spPr>
              <a:xfrm>
                <a:off x="4904075" y="1239925"/>
                <a:ext cx="380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468" extrusionOk="0">
                    <a:moveTo>
                      <a:pt x="517" y="329"/>
                    </a:moveTo>
                    <a:lnTo>
                      <a:pt x="533" y="346"/>
                    </a:lnTo>
                    <a:cubicBezTo>
                      <a:pt x="544" y="346"/>
                      <a:pt x="562" y="353"/>
                      <a:pt x="564" y="353"/>
                    </a:cubicBezTo>
                    <a:cubicBezTo>
                      <a:pt x="564" y="353"/>
                      <a:pt x="561" y="351"/>
                      <a:pt x="550" y="346"/>
                    </a:cubicBezTo>
                    <a:cubicBezTo>
                      <a:pt x="565" y="346"/>
                      <a:pt x="582" y="361"/>
                      <a:pt x="614" y="378"/>
                    </a:cubicBezTo>
                    <a:cubicBezTo>
                      <a:pt x="603" y="378"/>
                      <a:pt x="593" y="371"/>
                      <a:pt x="591" y="371"/>
                    </a:cubicBezTo>
                    <a:lnTo>
                      <a:pt x="591" y="371"/>
                    </a:lnTo>
                    <a:cubicBezTo>
                      <a:pt x="591" y="371"/>
                      <a:pt x="592" y="372"/>
                      <a:pt x="598" y="378"/>
                    </a:cubicBezTo>
                    <a:cubicBezTo>
                      <a:pt x="614" y="378"/>
                      <a:pt x="630" y="394"/>
                      <a:pt x="630" y="410"/>
                    </a:cubicBezTo>
                    <a:cubicBezTo>
                      <a:pt x="635" y="413"/>
                      <a:pt x="638" y="414"/>
                      <a:pt x="639" y="414"/>
                    </a:cubicBezTo>
                    <a:cubicBezTo>
                      <a:pt x="647" y="414"/>
                      <a:pt x="634" y="399"/>
                      <a:pt x="635" y="399"/>
                    </a:cubicBezTo>
                    <a:lnTo>
                      <a:pt x="635" y="399"/>
                    </a:lnTo>
                    <a:cubicBezTo>
                      <a:pt x="635" y="399"/>
                      <a:pt x="638" y="402"/>
                      <a:pt x="647" y="410"/>
                    </a:cubicBezTo>
                    <a:cubicBezTo>
                      <a:pt x="647" y="426"/>
                      <a:pt x="647" y="426"/>
                      <a:pt x="662" y="443"/>
                    </a:cubicBezTo>
                    <a:cubicBezTo>
                      <a:pt x="667" y="451"/>
                      <a:pt x="668" y="454"/>
                      <a:pt x="667" y="454"/>
                    </a:cubicBezTo>
                    <a:cubicBezTo>
                      <a:pt x="666" y="454"/>
                      <a:pt x="660" y="447"/>
                      <a:pt x="658" y="447"/>
                    </a:cubicBezTo>
                    <a:lnTo>
                      <a:pt x="658" y="447"/>
                    </a:lnTo>
                    <a:cubicBezTo>
                      <a:pt x="657" y="447"/>
                      <a:pt x="658" y="449"/>
                      <a:pt x="662" y="458"/>
                    </a:cubicBezTo>
                    <a:cubicBezTo>
                      <a:pt x="679" y="475"/>
                      <a:pt x="679" y="475"/>
                      <a:pt x="679" y="490"/>
                    </a:cubicBezTo>
                    <a:lnTo>
                      <a:pt x="679" y="540"/>
                    </a:lnTo>
                    <a:cubicBezTo>
                      <a:pt x="681" y="541"/>
                      <a:pt x="682" y="542"/>
                      <a:pt x="684" y="542"/>
                    </a:cubicBezTo>
                    <a:cubicBezTo>
                      <a:pt x="691" y="542"/>
                      <a:pt x="693" y="521"/>
                      <a:pt x="694" y="521"/>
                    </a:cubicBezTo>
                    <a:cubicBezTo>
                      <a:pt x="695" y="521"/>
                      <a:pt x="695" y="526"/>
                      <a:pt x="695" y="540"/>
                    </a:cubicBezTo>
                    <a:lnTo>
                      <a:pt x="695" y="587"/>
                    </a:lnTo>
                    <a:cubicBezTo>
                      <a:pt x="695" y="587"/>
                      <a:pt x="685" y="629"/>
                      <a:pt x="689" y="629"/>
                    </a:cubicBezTo>
                    <a:cubicBezTo>
                      <a:pt x="690" y="629"/>
                      <a:pt x="691" y="626"/>
                      <a:pt x="695" y="620"/>
                    </a:cubicBezTo>
                    <a:lnTo>
                      <a:pt x="695" y="620"/>
                    </a:lnTo>
                    <a:cubicBezTo>
                      <a:pt x="679" y="652"/>
                      <a:pt x="679" y="684"/>
                      <a:pt x="662" y="717"/>
                    </a:cubicBezTo>
                    <a:cubicBezTo>
                      <a:pt x="662" y="717"/>
                      <a:pt x="662" y="734"/>
                      <a:pt x="647" y="749"/>
                    </a:cubicBezTo>
                    <a:cubicBezTo>
                      <a:pt x="650" y="746"/>
                      <a:pt x="651" y="745"/>
                      <a:pt x="652" y="745"/>
                    </a:cubicBezTo>
                    <a:cubicBezTo>
                      <a:pt x="657" y="745"/>
                      <a:pt x="647" y="769"/>
                      <a:pt x="647" y="781"/>
                    </a:cubicBezTo>
                    <a:cubicBezTo>
                      <a:pt x="630" y="798"/>
                      <a:pt x="614" y="831"/>
                      <a:pt x="582" y="863"/>
                    </a:cubicBezTo>
                    <a:cubicBezTo>
                      <a:pt x="582" y="870"/>
                      <a:pt x="579" y="877"/>
                      <a:pt x="572" y="885"/>
                    </a:cubicBezTo>
                    <a:lnTo>
                      <a:pt x="572" y="885"/>
                    </a:lnTo>
                    <a:lnTo>
                      <a:pt x="517" y="831"/>
                    </a:lnTo>
                    <a:lnTo>
                      <a:pt x="468" y="781"/>
                    </a:lnTo>
                    <a:cubicBezTo>
                      <a:pt x="468" y="781"/>
                      <a:pt x="463" y="770"/>
                      <a:pt x="462" y="765"/>
                    </a:cubicBezTo>
                    <a:lnTo>
                      <a:pt x="462" y="765"/>
                    </a:lnTo>
                    <a:cubicBezTo>
                      <a:pt x="464" y="765"/>
                      <a:pt x="466" y="766"/>
                      <a:pt x="468" y="766"/>
                    </a:cubicBezTo>
                    <a:cubicBezTo>
                      <a:pt x="465" y="762"/>
                      <a:pt x="463" y="761"/>
                      <a:pt x="462" y="761"/>
                    </a:cubicBezTo>
                    <a:cubicBezTo>
                      <a:pt x="461" y="761"/>
                      <a:pt x="461" y="762"/>
                      <a:pt x="462" y="765"/>
                    </a:cubicBezTo>
                    <a:lnTo>
                      <a:pt x="462" y="765"/>
                    </a:lnTo>
                    <a:cubicBezTo>
                      <a:pt x="453" y="761"/>
                      <a:pt x="453" y="749"/>
                      <a:pt x="453" y="749"/>
                    </a:cubicBezTo>
                    <a:cubicBezTo>
                      <a:pt x="436" y="717"/>
                      <a:pt x="420" y="701"/>
                      <a:pt x="404" y="684"/>
                    </a:cubicBezTo>
                    <a:cubicBezTo>
                      <a:pt x="404" y="669"/>
                      <a:pt x="388" y="652"/>
                      <a:pt x="388" y="637"/>
                    </a:cubicBezTo>
                    <a:cubicBezTo>
                      <a:pt x="383" y="628"/>
                      <a:pt x="381" y="625"/>
                      <a:pt x="380" y="625"/>
                    </a:cubicBezTo>
                    <a:lnTo>
                      <a:pt x="380" y="625"/>
                    </a:lnTo>
                    <a:cubicBezTo>
                      <a:pt x="379" y="625"/>
                      <a:pt x="380" y="632"/>
                      <a:pt x="379" y="632"/>
                    </a:cubicBezTo>
                    <a:cubicBezTo>
                      <a:pt x="378" y="632"/>
                      <a:pt x="376" y="629"/>
                      <a:pt x="371" y="620"/>
                    </a:cubicBezTo>
                    <a:cubicBezTo>
                      <a:pt x="371" y="587"/>
                      <a:pt x="356" y="572"/>
                      <a:pt x="356" y="540"/>
                    </a:cubicBezTo>
                    <a:cubicBezTo>
                      <a:pt x="356" y="540"/>
                      <a:pt x="356" y="523"/>
                      <a:pt x="339" y="507"/>
                    </a:cubicBezTo>
                    <a:lnTo>
                      <a:pt x="339" y="490"/>
                    </a:lnTo>
                    <a:lnTo>
                      <a:pt x="339" y="475"/>
                    </a:lnTo>
                    <a:cubicBezTo>
                      <a:pt x="339" y="463"/>
                      <a:pt x="347" y="437"/>
                      <a:pt x="346" y="437"/>
                    </a:cubicBezTo>
                    <a:lnTo>
                      <a:pt x="346" y="437"/>
                    </a:lnTo>
                    <a:cubicBezTo>
                      <a:pt x="346" y="437"/>
                      <a:pt x="344" y="443"/>
                      <a:pt x="339" y="458"/>
                    </a:cubicBezTo>
                    <a:lnTo>
                      <a:pt x="339" y="426"/>
                    </a:lnTo>
                    <a:cubicBezTo>
                      <a:pt x="347" y="418"/>
                      <a:pt x="352" y="414"/>
                      <a:pt x="354" y="410"/>
                    </a:cubicBezTo>
                    <a:lnTo>
                      <a:pt x="354" y="410"/>
                    </a:lnTo>
                    <a:cubicBezTo>
                      <a:pt x="354" y="410"/>
                      <a:pt x="355" y="410"/>
                      <a:pt x="356" y="410"/>
                    </a:cubicBezTo>
                    <a:cubicBezTo>
                      <a:pt x="356" y="394"/>
                      <a:pt x="356" y="378"/>
                      <a:pt x="371" y="378"/>
                    </a:cubicBezTo>
                    <a:cubicBezTo>
                      <a:pt x="375" y="372"/>
                      <a:pt x="377" y="367"/>
                      <a:pt x="378" y="364"/>
                    </a:cubicBezTo>
                    <a:lnTo>
                      <a:pt x="378" y="364"/>
                    </a:lnTo>
                    <a:cubicBezTo>
                      <a:pt x="384" y="359"/>
                      <a:pt x="394" y="355"/>
                      <a:pt x="404" y="346"/>
                    </a:cubicBezTo>
                    <a:lnTo>
                      <a:pt x="404" y="346"/>
                    </a:lnTo>
                    <a:cubicBezTo>
                      <a:pt x="393" y="351"/>
                      <a:pt x="388" y="353"/>
                      <a:pt x="386" y="353"/>
                    </a:cubicBezTo>
                    <a:cubicBezTo>
                      <a:pt x="382" y="353"/>
                      <a:pt x="393" y="346"/>
                      <a:pt x="404" y="346"/>
                    </a:cubicBezTo>
                    <a:cubicBezTo>
                      <a:pt x="420" y="346"/>
                      <a:pt x="420" y="329"/>
                      <a:pt x="436" y="329"/>
                    </a:cubicBezTo>
                    <a:close/>
                    <a:moveTo>
                      <a:pt x="1179" y="927"/>
                    </a:moveTo>
                    <a:lnTo>
                      <a:pt x="1179" y="927"/>
                    </a:lnTo>
                    <a:cubicBezTo>
                      <a:pt x="1176" y="935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9" y="934"/>
                      <a:pt x="1179" y="928"/>
                      <a:pt x="1179" y="927"/>
                    </a:cubicBezTo>
                    <a:close/>
                    <a:moveTo>
                      <a:pt x="475" y="1"/>
                    </a:moveTo>
                    <a:cubicBezTo>
                      <a:pt x="356" y="1"/>
                      <a:pt x="236" y="29"/>
                      <a:pt x="145" y="119"/>
                    </a:cubicBezTo>
                    <a:cubicBezTo>
                      <a:pt x="33" y="249"/>
                      <a:pt x="0" y="410"/>
                      <a:pt x="16" y="572"/>
                    </a:cubicBezTo>
                    <a:cubicBezTo>
                      <a:pt x="50" y="772"/>
                      <a:pt x="167" y="964"/>
                      <a:pt x="321" y="1112"/>
                    </a:cubicBezTo>
                    <a:lnTo>
                      <a:pt x="321" y="1112"/>
                    </a:lnTo>
                    <a:cubicBezTo>
                      <a:pt x="296" y="1131"/>
                      <a:pt x="270" y="1149"/>
                      <a:pt x="242" y="1169"/>
                    </a:cubicBezTo>
                    <a:cubicBezTo>
                      <a:pt x="162" y="1218"/>
                      <a:pt x="130" y="1315"/>
                      <a:pt x="177" y="1396"/>
                    </a:cubicBezTo>
                    <a:cubicBezTo>
                      <a:pt x="210" y="1439"/>
                      <a:pt x="265" y="1468"/>
                      <a:pt x="321" y="1468"/>
                    </a:cubicBezTo>
                    <a:cubicBezTo>
                      <a:pt x="349" y="1468"/>
                      <a:pt x="377" y="1460"/>
                      <a:pt x="404" y="1445"/>
                    </a:cubicBezTo>
                    <a:cubicBezTo>
                      <a:pt x="470" y="1403"/>
                      <a:pt x="537" y="1358"/>
                      <a:pt x="601" y="1308"/>
                    </a:cubicBezTo>
                    <a:lnTo>
                      <a:pt x="601" y="1308"/>
                    </a:lnTo>
                    <a:cubicBezTo>
                      <a:pt x="700" y="1350"/>
                      <a:pt x="809" y="1373"/>
                      <a:pt x="918" y="1373"/>
                    </a:cubicBezTo>
                    <a:cubicBezTo>
                      <a:pt x="1142" y="1373"/>
                      <a:pt x="1364" y="1278"/>
                      <a:pt x="1487" y="1072"/>
                    </a:cubicBezTo>
                    <a:cubicBezTo>
                      <a:pt x="1519" y="1008"/>
                      <a:pt x="1503" y="895"/>
                      <a:pt x="1422" y="846"/>
                    </a:cubicBezTo>
                    <a:cubicBezTo>
                      <a:pt x="1397" y="836"/>
                      <a:pt x="1370" y="831"/>
                      <a:pt x="1343" y="831"/>
                    </a:cubicBezTo>
                    <a:cubicBezTo>
                      <a:pt x="1285" y="831"/>
                      <a:pt x="1229" y="856"/>
                      <a:pt x="1196" y="911"/>
                    </a:cubicBezTo>
                    <a:cubicBezTo>
                      <a:pt x="1196" y="911"/>
                      <a:pt x="1178" y="938"/>
                      <a:pt x="1175" y="938"/>
                    </a:cubicBezTo>
                    <a:cubicBezTo>
                      <a:pt x="1175" y="938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3" y="941"/>
                      <a:pt x="1169" y="943"/>
                      <a:pt x="1164" y="943"/>
                    </a:cubicBezTo>
                    <a:cubicBezTo>
                      <a:pt x="1147" y="960"/>
                      <a:pt x="1147" y="975"/>
                      <a:pt x="1132" y="975"/>
                    </a:cubicBezTo>
                    <a:cubicBezTo>
                      <a:pt x="1115" y="992"/>
                      <a:pt x="1082" y="1008"/>
                      <a:pt x="1067" y="1024"/>
                    </a:cubicBezTo>
                    <a:cubicBezTo>
                      <a:pt x="1050" y="1024"/>
                      <a:pt x="1018" y="1024"/>
                      <a:pt x="1002" y="1040"/>
                    </a:cubicBezTo>
                    <a:lnTo>
                      <a:pt x="985" y="1040"/>
                    </a:lnTo>
                    <a:cubicBezTo>
                      <a:pt x="985" y="1040"/>
                      <a:pt x="984" y="1041"/>
                      <a:pt x="983" y="1041"/>
                    </a:cubicBezTo>
                    <a:lnTo>
                      <a:pt x="983" y="1041"/>
                    </a:lnTo>
                    <a:cubicBezTo>
                      <a:pt x="981" y="1040"/>
                      <a:pt x="977" y="1040"/>
                      <a:pt x="970" y="1040"/>
                    </a:cubicBezTo>
                    <a:lnTo>
                      <a:pt x="863" y="1040"/>
                    </a:lnTo>
                    <a:cubicBezTo>
                      <a:pt x="929" y="945"/>
                      <a:pt x="979" y="838"/>
                      <a:pt x="1002" y="717"/>
                    </a:cubicBezTo>
                    <a:cubicBezTo>
                      <a:pt x="1035" y="555"/>
                      <a:pt x="1018" y="378"/>
                      <a:pt x="921" y="232"/>
                    </a:cubicBezTo>
                    <a:cubicBezTo>
                      <a:pt x="841" y="119"/>
                      <a:pt x="711" y="38"/>
                      <a:pt x="565" y="6"/>
                    </a:cubicBezTo>
                    <a:cubicBezTo>
                      <a:pt x="536" y="2"/>
                      <a:pt x="505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559;p38"/>
              <p:cNvSpPr/>
              <p:nvPr/>
            </p:nvSpPr>
            <p:spPr>
              <a:xfrm>
                <a:off x="5054425" y="1328125"/>
                <a:ext cx="371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39" extrusionOk="0">
                    <a:moveTo>
                      <a:pt x="548" y="324"/>
                    </a:moveTo>
                    <a:cubicBezTo>
                      <a:pt x="551" y="328"/>
                      <a:pt x="554" y="330"/>
                      <a:pt x="556" y="332"/>
                    </a:cubicBezTo>
                    <a:lnTo>
                      <a:pt x="556" y="332"/>
                    </a:lnTo>
                    <a:cubicBezTo>
                      <a:pt x="558" y="335"/>
                      <a:pt x="560" y="337"/>
                      <a:pt x="563" y="341"/>
                    </a:cubicBezTo>
                    <a:cubicBezTo>
                      <a:pt x="561" y="338"/>
                      <a:pt x="560" y="337"/>
                      <a:pt x="560" y="337"/>
                    </a:cubicBezTo>
                    <a:lnTo>
                      <a:pt x="560" y="337"/>
                    </a:lnTo>
                    <a:cubicBezTo>
                      <a:pt x="561" y="337"/>
                      <a:pt x="576" y="352"/>
                      <a:pt x="582" y="352"/>
                    </a:cubicBezTo>
                    <a:cubicBezTo>
                      <a:pt x="582" y="352"/>
                      <a:pt x="583" y="352"/>
                      <a:pt x="583" y="351"/>
                    </a:cubicBezTo>
                    <a:lnTo>
                      <a:pt x="583" y="351"/>
                    </a:lnTo>
                    <a:cubicBezTo>
                      <a:pt x="588" y="358"/>
                      <a:pt x="596" y="361"/>
                      <a:pt x="596" y="373"/>
                    </a:cubicBezTo>
                    <a:cubicBezTo>
                      <a:pt x="596" y="406"/>
                      <a:pt x="612" y="421"/>
                      <a:pt x="612" y="453"/>
                    </a:cubicBezTo>
                    <a:lnTo>
                      <a:pt x="612" y="502"/>
                    </a:lnTo>
                    <a:lnTo>
                      <a:pt x="612" y="567"/>
                    </a:lnTo>
                    <a:lnTo>
                      <a:pt x="612" y="583"/>
                    </a:lnTo>
                    <a:lnTo>
                      <a:pt x="612" y="615"/>
                    </a:lnTo>
                    <a:lnTo>
                      <a:pt x="612" y="632"/>
                    </a:lnTo>
                    <a:lnTo>
                      <a:pt x="612" y="664"/>
                    </a:lnTo>
                    <a:cubicBezTo>
                      <a:pt x="596" y="680"/>
                      <a:pt x="596" y="712"/>
                      <a:pt x="580" y="729"/>
                    </a:cubicBezTo>
                    <a:cubicBezTo>
                      <a:pt x="580" y="744"/>
                      <a:pt x="580" y="760"/>
                      <a:pt x="565" y="775"/>
                    </a:cubicBezTo>
                    <a:lnTo>
                      <a:pt x="565" y="775"/>
                    </a:lnTo>
                    <a:cubicBezTo>
                      <a:pt x="551" y="767"/>
                      <a:pt x="541" y="761"/>
                      <a:pt x="531" y="761"/>
                    </a:cubicBezTo>
                    <a:cubicBezTo>
                      <a:pt x="515" y="744"/>
                      <a:pt x="515" y="744"/>
                      <a:pt x="499" y="744"/>
                    </a:cubicBezTo>
                    <a:cubicBezTo>
                      <a:pt x="491" y="736"/>
                      <a:pt x="495" y="736"/>
                      <a:pt x="499" y="736"/>
                    </a:cubicBezTo>
                    <a:cubicBezTo>
                      <a:pt x="503" y="736"/>
                      <a:pt x="507" y="736"/>
                      <a:pt x="499" y="729"/>
                    </a:cubicBezTo>
                    <a:lnTo>
                      <a:pt x="451" y="680"/>
                    </a:lnTo>
                    <a:cubicBezTo>
                      <a:pt x="448" y="677"/>
                      <a:pt x="447" y="676"/>
                      <a:pt x="446" y="676"/>
                    </a:cubicBezTo>
                    <a:cubicBezTo>
                      <a:pt x="444" y="676"/>
                      <a:pt x="449" y="686"/>
                      <a:pt x="449" y="686"/>
                    </a:cubicBezTo>
                    <a:cubicBezTo>
                      <a:pt x="449" y="686"/>
                      <a:pt x="445" y="681"/>
                      <a:pt x="434" y="664"/>
                    </a:cubicBezTo>
                    <a:cubicBezTo>
                      <a:pt x="434" y="664"/>
                      <a:pt x="434" y="647"/>
                      <a:pt x="419" y="647"/>
                    </a:cubicBezTo>
                    <a:cubicBezTo>
                      <a:pt x="419" y="632"/>
                      <a:pt x="419" y="632"/>
                      <a:pt x="402" y="615"/>
                    </a:cubicBezTo>
                    <a:lnTo>
                      <a:pt x="402" y="583"/>
                    </a:lnTo>
                    <a:cubicBezTo>
                      <a:pt x="402" y="583"/>
                      <a:pt x="398" y="572"/>
                      <a:pt x="396" y="564"/>
                    </a:cubicBezTo>
                    <a:lnTo>
                      <a:pt x="396" y="564"/>
                    </a:lnTo>
                    <a:cubicBezTo>
                      <a:pt x="399" y="570"/>
                      <a:pt x="401" y="574"/>
                      <a:pt x="401" y="574"/>
                    </a:cubicBezTo>
                    <a:cubicBezTo>
                      <a:pt x="402" y="574"/>
                      <a:pt x="402" y="572"/>
                      <a:pt x="402" y="567"/>
                    </a:cubicBezTo>
                    <a:cubicBezTo>
                      <a:pt x="398" y="559"/>
                      <a:pt x="396" y="556"/>
                      <a:pt x="395" y="556"/>
                    </a:cubicBezTo>
                    <a:lnTo>
                      <a:pt x="395" y="556"/>
                    </a:lnTo>
                    <a:cubicBezTo>
                      <a:pt x="394" y="556"/>
                      <a:pt x="395" y="559"/>
                      <a:pt x="396" y="564"/>
                    </a:cubicBezTo>
                    <a:lnTo>
                      <a:pt x="396" y="564"/>
                    </a:lnTo>
                    <a:cubicBezTo>
                      <a:pt x="394" y="560"/>
                      <a:pt x="391" y="555"/>
                      <a:pt x="386" y="550"/>
                    </a:cubicBezTo>
                    <a:lnTo>
                      <a:pt x="386" y="518"/>
                    </a:lnTo>
                    <a:cubicBezTo>
                      <a:pt x="386" y="508"/>
                      <a:pt x="393" y="497"/>
                      <a:pt x="397" y="496"/>
                    </a:cubicBezTo>
                    <a:lnTo>
                      <a:pt x="397" y="496"/>
                    </a:lnTo>
                    <a:cubicBezTo>
                      <a:pt x="395" y="501"/>
                      <a:pt x="394" y="507"/>
                      <a:pt x="396" y="507"/>
                    </a:cubicBezTo>
                    <a:cubicBezTo>
                      <a:pt x="397" y="507"/>
                      <a:pt x="399" y="505"/>
                      <a:pt x="402" y="502"/>
                    </a:cubicBezTo>
                    <a:cubicBezTo>
                      <a:pt x="402" y="498"/>
                      <a:pt x="400" y="495"/>
                      <a:pt x="398" y="495"/>
                    </a:cubicBezTo>
                    <a:cubicBezTo>
                      <a:pt x="398" y="495"/>
                      <a:pt x="398" y="496"/>
                      <a:pt x="397" y="496"/>
                    </a:cubicBezTo>
                    <a:lnTo>
                      <a:pt x="397" y="496"/>
                    </a:lnTo>
                    <a:cubicBezTo>
                      <a:pt x="399" y="491"/>
                      <a:pt x="402" y="486"/>
                      <a:pt x="402" y="486"/>
                    </a:cubicBezTo>
                    <a:cubicBezTo>
                      <a:pt x="402" y="472"/>
                      <a:pt x="402" y="458"/>
                      <a:pt x="412" y="434"/>
                    </a:cubicBezTo>
                    <a:lnTo>
                      <a:pt x="412" y="434"/>
                    </a:lnTo>
                    <a:cubicBezTo>
                      <a:pt x="415" y="430"/>
                      <a:pt x="425" y="415"/>
                      <a:pt x="434" y="406"/>
                    </a:cubicBezTo>
                    <a:cubicBezTo>
                      <a:pt x="434" y="406"/>
                      <a:pt x="445" y="384"/>
                      <a:pt x="440" y="384"/>
                    </a:cubicBezTo>
                    <a:cubicBezTo>
                      <a:pt x="439" y="384"/>
                      <a:pt x="437" y="386"/>
                      <a:pt x="434" y="389"/>
                    </a:cubicBezTo>
                    <a:lnTo>
                      <a:pt x="451" y="373"/>
                    </a:lnTo>
                    <a:lnTo>
                      <a:pt x="466" y="356"/>
                    </a:lnTo>
                    <a:cubicBezTo>
                      <a:pt x="483" y="356"/>
                      <a:pt x="499" y="341"/>
                      <a:pt x="499" y="341"/>
                    </a:cubicBezTo>
                    <a:cubicBezTo>
                      <a:pt x="515" y="341"/>
                      <a:pt x="531" y="324"/>
                      <a:pt x="531" y="324"/>
                    </a:cubicBezTo>
                    <a:close/>
                    <a:moveTo>
                      <a:pt x="532" y="1"/>
                    </a:moveTo>
                    <a:cubicBezTo>
                      <a:pt x="456" y="1"/>
                      <a:pt x="379" y="21"/>
                      <a:pt x="305" y="65"/>
                    </a:cubicBezTo>
                    <a:cubicBezTo>
                      <a:pt x="208" y="130"/>
                      <a:pt x="128" y="244"/>
                      <a:pt x="78" y="373"/>
                    </a:cubicBezTo>
                    <a:cubicBezTo>
                      <a:pt x="1" y="625"/>
                      <a:pt x="135" y="891"/>
                      <a:pt x="366" y="1039"/>
                    </a:cubicBezTo>
                    <a:lnTo>
                      <a:pt x="366" y="1039"/>
                    </a:lnTo>
                    <a:cubicBezTo>
                      <a:pt x="363" y="1044"/>
                      <a:pt x="367" y="1044"/>
                      <a:pt x="370" y="1044"/>
                    </a:cubicBezTo>
                    <a:cubicBezTo>
                      <a:pt x="371" y="1044"/>
                      <a:pt x="372" y="1044"/>
                      <a:pt x="373" y="1044"/>
                    </a:cubicBezTo>
                    <a:lnTo>
                      <a:pt x="373" y="1044"/>
                    </a:lnTo>
                    <a:cubicBezTo>
                      <a:pt x="373" y="1044"/>
                      <a:pt x="374" y="1044"/>
                      <a:pt x="374" y="1045"/>
                    </a:cubicBezTo>
                    <a:lnTo>
                      <a:pt x="374" y="1045"/>
                    </a:lnTo>
                    <a:cubicBezTo>
                      <a:pt x="375" y="1046"/>
                      <a:pt x="373" y="1048"/>
                      <a:pt x="369" y="1052"/>
                    </a:cubicBezTo>
                    <a:cubicBezTo>
                      <a:pt x="322" y="1084"/>
                      <a:pt x="272" y="1100"/>
                      <a:pt x="225" y="1132"/>
                    </a:cubicBezTo>
                    <a:cubicBezTo>
                      <a:pt x="143" y="1164"/>
                      <a:pt x="128" y="1278"/>
                      <a:pt x="160" y="1358"/>
                    </a:cubicBezTo>
                    <a:cubicBezTo>
                      <a:pt x="193" y="1414"/>
                      <a:pt x="248" y="1439"/>
                      <a:pt x="306" y="1439"/>
                    </a:cubicBezTo>
                    <a:cubicBezTo>
                      <a:pt x="333" y="1439"/>
                      <a:pt x="360" y="1433"/>
                      <a:pt x="386" y="1423"/>
                    </a:cubicBezTo>
                    <a:cubicBezTo>
                      <a:pt x="514" y="1363"/>
                      <a:pt x="625" y="1272"/>
                      <a:pt x="715" y="1162"/>
                    </a:cubicBezTo>
                    <a:lnTo>
                      <a:pt x="715" y="1162"/>
                    </a:lnTo>
                    <a:cubicBezTo>
                      <a:pt x="743" y="1165"/>
                      <a:pt x="771" y="1166"/>
                      <a:pt x="799" y="1166"/>
                    </a:cubicBezTo>
                    <a:cubicBezTo>
                      <a:pt x="997" y="1166"/>
                      <a:pt x="1201" y="1104"/>
                      <a:pt x="1388" y="1020"/>
                    </a:cubicBezTo>
                    <a:cubicBezTo>
                      <a:pt x="1468" y="987"/>
                      <a:pt x="1485" y="858"/>
                      <a:pt x="1436" y="793"/>
                    </a:cubicBezTo>
                    <a:cubicBezTo>
                      <a:pt x="1403" y="738"/>
                      <a:pt x="1348" y="713"/>
                      <a:pt x="1290" y="713"/>
                    </a:cubicBezTo>
                    <a:cubicBezTo>
                      <a:pt x="1263" y="713"/>
                      <a:pt x="1236" y="718"/>
                      <a:pt x="1210" y="729"/>
                    </a:cubicBezTo>
                    <a:cubicBezTo>
                      <a:pt x="1119" y="773"/>
                      <a:pt x="1016" y="804"/>
                      <a:pt x="910" y="822"/>
                    </a:cubicBezTo>
                    <a:lnTo>
                      <a:pt x="910" y="822"/>
                    </a:lnTo>
                    <a:cubicBezTo>
                      <a:pt x="984" y="595"/>
                      <a:pt x="994" y="254"/>
                      <a:pt x="790" y="82"/>
                    </a:cubicBezTo>
                    <a:cubicBezTo>
                      <a:pt x="711" y="30"/>
                      <a:pt x="622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560;p38"/>
              <p:cNvSpPr/>
              <p:nvPr/>
            </p:nvSpPr>
            <p:spPr>
              <a:xfrm>
                <a:off x="5295175" y="1323725"/>
                <a:ext cx="420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80" extrusionOk="0">
                    <a:moveTo>
                      <a:pt x="850" y="332"/>
                    </a:moveTo>
                    <a:cubicBezTo>
                      <a:pt x="860" y="332"/>
                      <a:pt x="889" y="338"/>
                      <a:pt x="889" y="338"/>
                    </a:cubicBezTo>
                    <a:cubicBezTo>
                      <a:pt x="900" y="350"/>
                      <a:pt x="904" y="354"/>
                      <a:pt x="910" y="355"/>
                    </a:cubicBezTo>
                    <a:lnTo>
                      <a:pt x="910" y="355"/>
                    </a:lnTo>
                    <a:cubicBezTo>
                      <a:pt x="912" y="361"/>
                      <a:pt x="925" y="374"/>
                      <a:pt x="925" y="374"/>
                    </a:cubicBezTo>
                    <a:cubicBezTo>
                      <a:pt x="925" y="374"/>
                      <a:pt x="924" y="373"/>
                      <a:pt x="921" y="371"/>
                    </a:cubicBezTo>
                    <a:lnTo>
                      <a:pt x="921" y="371"/>
                    </a:lnTo>
                    <a:cubicBezTo>
                      <a:pt x="953" y="403"/>
                      <a:pt x="953" y="403"/>
                      <a:pt x="953" y="452"/>
                    </a:cubicBezTo>
                    <a:cubicBezTo>
                      <a:pt x="938" y="468"/>
                      <a:pt x="938" y="485"/>
                      <a:pt x="938" y="500"/>
                    </a:cubicBezTo>
                    <a:cubicBezTo>
                      <a:pt x="938" y="517"/>
                      <a:pt x="921" y="532"/>
                      <a:pt x="921" y="532"/>
                    </a:cubicBezTo>
                    <a:cubicBezTo>
                      <a:pt x="889" y="597"/>
                      <a:pt x="873" y="614"/>
                      <a:pt x="824" y="662"/>
                    </a:cubicBezTo>
                    <a:cubicBezTo>
                      <a:pt x="775" y="711"/>
                      <a:pt x="720" y="755"/>
                      <a:pt x="659" y="792"/>
                    </a:cubicBezTo>
                    <a:lnTo>
                      <a:pt x="659" y="792"/>
                    </a:lnTo>
                    <a:cubicBezTo>
                      <a:pt x="636" y="723"/>
                      <a:pt x="625" y="652"/>
                      <a:pt x="630" y="582"/>
                    </a:cubicBezTo>
                    <a:lnTo>
                      <a:pt x="630" y="565"/>
                    </a:lnTo>
                    <a:lnTo>
                      <a:pt x="630" y="532"/>
                    </a:lnTo>
                    <a:cubicBezTo>
                      <a:pt x="647" y="500"/>
                      <a:pt x="647" y="485"/>
                      <a:pt x="662" y="452"/>
                    </a:cubicBezTo>
                    <a:cubicBezTo>
                      <a:pt x="662" y="435"/>
                      <a:pt x="695" y="403"/>
                      <a:pt x="727" y="371"/>
                    </a:cubicBezTo>
                    <a:cubicBezTo>
                      <a:pt x="744" y="355"/>
                      <a:pt x="759" y="338"/>
                      <a:pt x="792" y="338"/>
                    </a:cubicBezTo>
                    <a:cubicBezTo>
                      <a:pt x="803" y="333"/>
                      <a:pt x="808" y="332"/>
                      <a:pt x="810" y="332"/>
                    </a:cubicBezTo>
                    <a:cubicBezTo>
                      <a:pt x="814" y="332"/>
                      <a:pt x="803" y="338"/>
                      <a:pt x="792" y="338"/>
                    </a:cubicBezTo>
                    <a:lnTo>
                      <a:pt x="856" y="338"/>
                    </a:lnTo>
                    <a:cubicBezTo>
                      <a:pt x="846" y="333"/>
                      <a:pt x="846" y="332"/>
                      <a:pt x="850" y="332"/>
                    </a:cubicBezTo>
                    <a:close/>
                    <a:moveTo>
                      <a:pt x="827" y="1"/>
                    </a:moveTo>
                    <a:cubicBezTo>
                      <a:pt x="755" y="1"/>
                      <a:pt x="683" y="17"/>
                      <a:pt x="615" y="48"/>
                    </a:cubicBezTo>
                    <a:cubicBezTo>
                      <a:pt x="469" y="112"/>
                      <a:pt x="388" y="241"/>
                      <a:pt x="324" y="388"/>
                    </a:cubicBezTo>
                    <a:cubicBezTo>
                      <a:pt x="261" y="565"/>
                      <a:pt x="287" y="753"/>
                      <a:pt x="355" y="926"/>
                    </a:cubicBezTo>
                    <a:lnTo>
                      <a:pt x="355" y="926"/>
                    </a:lnTo>
                    <a:cubicBezTo>
                      <a:pt x="285" y="947"/>
                      <a:pt x="215" y="960"/>
                      <a:pt x="145" y="969"/>
                    </a:cubicBezTo>
                    <a:cubicBezTo>
                      <a:pt x="48" y="985"/>
                      <a:pt x="0" y="1099"/>
                      <a:pt x="33" y="1179"/>
                    </a:cubicBezTo>
                    <a:cubicBezTo>
                      <a:pt x="46" y="1260"/>
                      <a:pt x="117" y="1296"/>
                      <a:pt x="187" y="1296"/>
                    </a:cubicBezTo>
                    <a:cubicBezTo>
                      <a:pt x="201" y="1296"/>
                      <a:pt x="214" y="1295"/>
                      <a:pt x="227" y="1293"/>
                    </a:cubicBezTo>
                    <a:cubicBezTo>
                      <a:pt x="322" y="1277"/>
                      <a:pt x="420" y="1253"/>
                      <a:pt x="516" y="1220"/>
                    </a:cubicBezTo>
                    <a:lnTo>
                      <a:pt x="516" y="1220"/>
                    </a:lnTo>
                    <a:cubicBezTo>
                      <a:pt x="538" y="1251"/>
                      <a:pt x="560" y="1280"/>
                      <a:pt x="582" y="1308"/>
                    </a:cubicBezTo>
                    <a:cubicBezTo>
                      <a:pt x="759" y="1533"/>
                      <a:pt x="1013" y="1680"/>
                      <a:pt x="1283" y="1680"/>
                    </a:cubicBezTo>
                    <a:cubicBezTo>
                      <a:pt x="1382" y="1680"/>
                      <a:pt x="1484" y="1659"/>
                      <a:pt x="1584" y="1616"/>
                    </a:cubicBezTo>
                    <a:cubicBezTo>
                      <a:pt x="1664" y="1584"/>
                      <a:pt x="1681" y="1470"/>
                      <a:pt x="1632" y="1390"/>
                    </a:cubicBezTo>
                    <a:cubicBezTo>
                      <a:pt x="1602" y="1339"/>
                      <a:pt x="1553" y="1313"/>
                      <a:pt x="1501" y="1313"/>
                    </a:cubicBezTo>
                    <a:cubicBezTo>
                      <a:pt x="1469" y="1313"/>
                      <a:pt x="1436" y="1323"/>
                      <a:pt x="1406" y="1340"/>
                    </a:cubicBezTo>
                    <a:cubicBezTo>
                      <a:pt x="1368" y="1358"/>
                      <a:pt x="1328" y="1366"/>
                      <a:pt x="1288" y="1366"/>
                    </a:cubicBezTo>
                    <a:cubicBezTo>
                      <a:pt x="1142" y="1366"/>
                      <a:pt x="990" y="1261"/>
                      <a:pt x="889" y="1147"/>
                    </a:cubicBezTo>
                    <a:cubicBezTo>
                      <a:pt x="867" y="1125"/>
                      <a:pt x="846" y="1102"/>
                      <a:pt x="825" y="1077"/>
                    </a:cubicBezTo>
                    <a:lnTo>
                      <a:pt x="825" y="1077"/>
                    </a:lnTo>
                    <a:cubicBezTo>
                      <a:pt x="922" y="1019"/>
                      <a:pt x="1010" y="951"/>
                      <a:pt x="1083" y="872"/>
                    </a:cubicBezTo>
                    <a:cubicBezTo>
                      <a:pt x="1196" y="743"/>
                      <a:pt x="1277" y="614"/>
                      <a:pt x="1277" y="452"/>
                    </a:cubicBezTo>
                    <a:cubicBezTo>
                      <a:pt x="1293" y="291"/>
                      <a:pt x="1196" y="144"/>
                      <a:pt x="1067" y="64"/>
                    </a:cubicBezTo>
                    <a:cubicBezTo>
                      <a:pt x="990" y="21"/>
                      <a:pt x="908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6" name="KSO_Shape"/>
          <p:cNvSpPr/>
          <p:nvPr/>
        </p:nvSpPr>
        <p:spPr bwMode="auto">
          <a:xfrm>
            <a:off x="1800812" y="617377"/>
            <a:ext cx="7127621" cy="371291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sz="2700" dirty="0"/>
          </a:p>
          <a:p>
            <a:pPr algn="ctr">
              <a:defRPr/>
            </a:pPr>
            <a:endParaRPr lang="en-US" altLang="zh-CN" sz="2700" dirty="0"/>
          </a:p>
        </p:txBody>
      </p:sp>
      <p:sp>
        <p:nvSpPr>
          <p:cNvPr id="167" name="矩形 11"/>
          <p:cNvSpPr/>
          <p:nvPr/>
        </p:nvSpPr>
        <p:spPr>
          <a:xfrm>
            <a:off x="2953925" y="1170352"/>
            <a:ext cx="2888933" cy="63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125" b="1" noProof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GHI NHỚ</a:t>
            </a:r>
            <a:endParaRPr lang="zh-CN" altLang="en-US" sz="4125" b="1" noProof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46DBB8D-C39F-4231-A71F-E6417297E71B}"/>
              </a:ext>
            </a:extLst>
          </p:cNvPr>
          <p:cNvSpPr txBox="1"/>
          <p:nvPr/>
        </p:nvSpPr>
        <p:spPr>
          <a:xfrm>
            <a:off x="2861080" y="2285165"/>
            <a:ext cx="5389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2400" dirty="0" smtClean="0">
                <a:solidFill>
                  <a:srgbClr val="002060"/>
                </a:solidFill>
              </a:rPr>
              <a:t>- </a:t>
            </a:r>
            <a:r>
              <a:rPr lang="vi-VN" sz="2400" dirty="0" smtClean="0"/>
              <a:t>Rô-b</a:t>
            </a:r>
            <a:r>
              <a:rPr lang="en-US" sz="2400" dirty="0" err="1" smtClean="0"/>
              <a:t>ốt</a:t>
            </a:r>
            <a:r>
              <a:rPr lang="vi-VN" sz="2400" dirty="0" smtClean="0"/>
              <a:t> </a:t>
            </a:r>
            <a:r>
              <a:rPr lang="vi-VN" sz="2400" dirty="0"/>
              <a:t>được tạo ra bằng cách cắt, ghép các hình cơ bản từ giấy, bìa màu và trang trí bằng những vật liệu khác.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0" name="Google Shape;3770;p40"/>
          <p:cNvGrpSpPr/>
          <p:nvPr/>
        </p:nvGrpSpPr>
        <p:grpSpPr>
          <a:xfrm>
            <a:off x="155466" y="933813"/>
            <a:ext cx="2639915" cy="3545583"/>
            <a:chOff x="1227293" y="770802"/>
            <a:chExt cx="2639915" cy="3545583"/>
          </a:xfrm>
        </p:grpSpPr>
        <p:sp>
          <p:nvSpPr>
            <p:cNvPr id="3771" name="Google Shape;3771;p40"/>
            <p:cNvSpPr/>
            <p:nvPr/>
          </p:nvSpPr>
          <p:spPr>
            <a:xfrm>
              <a:off x="1227293" y="770802"/>
              <a:ext cx="2639915" cy="3545583"/>
            </a:xfrm>
            <a:custGeom>
              <a:avLst/>
              <a:gdLst/>
              <a:ahLst/>
              <a:cxnLst/>
              <a:rect l="l" t="t" r="r" b="b"/>
              <a:pathLst>
                <a:path w="59264" h="79600" extrusionOk="0">
                  <a:moveTo>
                    <a:pt x="28806" y="0"/>
                  </a:moveTo>
                  <a:cubicBezTo>
                    <a:pt x="28204" y="0"/>
                    <a:pt x="27740" y="599"/>
                    <a:pt x="27555" y="1153"/>
                  </a:cubicBezTo>
                  <a:cubicBezTo>
                    <a:pt x="27204" y="841"/>
                    <a:pt x="26754" y="672"/>
                    <a:pt x="26311" y="672"/>
                  </a:cubicBezTo>
                  <a:cubicBezTo>
                    <a:pt x="25857" y="672"/>
                    <a:pt x="25410" y="849"/>
                    <a:pt x="25083" y="1233"/>
                  </a:cubicBezTo>
                  <a:cubicBezTo>
                    <a:pt x="24420" y="2041"/>
                    <a:pt x="24792" y="3076"/>
                    <a:pt x="25406" y="3771"/>
                  </a:cubicBezTo>
                  <a:cubicBezTo>
                    <a:pt x="25648" y="4062"/>
                    <a:pt x="25924" y="4304"/>
                    <a:pt x="26230" y="4530"/>
                  </a:cubicBezTo>
                  <a:cubicBezTo>
                    <a:pt x="25956" y="4627"/>
                    <a:pt x="25697" y="4756"/>
                    <a:pt x="25454" y="4903"/>
                  </a:cubicBezTo>
                  <a:cubicBezTo>
                    <a:pt x="25357" y="4903"/>
                    <a:pt x="25277" y="4886"/>
                    <a:pt x="25180" y="4886"/>
                  </a:cubicBezTo>
                  <a:cubicBezTo>
                    <a:pt x="25083" y="4870"/>
                    <a:pt x="24986" y="4853"/>
                    <a:pt x="24889" y="4853"/>
                  </a:cubicBezTo>
                  <a:cubicBezTo>
                    <a:pt x="24857" y="4967"/>
                    <a:pt x="24792" y="5064"/>
                    <a:pt x="24728" y="5161"/>
                  </a:cubicBezTo>
                  <a:cubicBezTo>
                    <a:pt x="24825" y="5177"/>
                    <a:pt x="24905" y="5177"/>
                    <a:pt x="24986" y="5193"/>
                  </a:cubicBezTo>
                  <a:cubicBezTo>
                    <a:pt x="24614" y="5452"/>
                    <a:pt x="24258" y="5743"/>
                    <a:pt x="23935" y="6099"/>
                  </a:cubicBezTo>
                  <a:cubicBezTo>
                    <a:pt x="23870" y="6146"/>
                    <a:pt x="23823" y="6211"/>
                    <a:pt x="23758" y="6276"/>
                  </a:cubicBezTo>
                  <a:lnTo>
                    <a:pt x="23677" y="6276"/>
                  </a:lnTo>
                  <a:lnTo>
                    <a:pt x="23483" y="6470"/>
                  </a:lnTo>
                  <a:cubicBezTo>
                    <a:pt x="23450" y="6502"/>
                    <a:pt x="23418" y="6534"/>
                    <a:pt x="23402" y="6567"/>
                  </a:cubicBezTo>
                  <a:cubicBezTo>
                    <a:pt x="23435" y="6567"/>
                    <a:pt x="23467" y="6583"/>
                    <a:pt x="23515" y="6583"/>
                  </a:cubicBezTo>
                  <a:cubicBezTo>
                    <a:pt x="23241" y="6939"/>
                    <a:pt x="23015" y="7310"/>
                    <a:pt x="22804" y="7715"/>
                  </a:cubicBezTo>
                  <a:lnTo>
                    <a:pt x="22562" y="7666"/>
                  </a:lnTo>
                  <a:cubicBezTo>
                    <a:pt x="22530" y="7715"/>
                    <a:pt x="22497" y="7762"/>
                    <a:pt x="22465" y="7827"/>
                  </a:cubicBezTo>
                  <a:cubicBezTo>
                    <a:pt x="22448" y="7876"/>
                    <a:pt x="22416" y="7924"/>
                    <a:pt x="22400" y="7973"/>
                  </a:cubicBezTo>
                  <a:cubicBezTo>
                    <a:pt x="22481" y="7989"/>
                    <a:pt x="22578" y="8006"/>
                    <a:pt x="22659" y="8021"/>
                  </a:cubicBezTo>
                  <a:cubicBezTo>
                    <a:pt x="22562" y="8247"/>
                    <a:pt x="22481" y="8474"/>
                    <a:pt x="22400" y="8700"/>
                  </a:cubicBezTo>
                  <a:cubicBezTo>
                    <a:pt x="22433" y="8861"/>
                    <a:pt x="22448" y="9023"/>
                    <a:pt x="22448" y="9185"/>
                  </a:cubicBezTo>
                  <a:cubicBezTo>
                    <a:pt x="22433" y="9476"/>
                    <a:pt x="22254" y="9816"/>
                    <a:pt x="22045" y="10025"/>
                  </a:cubicBezTo>
                  <a:lnTo>
                    <a:pt x="21948" y="10510"/>
                  </a:lnTo>
                  <a:cubicBezTo>
                    <a:pt x="21929" y="10509"/>
                    <a:pt x="21909" y="10509"/>
                    <a:pt x="21890" y="10509"/>
                  </a:cubicBezTo>
                  <a:cubicBezTo>
                    <a:pt x="20977" y="10509"/>
                    <a:pt x="20186" y="11257"/>
                    <a:pt x="20186" y="12191"/>
                  </a:cubicBezTo>
                  <a:cubicBezTo>
                    <a:pt x="20186" y="12660"/>
                    <a:pt x="20380" y="13128"/>
                    <a:pt x="20735" y="13451"/>
                  </a:cubicBezTo>
                  <a:cubicBezTo>
                    <a:pt x="20914" y="13613"/>
                    <a:pt x="21123" y="13710"/>
                    <a:pt x="21334" y="13791"/>
                  </a:cubicBezTo>
                  <a:cubicBezTo>
                    <a:pt x="18408" y="14777"/>
                    <a:pt x="18699" y="19528"/>
                    <a:pt x="18699" y="19528"/>
                  </a:cubicBezTo>
                  <a:cubicBezTo>
                    <a:pt x="18699" y="19528"/>
                    <a:pt x="17268" y="16845"/>
                    <a:pt x="14924" y="16845"/>
                  </a:cubicBezTo>
                  <a:cubicBezTo>
                    <a:pt x="14363" y="16845"/>
                    <a:pt x="13750" y="16998"/>
                    <a:pt x="13091" y="17379"/>
                  </a:cubicBezTo>
                  <a:cubicBezTo>
                    <a:pt x="9665" y="19351"/>
                    <a:pt x="12557" y="24247"/>
                    <a:pt x="12557" y="24247"/>
                  </a:cubicBezTo>
                  <a:cubicBezTo>
                    <a:pt x="12557" y="24247"/>
                    <a:pt x="10613" y="22547"/>
                    <a:pt x="8599" y="22547"/>
                  </a:cubicBezTo>
                  <a:cubicBezTo>
                    <a:pt x="7687" y="22547"/>
                    <a:pt x="6762" y="22896"/>
                    <a:pt x="5996" y="23908"/>
                  </a:cubicBezTo>
                  <a:cubicBezTo>
                    <a:pt x="3524" y="27173"/>
                    <a:pt x="7112" y="30696"/>
                    <a:pt x="7112" y="30696"/>
                  </a:cubicBezTo>
                  <a:cubicBezTo>
                    <a:pt x="7112" y="30696"/>
                    <a:pt x="6432" y="30496"/>
                    <a:pt x="5529" y="30496"/>
                  </a:cubicBezTo>
                  <a:cubicBezTo>
                    <a:pt x="4286" y="30496"/>
                    <a:pt x="2620" y="30876"/>
                    <a:pt x="1729" y="32683"/>
                  </a:cubicBezTo>
                  <a:cubicBezTo>
                    <a:pt x="195" y="35803"/>
                    <a:pt x="4121" y="38421"/>
                    <a:pt x="4121" y="38421"/>
                  </a:cubicBezTo>
                  <a:cubicBezTo>
                    <a:pt x="1" y="39811"/>
                    <a:pt x="1277" y="43253"/>
                    <a:pt x="1665" y="43996"/>
                  </a:cubicBezTo>
                  <a:cubicBezTo>
                    <a:pt x="1891" y="44466"/>
                    <a:pt x="2279" y="44837"/>
                    <a:pt x="2684" y="45160"/>
                  </a:cubicBezTo>
                  <a:cubicBezTo>
                    <a:pt x="3539" y="45871"/>
                    <a:pt x="4494" y="46437"/>
                    <a:pt x="5543" y="46793"/>
                  </a:cubicBezTo>
                  <a:cubicBezTo>
                    <a:pt x="6271" y="47035"/>
                    <a:pt x="7030" y="47164"/>
                    <a:pt x="7791" y="47261"/>
                  </a:cubicBezTo>
                  <a:cubicBezTo>
                    <a:pt x="8502" y="47375"/>
                    <a:pt x="9228" y="47455"/>
                    <a:pt x="9939" y="47536"/>
                  </a:cubicBezTo>
                  <a:cubicBezTo>
                    <a:pt x="9568" y="48683"/>
                    <a:pt x="9261" y="49910"/>
                    <a:pt x="9019" y="51220"/>
                  </a:cubicBezTo>
                  <a:cubicBezTo>
                    <a:pt x="9019" y="51220"/>
                    <a:pt x="8986" y="51640"/>
                    <a:pt x="8954" y="52319"/>
                  </a:cubicBezTo>
                  <a:cubicBezTo>
                    <a:pt x="9034" y="52431"/>
                    <a:pt x="9099" y="52560"/>
                    <a:pt x="9131" y="52690"/>
                  </a:cubicBezTo>
                  <a:cubicBezTo>
                    <a:pt x="9196" y="52851"/>
                    <a:pt x="9213" y="53013"/>
                    <a:pt x="9196" y="53191"/>
                  </a:cubicBezTo>
                  <a:cubicBezTo>
                    <a:pt x="9196" y="53870"/>
                    <a:pt x="9213" y="54549"/>
                    <a:pt x="9245" y="55228"/>
                  </a:cubicBezTo>
                  <a:cubicBezTo>
                    <a:pt x="9277" y="55810"/>
                    <a:pt x="9310" y="56391"/>
                    <a:pt x="9358" y="56973"/>
                  </a:cubicBezTo>
                  <a:cubicBezTo>
                    <a:pt x="9455" y="58072"/>
                    <a:pt x="9568" y="59187"/>
                    <a:pt x="9681" y="60286"/>
                  </a:cubicBezTo>
                  <a:cubicBezTo>
                    <a:pt x="9810" y="60626"/>
                    <a:pt x="9972" y="60932"/>
                    <a:pt x="10150" y="61175"/>
                  </a:cubicBezTo>
                  <a:cubicBezTo>
                    <a:pt x="10320" y="61426"/>
                    <a:pt x="10522" y="61539"/>
                    <a:pt x="10747" y="61539"/>
                  </a:cubicBezTo>
                  <a:cubicBezTo>
                    <a:pt x="10884" y="61539"/>
                    <a:pt x="11031" y="61497"/>
                    <a:pt x="11184" y="61417"/>
                  </a:cubicBezTo>
                  <a:lnTo>
                    <a:pt x="11184" y="61417"/>
                  </a:lnTo>
                  <a:lnTo>
                    <a:pt x="11087" y="61902"/>
                  </a:lnTo>
                  <a:lnTo>
                    <a:pt x="11103" y="61902"/>
                  </a:lnTo>
                  <a:cubicBezTo>
                    <a:pt x="11120" y="61869"/>
                    <a:pt x="11152" y="61854"/>
                    <a:pt x="11184" y="61837"/>
                  </a:cubicBezTo>
                  <a:lnTo>
                    <a:pt x="11184" y="61822"/>
                  </a:lnTo>
                  <a:cubicBezTo>
                    <a:pt x="11281" y="61692"/>
                    <a:pt x="11394" y="61595"/>
                    <a:pt x="11508" y="61514"/>
                  </a:cubicBezTo>
                  <a:cubicBezTo>
                    <a:pt x="11523" y="61401"/>
                    <a:pt x="11555" y="61288"/>
                    <a:pt x="11572" y="61158"/>
                  </a:cubicBezTo>
                  <a:cubicBezTo>
                    <a:pt x="12461" y="60464"/>
                    <a:pt x="13479" y="58863"/>
                    <a:pt x="14352" y="57247"/>
                  </a:cubicBezTo>
                  <a:cubicBezTo>
                    <a:pt x="14352" y="57360"/>
                    <a:pt x="14450" y="57429"/>
                    <a:pt x="14539" y="57429"/>
                  </a:cubicBezTo>
                  <a:cubicBezTo>
                    <a:pt x="14603" y="57429"/>
                    <a:pt x="14662" y="57393"/>
                    <a:pt x="14675" y="57312"/>
                  </a:cubicBezTo>
                  <a:cubicBezTo>
                    <a:pt x="14740" y="56973"/>
                    <a:pt x="14805" y="56633"/>
                    <a:pt x="14852" y="56294"/>
                  </a:cubicBezTo>
                  <a:cubicBezTo>
                    <a:pt x="15046" y="55939"/>
                    <a:pt x="15225" y="55583"/>
                    <a:pt x="15386" y="55243"/>
                  </a:cubicBezTo>
                  <a:cubicBezTo>
                    <a:pt x="15822" y="55971"/>
                    <a:pt x="16324" y="56650"/>
                    <a:pt x="16938" y="57296"/>
                  </a:cubicBezTo>
                  <a:cubicBezTo>
                    <a:pt x="16921" y="57458"/>
                    <a:pt x="16921" y="57620"/>
                    <a:pt x="16906" y="57781"/>
                  </a:cubicBezTo>
                  <a:cubicBezTo>
                    <a:pt x="16897" y="57886"/>
                    <a:pt x="16974" y="57938"/>
                    <a:pt x="17055" y="57938"/>
                  </a:cubicBezTo>
                  <a:cubicBezTo>
                    <a:pt x="17135" y="57938"/>
                    <a:pt x="17220" y="57886"/>
                    <a:pt x="17229" y="57781"/>
                  </a:cubicBezTo>
                  <a:cubicBezTo>
                    <a:pt x="17244" y="57717"/>
                    <a:pt x="17244" y="57667"/>
                    <a:pt x="17244" y="57603"/>
                  </a:cubicBezTo>
                  <a:cubicBezTo>
                    <a:pt x="18149" y="58492"/>
                    <a:pt x="19248" y="59268"/>
                    <a:pt x="20574" y="59898"/>
                  </a:cubicBezTo>
                  <a:lnTo>
                    <a:pt x="20574" y="63744"/>
                  </a:lnTo>
                  <a:lnTo>
                    <a:pt x="17455" y="63744"/>
                  </a:lnTo>
                  <a:lnTo>
                    <a:pt x="17503" y="71874"/>
                  </a:lnTo>
                  <a:cubicBezTo>
                    <a:pt x="11314" y="71874"/>
                    <a:pt x="11071" y="75882"/>
                    <a:pt x="11103" y="76755"/>
                  </a:cubicBezTo>
                  <a:lnTo>
                    <a:pt x="10941" y="76755"/>
                  </a:lnTo>
                  <a:lnTo>
                    <a:pt x="10941" y="77951"/>
                  </a:lnTo>
                  <a:cubicBezTo>
                    <a:pt x="10941" y="78856"/>
                    <a:pt x="11685" y="79599"/>
                    <a:pt x="12590" y="79599"/>
                  </a:cubicBezTo>
                  <a:lnTo>
                    <a:pt x="26408" y="79599"/>
                  </a:lnTo>
                  <a:cubicBezTo>
                    <a:pt x="27410" y="79599"/>
                    <a:pt x="28202" y="78791"/>
                    <a:pt x="28202" y="77805"/>
                  </a:cubicBezTo>
                  <a:lnTo>
                    <a:pt x="28202" y="76755"/>
                  </a:lnTo>
                  <a:lnTo>
                    <a:pt x="28040" y="76755"/>
                  </a:lnTo>
                  <a:cubicBezTo>
                    <a:pt x="28169" y="73070"/>
                    <a:pt x="26732" y="72423"/>
                    <a:pt x="26732" y="72423"/>
                  </a:cubicBezTo>
                  <a:lnTo>
                    <a:pt x="27394" y="63744"/>
                  </a:lnTo>
                  <a:lnTo>
                    <a:pt x="24922" y="63744"/>
                  </a:lnTo>
                  <a:lnTo>
                    <a:pt x="24922" y="61240"/>
                  </a:lnTo>
                  <a:cubicBezTo>
                    <a:pt x="26247" y="61466"/>
                    <a:pt x="27717" y="61595"/>
                    <a:pt x="29350" y="61595"/>
                  </a:cubicBezTo>
                  <a:cubicBezTo>
                    <a:pt x="30788" y="61595"/>
                    <a:pt x="32097" y="61498"/>
                    <a:pt x="33276" y="61337"/>
                  </a:cubicBezTo>
                  <a:lnTo>
                    <a:pt x="33276" y="63744"/>
                  </a:lnTo>
                  <a:lnTo>
                    <a:pt x="30804" y="63744"/>
                  </a:lnTo>
                  <a:lnTo>
                    <a:pt x="31466" y="72423"/>
                  </a:lnTo>
                  <a:cubicBezTo>
                    <a:pt x="31466" y="72423"/>
                    <a:pt x="30029" y="73070"/>
                    <a:pt x="30173" y="76755"/>
                  </a:cubicBezTo>
                  <a:lnTo>
                    <a:pt x="29996" y="76755"/>
                  </a:lnTo>
                  <a:lnTo>
                    <a:pt x="29996" y="77805"/>
                  </a:lnTo>
                  <a:cubicBezTo>
                    <a:pt x="29996" y="78791"/>
                    <a:pt x="30788" y="79599"/>
                    <a:pt x="31790" y="79599"/>
                  </a:cubicBezTo>
                  <a:lnTo>
                    <a:pt x="45608" y="79599"/>
                  </a:lnTo>
                  <a:cubicBezTo>
                    <a:pt x="46513" y="79599"/>
                    <a:pt x="47257" y="78856"/>
                    <a:pt x="47257" y="77951"/>
                  </a:cubicBezTo>
                  <a:lnTo>
                    <a:pt x="47257" y="76755"/>
                  </a:lnTo>
                  <a:lnTo>
                    <a:pt x="47095" y="76755"/>
                  </a:lnTo>
                  <a:cubicBezTo>
                    <a:pt x="47127" y="75882"/>
                    <a:pt x="46884" y="71874"/>
                    <a:pt x="40695" y="71874"/>
                  </a:cubicBezTo>
                  <a:lnTo>
                    <a:pt x="40743" y="63744"/>
                  </a:lnTo>
                  <a:lnTo>
                    <a:pt x="37624" y="63744"/>
                  </a:lnTo>
                  <a:lnTo>
                    <a:pt x="37624" y="60205"/>
                  </a:lnTo>
                  <a:cubicBezTo>
                    <a:pt x="45123" y="57199"/>
                    <a:pt x="45397" y="50121"/>
                    <a:pt x="45397" y="48004"/>
                  </a:cubicBezTo>
                  <a:lnTo>
                    <a:pt x="45397" y="47827"/>
                  </a:lnTo>
                  <a:cubicBezTo>
                    <a:pt x="47434" y="47746"/>
                    <a:pt x="49455" y="47552"/>
                    <a:pt x="51474" y="47261"/>
                  </a:cubicBezTo>
                  <a:cubicBezTo>
                    <a:pt x="52234" y="47164"/>
                    <a:pt x="52993" y="47035"/>
                    <a:pt x="53721" y="46793"/>
                  </a:cubicBezTo>
                  <a:cubicBezTo>
                    <a:pt x="54771" y="46437"/>
                    <a:pt x="55725" y="45871"/>
                    <a:pt x="56581" y="45160"/>
                  </a:cubicBezTo>
                  <a:cubicBezTo>
                    <a:pt x="56986" y="44837"/>
                    <a:pt x="57374" y="44466"/>
                    <a:pt x="57600" y="43996"/>
                  </a:cubicBezTo>
                  <a:cubicBezTo>
                    <a:pt x="57988" y="43253"/>
                    <a:pt x="59264" y="39811"/>
                    <a:pt x="55143" y="38421"/>
                  </a:cubicBezTo>
                  <a:cubicBezTo>
                    <a:pt x="55143" y="38421"/>
                    <a:pt x="58941" y="35883"/>
                    <a:pt x="57600" y="32829"/>
                  </a:cubicBezTo>
                  <a:cubicBezTo>
                    <a:pt x="58327" y="31261"/>
                    <a:pt x="58553" y="30065"/>
                    <a:pt x="58391" y="29565"/>
                  </a:cubicBezTo>
                  <a:cubicBezTo>
                    <a:pt x="58456" y="29483"/>
                    <a:pt x="58537" y="29386"/>
                    <a:pt x="58602" y="29289"/>
                  </a:cubicBezTo>
                  <a:cubicBezTo>
                    <a:pt x="58520" y="29225"/>
                    <a:pt x="58440" y="29145"/>
                    <a:pt x="58359" y="29080"/>
                  </a:cubicBezTo>
                  <a:cubicBezTo>
                    <a:pt x="58294" y="29145"/>
                    <a:pt x="58246" y="29225"/>
                    <a:pt x="58182" y="29289"/>
                  </a:cubicBezTo>
                  <a:cubicBezTo>
                    <a:pt x="57979" y="29115"/>
                    <a:pt x="57762" y="29048"/>
                    <a:pt x="57548" y="29048"/>
                  </a:cubicBezTo>
                  <a:cubicBezTo>
                    <a:pt x="56807" y="29048"/>
                    <a:pt x="56096" y="29856"/>
                    <a:pt x="56096" y="29856"/>
                  </a:cubicBezTo>
                  <a:cubicBezTo>
                    <a:pt x="56161" y="29694"/>
                    <a:pt x="56226" y="29516"/>
                    <a:pt x="56307" y="29322"/>
                  </a:cubicBezTo>
                  <a:cubicBezTo>
                    <a:pt x="56372" y="29225"/>
                    <a:pt x="56436" y="29145"/>
                    <a:pt x="56501" y="29048"/>
                  </a:cubicBezTo>
                  <a:cubicBezTo>
                    <a:pt x="56663" y="28821"/>
                    <a:pt x="56840" y="28595"/>
                    <a:pt x="57001" y="28369"/>
                  </a:cubicBezTo>
                  <a:cubicBezTo>
                    <a:pt x="56937" y="28255"/>
                    <a:pt x="56889" y="28126"/>
                    <a:pt x="56872" y="27997"/>
                  </a:cubicBezTo>
                  <a:cubicBezTo>
                    <a:pt x="56792" y="28110"/>
                    <a:pt x="56695" y="28223"/>
                    <a:pt x="56613" y="28337"/>
                  </a:cubicBezTo>
                  <a:cubicBezTo>
                    <a:pt x="56695" y="28078"/>
                    <a:pt x="56775" y="27803"/>
                    <a:pt x="56840" y="27528"/>
                  </a:cubicBezTo>
                  <a:cubicBezTo>
                    <a:pt x="56840" y="27464"/>
                    <a:pt x="56856" y="27399"/>
                    <a:pt x="56889" y="27335"/>
                  </a:cubicBezTo>
                  <a:cubicBezTo>
                    <a:pt x="56856" y="27221"/>
                    <a:pt x="56840" y="27124"/>
                    <a:pt x="56840" y="27011"/>
                  </a:cubicBezTo>
                  <a:cubicBezTo>
                    <a:pt x="56824" y="26850"/>
                    <a:pt x="56840" y="26671"/>
                    <a:pt x="56904" y="26510"/>
                  </a:cubicBezTo>
                  <a:cubicBezTo>
                    <a:pt x="57098" y="25621"/>
                    <a:pt x="57260" y="24732"/>
                    <a:pt x="57244" y="23844"/>
                  </a:cubicBezTo>
                  <a:cubicBezTo>
                    <a:pt x="57228" y="23795"/>
                    <a:pt x="57228" y="23730"/>
                    <a:pt x="57228" y="23682"/>
                  </a:cubicBezTo>
                  <a:cubicBezTo>
                    <a:pt x="57228" y="23665"/>
                    <a:pt x="57212" y="23650"/>
                    <a:pt x="57212" y="23617"/>
                  </a:cubicBezTo>
                  <a:cubicBezTo>
                    <a:pt x="57131" y="23245"/>
                    <a:pt x="56986" y="22971"/>
                    <a:pt x="56760" y="22842"/>
                  </a:cubicBezTo>
                  <a:cubicBezTo>
                    <a:pt x="56575" y="22729"/>
                    <a:pt x="56404" y="22677"/>
                    <a:pt x="56234" y="22677"/>
                  </a:cubicBezTo>
                  <a:cubicBezTo>
                    <a:pt x="56210" y="22677"/>
                    <a:pt x="56185" y="22678"/>
                    <a:pt x="56161" y="22680"/>
                  </a:cubicBezTo>
                  <a:lnTo>
                    <a:pt x="56258" y="22534"/>
                  </a:lnTo>
                  <a:cubicBezTo>
                    <a:pt x="56145" y="22502"/>
                    <a:pt x="56048" y="22437"/>
                    <a:pt x="55967" y="22372"/>
                  </a:cubicBezTo>
                  <a:cubicBezTo>
                    <a:pt x="55870" y="22534"/>
                    <a:pt x="55773" y="22680"/>
                    <a:pt x="55661" y="22825"/>
                  </a:cubicBezTo>
                  <a:cubicBezTo>
                    <a:pt x="55062" y="23148"/>
                    <a:pt x="54659" y="23908"/>
                    <a:pt x="54659" y="23908"/>
                  </a:cubicBezTo>
                  <a:cubicBezTo>
                    <a:pt x="54691" y="23230"/>
                    <a:pt x="54706" y="22615"/>
                    <a:pt x="54706" y="22066"/>
                  </a:cubicBezTo>
                  <a:cubicBezTo>
                    <a:pt x="54739" y="22034"/>
                    <a:pt x="54755" y="22001"/>
                    <a:pt x="54788" y="21952"/>
                  </a:cubicBezTo>
                  <a:cubicBezTo>
                    <a:pt x="54739" y="21904"/>
                    <a:pt x="54706" y="21840"/>
                    <a:pt x="54659" y="21775"/>
                  </a:cubicBezTo>
                  <a:cubicBezTo>
                    <a:pt x="54562" y="21629"/>
                    <a:pt x="54497" y="21484"/>
                    <a:pt x="54480" y="21306"/>
                  </a:cubicBezTo>
                  <a:cubicBezTo>
                    <a:pt x="54432" y="20821"/>
                    <a:pt x="54448" y="20353"/>
                    <a:pt x="54480" y="19868"/>
                  </a:cubicBezTo>
                  <a:cubicBezTo>
                    <a:pt x="54480" y="19642"/>
                    <a:pt x="54497" y="19431"/>
                    <a:pt x="54512" y="19222"/>
                  </a:cubicBezTo>
                  <a:lnTo>
                    <a:pt x="54512" y="19222"/>
                  </a:lnTo>
                  <a:cubicBezTo>
                    <a:pt x="54480" y="19254"/>
                    <a:pt x="54465" y="19286"/>
                    <a:pt x="54432" y="19319"/>
                  </a:cubicBezTo>
                  <a:cubicBezTo>
                    <a:pt x="54318" y="18849"/>
                    <a:pt x="54157" y="18543"/>
                    <a:pt x="53963" y="18332"/>
                  </a:cubicBezTo>
                  <a:cubicBezTo>
                    <a:pt x="54060" y="18220"/>
                    <a:pt x="54157" y="18090"/>
                    <a:pt x="54254" y="17976"/>
                  </a:cubicBezTo>
                  <a:lnTo>
                    <a:pt x="54254" y="17961"/>
                  </a:lnTo>
                  <a:cubicBezTo>
                    <a:pt x="54189" y="17864"/>
                    <a:pt x="54125" y="17783"/>
                    <a:pt x="54044" y="17702"/>
                  </a:cubicBezTo>
                  <a:lnTo>
                    <a:pt x="53704" y="18138"/>
                  </a:lnTo>
                  <a:cubicBezTo>
                    <a:pt x="53599" y="18089"/>
                    <a:pt x="53488" y="18067"/>
                    <a:pt x="53374" y="18067"/>
                  </a:cubicBezTo>
                  <a:cubicBezTo>
                    <a:pt x="52514" y="18067"/>
                    <a:pt x="51467" y="19336"/>
                    <a:pt x="50925" y="19836"/>
                  </a:cubicBezTo>
                  <a:cubicBezTo>
                    <a:pt x="49681" y="20999"/>
                    <a:pt x="48436" y="22163"/>
                    <a:pt x="47160" y="23310"/>
                  </a:cubicBezTo>
                  <a:cubicBezTo>
                    <a:pt x="47806" y="21791"/>
                    <a:pt x="48662" y="18801"/>
                    <a:pt x="46173" y="17379"/>
                  </a:cubicBezTo>
                  <a:cubicBezTo>
                    <a:pt x="45515" y="16998"/>
                    <a:pt x="44902" y="16845"/>
                    <a:pt x="44341" y="16845"/>
                  </a:cubicBezTo>
                  <a:cubicBezTo>
                    <a:pt x="41997" y="16845"/>
                    <a:pt x="40566" y="19528"/>
                    <a:pt x="40566" y="19528"/>
                  </a:cubicBezTo>
                  <a:cubicBezTo>
                    <a:pt x="40566" y="19528"/>
                    <a:pt x="40872" y="14470"/>
                    <a:pt x="37624" y="13710"/>
                  </a:cubicBezTo>
                  <a:cubicBezTo>
                    <a:pt x="37398" y="13657"/>
                    <a:pt x="37182" y="13625"/>
                    <a:pt x="36978" y="13625"/>
                  </a:cubicBezTo>
                  <a:cubicBezTo>
                    <a:pt x="36934" y="13625"/>
                    <a:pt x="36891" y="13627"/>
                    <a:pt x="36849" y="13630"/>
                  </a:cubicBezTo>
                  <a:cubicBezTo>
                    <a:pt x="36929" y="13597"/>
                    <a:pt x="37010" y="13548"/>
                    <a:pt x="37090" y="13500"/>
                  </a:cubicBezTo>
                  <a:cubicBezTo>
                    <a:pt x="37495" y="13225"/>
                    <a:pt x="37754" y="12789"/>
                    <a:pt x="37818" y="12304"/>
                  </a:cubicBezTo>
                  <a:cubicBezTo>
                    <a:pt x="37948" y="11318"/>
                    <a:pt x="37140" y="10430"/>
                    <a:pt x="36153" y="10413"/>
                  </a:cubicBezTo>
                  <a:lnTo>
                    <a:pt x="36121" y="10413"/>
                  </a:lnTo>
                  <a:cubicBezTo>
                    <a:pt x="36073" y="10090"/>
                    <a:pt x="36008" y="9783"/>
                    <a:pt x="35927" y="9476"/>
                  </a:cubicBezTo>
                  <a:cubicBezTo>
                    <a:pt x="35297" y="8409"/>
                    <a:pt x="34860" y="7230"/>
                    <a:pt x="34263" y="6131"/>
                  </a:cubicBezTo>
                  <a:cubicBezTo>
                    <a:pt x="33923" y="5743"/>
                    <a:pt x="33552" y="5435"/>
                    <a:pt x="33179" y="5177"/>
                  </a:cubicBezTo>
                  <a:cubicBezTo>
                    <a:pt x="33164" y="5177"/>
                    <a:pt x="33147" y="5161"/>
                    <a:pt x="33132" y="5144"/>
                  </a:cubicBezTo>
                  <a:lnTo>
                    <a:pt x="33115" y="5144"/>
                  </a:lnTo>
                  <a:cubicBezTo>
                    <a:pt x="33082" y="5112"/>
                    <a:pt x="33050" y="5097"/>
                    <a:pt x="33018" y="5080"/>
                  </a:cubicBezTo>
                  <a:lnTo>
                    <a:pt x="33050" y="5080"/>
                  </a:lnTo>
                  <a:cubicBezTo>
                    <a:pt x="32985" y="5015"/>
                    <a:pt x="32938" y="4967"/>
                    <a:pt x="32873" y="4918"/>
                  </a:cubicBezTo>
                  <a:lnTo>
                    <a:pt x="32776" y="4773"/>
                  </a:lnTo>
                  <a:cubicBezTo>
                    <a:pt x="32695" y="4773"/>
                    <a:pt x="32630" y="4789"/>
                    <a:pt x="32550" y="4806"/>
                  </a:cubicBezTo>
                  <a:cubicBezTo>
                    <a:pt x="32242" y="4627"/>
                    <a:pt x="31936" y="4498"/>
                    <a:pt x="31628" y="4401"/>
                  </a:cubicBezTo>
                  <a:cubicBezTo>
                    <a:pt x="31757" y="4207"/>
                    <a:pt x="31886" y="4013"/>
                    <a:pt x="32016" y="3804"/>
                  </a:cubicBezTo>
                  <a:cubicBezTo>
                    <a:pt x="32356" y="3222"/>
                    <a:pt x="32647" y="2494"/>
                    <a:pt x="32598" y="1815"/>
                  </a:cubicBezTo>
                  <a:cubicBezTo>
                    <a:pt x="32565" y="1185"/>
                    <a:pt x="32097" y="765"/>
                    <a:pt x="31483" y="733"/>
                  </a:cubicBezTo>
                  <a:cubicBezTo>
                    <a:pt x="31457" y="731"/>
                    <a:pt x="31431" y="731"/>
                    <a:pt x="31406" y="731"/>
                  </a:cubicBezTo>
                  <a:cubicBezTo>
                    <a:pt x="30905" y="731"/>
                    <a:pt x="30479" y="1025"/>
                    <a:pt x="30141" y="1379"/>
                  </a:cubicBezTo>
                  <a:cubicBezTo>
                    <a:pt x="29964" y="765"/>
                    <a:pt x="29559" y="70"/>
                    <a:pt x="28897" y="5"/>
                  </a:cubicBezTo>
                  <a:cubicBezTo>
                    <a:pt x="28866" y="2"/>
                    <a:pt x="28836" y="0"/>
                    <a:pt x="28806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2" name="Google Shape;3772;p40"/>
            <p:cNvGrpSpPr/>
            <p:nvPr/>
          </p:nvGrpSpPr>
          <p:grpSpPr>
            <a:xfrm>
              <a:off x="1227293" y="770872"/>
              <a:ext cx="2639915" cy="3545449"/>
              <a:chOff x="1202375" y="1373875"/>
              <a:chExt cx="1481600" cy="1989925"/>
            </a:xfrm>
          </p:grpSpPr>
          <p:sp>
            <p:nvSpPr>
              <p:cNvPr id="3773" name="Google Shape;3773;p40"/>
              <p:cNvSpPr/>
              <p:nvPr/>
            </p:nvSpPr>
            <p:spPr>
              <a:xfrm>
                <a:off x="1202375" y="1693850"/>
                <a:ext cx="1481600" cy="876675"/>
              </a:xfrm>
              <a:custGeom>
                <a:avLst/>
                <a:gdLst/>
                <a:ahLst/>
                <a:cxnLst/>
                <a:rect l="l" t="t" r="r" b="b"/>
                <a:pathLst>
                  <a:path w="59264" h="35067" extrusionOk="0">
                    <a:moveTo>
                      <a:pt x="29063" y="1"/>
                    </a:moveTo>
                    <a:cubicBezTo>
                      <a:pt x="25951" y="1"/>
                      <a:pt x="26473" y="5273"/>
                      <a:pt x="26473" y="5273"/>
                    </a:cubicBezTo>
                    <a:cubicBezTo>
                      <a:pt x="26473" y="5273"/>
                      <a:pt x="25085" y="833"/>
                      <a:pt x="22286" y="833"/>
                    </a:cubicBezTo>
                    <a:cubicBezTo>
                      <a:pt x="22078" y="833"/>
                      <a:pt x="21863" y="857"/>
                      <a:pt x="21640" y="910"/>
                    </a:cubicBezTo>
                    <a:cubicBezTo>
                      <a:pt x="18392" y="1669"/>
                      <a:pt x="18683" y="6743"/>
                      <a:pt x="18683" y="6743"/>
                    </a:cubicBezTo>
                    <a:cubicBezTo>
                      <a:pt x="18683" y="6743"/>
                      <a:pt x="17259" y="4045"/>
                      <a:pt x="14907" y="4045"/>
                    </a:cubicBezTo>
                    <a:cubicBezTo>
                      <a:pt x="14347" y="4045"/>
                      <a:pt x="13733" y="4198"/>
                      <a:pt x="13074" y="4578"/>
                    </a:cubicBezTo>
                    <a:cubicBezTo>
                      <a:pt x="9665" y="6549"/>
                      <a:pt x="12557" y="11462"/>
                      <a:pt x="12557" y="11462"/>
                    </a:cubicBezTo>
                    <a:cubicBezTo>
                      <a:pt x="12557" y="11462"/>
                      <a:pt x="10612" y="9763"/>
                      <a:pt x="8593" y="9763"/>
                    </a:cubicBezTo>
                    <a:cubicBezTo>
                      <a:pt x="7679" y="9763"/>
                      <a:pt x="6750" y="10111"/>
                      <a:pt x="5980" y="11124"/>
                    </a:cubicBezTo>
                    <a:cubicBezTo>
                      <a:pt x="3523" y="14371"/>
                      <a:pt x="7111" y="17911"/>
                      <a:pt x="7111" y="17911"/>
                    </a:cubicBezTo>
                    <a:cubicBezTo>
                      <a:pt x="7111" y="17911"/>
                      <a:pt x="6431" y="17711"/>
                      <a:pt x="5529" y="17711"/>
                    </a:cubicBezTo>
                    <a:cubicBezTo>
                      <a:pt x="4285" y="17711"/>
                      <a:pt x="2619" y="18091"/>
                      <a:pt x="1729" y="19899"/>
                    </a:cubicBezTo>
                    <a:cubicBezTo>
                      <a:pt x="194" y="23002"/>
                      <a:pt x="4121" y="25620"/>
                      <a:pt x="4121" y="25620"/>
                    </a:cubicBezTo>
                    <a:cubicBezTo>
                      <a:pt x="0" y="27026"/>
                      <a:pt x="1276" y="30453"/>
                      <a:pt x="1649" y="31212"/>
                    </a:cubicBezTo>
                    <a:cubicBezTo>
                      <a:pt x="1890" y="31664"/>
                      <a:pt x="2278" y="32036"/>
                      <a:pt x="2683" y="32375"/>
                    </a:cubicBezTo>
                    <a:cubicBezTo>
                      <a:pt x="3539" y="33071"/>
                      <a:pt x="4493" y="33653"/>
                      <a:pt x="5543" y="33991"/>
                    </a:cubicBezTo>
                    <a:cubicBezTo>
                      <a:pt x="6271" y="34234"/>
                      <a:pt x="7030" y="34364"/>
                      <a:pt x="7790" y="34476"/>
                    </a:cubicBezTo>
                    <a:cubicBezTo>
                      <a:pt x="10507" y="34870"/>
                      <a:pt x="13251" y="35066"/>
                      <a:pt x="15996" y="35066"/>
                    </a:cubicBezTo>
                    <a:cubicBezTo>
                      <a:pt x="20581" y="35066"/>
                      <a:pt x="25165" y="34518"/>
                      <a:pt x="29623" y="33426"/>
                    </a:cubicBezTo>
                    <a:cubicBezTo>
                      <a:pt x="34082" y="34518"/>
                      <a:pt x="38673" y="35066"/>
                      <a:pt x="43263" y="35066"/>
                    </a:cubicBezTo>
                    <a:cubicBezTo>
                      <a:pt x="46010" y="35066"/>
                      <a:pt x="48757" y="34870"/>
                      <a:pt x="51474" y="34476"/>
                    </a:cubicBezTo>
                    <a:cubicBezTo>
                      <a:pt x="52234" y="34364"/>
                      <a:pt x="52993" y="34234"/>
                      <a:pt x="53704" y="33991"/>
                    </a:cubicBezTo>
                    <a:cubicBezTo>
                      <a:pt x="54755" y="33653"/>
                      <a:pt x="55725" y="33071"/>
                      <a:pt x="56581" y="32375"/>
                    </a:cubicBezTo>
                    <a:cubicBezTo>
                      <a:pt x="56968" y="32036"/>
                      <a:pt x="57356" y="31664"/>
                      <a:pt x="57599" y="31212"/>
                    </a:cubicBezTo>
                    <a:cubicBezTo>
                      <a:pt x="57987" y="30453"/>
                      <a:pt x="59263" y="27026"/>
                      <a:pt x="55143" y="25620"/>
                    </a:cubicBezTo>
                    <a:cubicBezTo>
                      <a:pt x="55143" y="25620"/>
                      <a:pt x="59054" y="23002"/>
                      <a:pt x="57535" y="19899"/>
                    </a:cubicBezTo>
                    <a:cubicBezTo>
                      <a:pt x="56645" y="18091"/>
                      <a:pt x="54973" y="17711"/>
                      <a:pt x="53725" y="17711"/>
                    </a:cubicBezTo>
                    <a:cubicBezTo>
                      <a:pt x="52820" y="17711"/>
                      <a:pt x="52137" y="17911"/>
                      <a:pt x="52137" y="17911"/>
                    </a:cubicBezTo>
                    <a:cubicBezTo>
                      <a:pt x="52137" y="17911"/>
                      <a:pt x="55725" y="14371"/>
                      <a:pt x="53268" y="11124"/>
                    </a:cubicBezTo>
                    <a:cubicBezTo>
                      <a:pt x="52502" y="10111"/>
                      <a:pt x="51577" y="9763"/>
                      <a:pt x="50665" y="9763"/>
                    </a:cubicBezTo>
                    <a:cubicBezTo>
                      <a:pt x="48652" y="9763"/>
                      <a:pt x="46707" y="11462"/>
                      <a:pt x="46707" y="11462"/>
                    </a:cubicBezTo>
                    <a:cubicBezTo>
                      <a:pt x="46707" y="11462"/>
                      <a:pt x="49583" y="6549"/>
                      <a:pt x="46173" y="4578"/>
                    </a:cubicBezTo>
                    <a:cubicBezTo>
                      <a:pt x="45517" y="4198"/>
                      <a:pt x="44905" y="4045"/>
                      <a:pt x="44346" y="4045"/>
                    </a:cubicBezTo>
                    <a:cubicBezTo>
                      <a:pt x="41999" y="4045"/>
                      <a:pt x="40565" y="6743"/>
                      <a:pt x="40565" y="6743"/>
                    </a:cubicBezTo>
                    <a:cubicBezTo>
                      <a:pt x="40565" y="6743"/>
                      <a:pt x="40872" y="1669"/>
                      <a:pt x="37624" y="910"/>
                    </a:cubicBezTo>
                    <a:cubicBezTo>
                      <a:pt x="37399" y="857"/>
                      <a:pt x="37183" y="833"/>
                      <a:pt x="36975" y="833"/>
                    </a:cubicBezTo>
                    <a:cubicBezTo>
                      <a:pt x="34164" y="833"/>
                      <a:pt x="32791" y="5273"/>
                      <a:pt x="32791" y="5273"/>
                    </a:cubicBezTo>
                    <a:cubicBezTo>
                      <a:pt x="32791" y="5273"/>
                      <a:pt x="33312" y="1"/>
                      <a:pt x="30186" y="1"/>
                    </a:cubicBezTo>
                    <a:cubicBezTo>
                      <a:pt x="30011" y="1"/>
                      <a:pt x="29823" y="17"/>
                      <a:pt x="29623" y="53"/>
                    </a:cubicBezTo>
                    <a:cubicBezTo>
                      <a:pt x="29425" y="17"/>
                      <a:pt x="29238" y="1"/>
                      <a:pt x="29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0"/>
              <p:cNvSpPr/>
              <p:nvPr/>
            </p:nvSpPr>
            <p:spPr>
              <a:xfrm>
                <a:off x="1342550" y="1858150"/>
                <a:ext cx="1203650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48146" h="28498" extrusionOk="0">
                    <a:moveTo>
                      <a:pt x="23612" y="0"/>
                    </a:moveTo>
                    <a:cubicBezTo>
                      <a:pt x="21077" y="0"/>
                      <a:pt x="21512" y="4276"/>
                      <a:pt x="21512" y="4276"/>
                    </a:cubicBezTo>
                    <a:cubicBezTo>
                      <a:pt x="21512" y="4276"/>
                      <a:pt x="20376" y="676"/>
                      <a:pt x="18094" y="676"/>
                    </a:cubicBezTo>
                    <a:cubicBezTo>
                      <a:pt x="17925" y="676"/>
                      <a:pt x="17750" y="695"/>
                      <a:pt x="17569" y="738"/>
                    </a:cubicBezTo>
                    <a:cubicBezTo>
                      <a:pt x="14934" y="1352"/>
                      <a:pt x="15177" y="5472"/>
                      <a:pt x="15177" y="5472"/>
                    </a:cubicBezTo>
                    <a:cubicBezTo>
                      <a:pt x="15177" y="5472"/>
                      <a:pt x="14019" y="3294"/>
                      <a:pt x="12111" y="3294"/>
                    </a:cubicBezTo>
                    <a:cubicBezTo>
                      <a:pt x="11655" y="3294"/>
                      <a:pt x="11156" y="3418"/>
                      <a:pt x="10619" y="3727"/>
                    </a:cubicBezTo>
                    <a:cubicBezTo>
                      <a:pt x="7855" y="5327"/>
                      <a:pt x="10199" y="9303"/>
                      <a:pt x="10199" y="9303"/>
                    </a:cubicBezTo>
                    <a:cubicBezTo>
                      <a:pt x="10199" y="9303"/>
                      <a:pt x="8613" y="7925"/>
                      <a:pt x="6977" y="7925"/>
                    </a:cubicBezTo>
                    <a:cubicBezTo>
                      <a:pt x="6236" y="7925"/>
                      <a:pt x="5485" y="8207"/>
                      <a:pt x="4866" y="9028"/>
                    </a:cubicBezTo>
                    <a:cubicBezTo>
                      <a:pt x="2862" y="11678"/>
                      <a:pt x="5771" y="14555"/>
                      <a:pt x="5771" y="14555"/>
                    </a:cubicBezTo>
                    <a:cubicBezTo>
                      <a:pt x="5771" y="14555"/>
                      <a:pt x="5216" y="14392"/>
                      <a:pt x="4481" y="14392"/>
                    </a:cubicBezTo>
                    <a:cubicBezTo>
                      <a:pt x="3468" y="14392"/>
                      <a:pt x="2112" y="14701"/>
                      <a:pt x="1390" y="16171"/>
                    </a:cubicBezTo>
                    <a:cubicBezTo>
                      <a:pt x="162" y="18692"/>
                      <a:pt x="3347" y="20826"/>
                      <a:pt x="3347" y="20826"/>
                    </a:cubicBezTo>
                    <a:cubicBezTo>
                      <a:pt x="1" y="21957"/>
                      <a:pt x="1035" y="24753"/>
                      <a:pt x="1343" y="25351"/>
                    </a:cubicBezTo>
                    <a:cubicBezTo>
                      <a:pt x="1537" y="25739"/>
                      <a:pt x="1843" y="26029"/>
                      <a:pt x="2166" y="26305"/>
                    </a:cubicBezTo>
                    <a:cubicBezTo>
                      <a:pt x="2862" y="26870"/>
                      <a:pt x="3653" y="27339"/>
                      <a:pt x="4493" y="27630"/>
                    </a:cubicBezTo>
                    <a:cubicBezTo>
                      <a:pt x="5092" y="27824"/>
                      <a:pt x="5706" y="27921"/>
                      <a:pt x="6320" y="28018"/>
                    </a:cubicBezTo>
                    <a:cubicBezTo>
                      <a:pt x="8527" y="28338"/>
                      <a:pt x="10756" y="28498"/>
                      <a:pt x="12986" y="28498"/>
                    </a:cubicBezTo>
                    <a:cubicBezTo>
                      <a:pt x="16715" y="28498"/>
                      <a:pt x="20444" y="28051"/>
                      <a:pt x="24065" y="27161"/>
                    </a:cubicBezTo>
                    <a:cubicBezTo>
                      <a:pt x="27696" y="28051"/>
                      <a:pt x="31429" y="28498"/>
                      <a:pt x="35160" y="28498"/>
                    </a:cubicBezTo>
                    <a:cubicBezTo>
                      <a:pt x="37390" y="28498"/>
                      <a:pt x="39620" y="28338"/>
                      <a:pt x="41826" y="28018"/>
                    </a:cubicBezTo>
                    <a:cubicBezTo>
                      <a:pt x="42440" y="27921"/>
                      <a:pt x="43054" y="27824"/>
                      <a:pt x="43636" y="27630"/>
                    </a:cubicBezTo>
                    <a:cubicBezTo>
                      <a:pt x="44493" y="27339"/>
                      <a:pt x="45285" y="26870"/>
                      <a:pt x="45964" y="26305"/>
                    </a:cubicBezTo>
                    <a:cubicBezTo>
                      <a:pt x="46304" y="26029"/>
                      <a:pt x="46610" y="25739"/>
                      <a:pt x="46804" y="25351"/>
                    </a:cubicBezTo>
                    <a:cubicBezTo>
                      <a:pt x="47112" y="24753"/>
                      <a:pt x="48146" y="21957"/>
                      <a:pt x="44800" y="20826"/>
                    </a:cubicBezTo>
                    <a:cubicBezTo>
                      <a:pt x="44800" y="20826"/>
                      <a:pt x="47984" y="18692"/>
                      <a:pt x="46739" y="16171"/>
                    </a:cubicBezTo>
                    <a:cubicBezTo>
                      <a:pt x="46019" y="14701"/>
                      <a:pt x="44668" y="14392"/>
                      <a:pt x="43659" y="14392"/>
                    </a:cubicBezTo>
                    <a:cubicBezTo>
                      <a:pt x="42927" y="14392"/>
                      <a:pt x="42376" y="14555"/>
                      <a:pt x="42376" y="14555"/>
                    </a:cubicBezTo>
                    <a:cubicBezTo>
                      <a:pt x="42376" y="14555"/>
                      <a:pt x="45285" y="11678"/>
                      <a:pt x="43281" y="9028"/>
                    </a:cubicBezTo>
                    <a:cubicBezTo>
                      <a:pt x="42661" y="8207"/>
                      <a:pt x="41910" y="7925"/>
                      <a:pt x="41170" y="7925"/>
                    </a:cubicBezTo>
                    <a:cubicBezTo>
                      <a:pt x="39533" y="7925"/>
                      <a:pt x="37947" y="9303"/>
                      <a:pt x="37947" y="9303"/>
                    </a:cubicBezTo>
                    <a:cubicBezTo>
                      <a:pt x="37947" y="9303"/>
                      <a:pt x="40292" y="5327"/>
                      <a:pt x="37527" y="3727"/>
                    </a:cubicBezTo>
                    <a:cubicBezTo>
                      <a:pt x="36991" y="3418"/>
                      <a:pt x="36492" y="3294"/>
                      <a:pt x="36036" y="3294"/>
                    </a:cubicBezTo>
                    <a:cubicBezTo>
                      <a:pt x="34128" y="3294"/>
                      <a:pt x="32970" y="5472"/>
                      <a:pt x="32970" y="5472"/>
                    </a:cubicBezTo>
                    <a:cubicBezTo>
                      <a:pt x="32970" y="5472"/>
                      <a:pt x="33213" y="1352"/>
                      <a:pt x="30562" y="738"/>
                    </a:cubicBezTo>
                    <a:cubicBezTo>
                      <a:pt x="30381" y="695"/>
                      <a:pt x="30206" y="676"/>
                      <a:pt x="30037" y="676"/>
                    </a:cubicBezTo>
                    <a:cubicBezTo>
                      <a:pt x="27755" y="676"/>
                      <a:pt x="26634" y="4276"/>
                      <a:pt x="26634" y="4276"/>
                    </a:cubicBezTo>
                    <a:cubicBezTo>
                      <a:pt x="26634" y="4276"/>
                      <a:pt x="27069" y="0"/>
                      <a:pt x="24521" y="0"/>
                    </a:cubicBezTo>
                    <a:cubicBezTo>
                      <a:pt x="24379" y="0"/>
                      <a:pt x="24227" y="14"/>
                      <a:pt x="24065" y="42"/>
                    </a:cubicBezTo>
                    <a:cubicBezTo>
                      <a:pt x="23905" y="14"/>
                      <a:pt x="23754" y="0"/>
                      <a:pt x="23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0"/>
              <p:cNvSpPr/>
              <p:nvPr/>
            </p:nvSpPr>
            <p:spPr>
              <a:xfrm>
                <a:off x="1481950" y="2030525"/>
                <a:ext cx="912350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36494" h="21601" extrusionOk="0">
                    <a:moveTo>
                      <a:pt x="17905" y="0"/>
                    </a:moveTo>
                    <a:cubicBezTo>
                      <a:pt x="15988" y="0"/>
                      <a:pt x="16307" y="3249"/>
                      <a:pt x="16307" y="3249"/>
                    </a:cubicBezTo>
                    <a:cubicBezTo>
                      <a:pt x="16307" y="3249"/>
                      <a:pt x="15454" y="518"/>
                      <a:pt x="13732" y="518"/>
                    </a:cubicBezTo>
                    <a:cubicBezTo>
                      <a:pt x="13604" y="518"/>
                      <a:pt x="13471" y="533"/>
                      <a:pt x="13333" y="566"/>
                    </a:cubicBezTo>
                    <a:cubicBezTo>
                      <a:pt x="11329" y="1034"/>
                      <a:pt x="11508" y="4154"/>
                      <a:pt x="11508" y="4154"/>
                    </a:cubicBezTo>
                    <a:cubicBezTo>
                      <a:pt x="11508" y="4154"/>
                      <a:pt x="10633" y="2500"/>
                      <a:pt x="9191" y="2500"/>
                    </a:cubicBezTo>
                    <a:cubicBezTo>
                      <a:pt x="8847" y="2500"/>
                      <a:pt x="8470" y="2594"/>
                      <a:pt x="8065" y="2828"/>
                    </a:cubicBezTo>
                    <a:cubicBezTo>
                      <a:pt x="5964" y="4040"/>
                      <a:pt x="7742" y="7063"/>
                      <a:pt x="7742" y="7063"/>
                    </a:cubicBezTo>
                    <a:cubicBezTo>
                      <a:pt x="7742" y="7063"/>
                      <a:pt x="6539" y="6013"/>
                      <a:pt x="5294" y="6013"/>
                    </a:cubicBezTo>
                    <a:cubicBezTo>
                      <a:pt x="4731" y="6013"/>
                      <a:pt x="4159" y="6228"/>
                      <a:pt x="3686" y="6852"/>
                    </a:cubicBezTo>
                    <a:cubicBezTo>
                      <a:pt x="2182" y="8856"/>
                      <a:pt x="4380" y="11038"/>
                      <a:pt x="4380" y="11038"/>
                    </a:cubicBezTo>
                    <a:cubicBezTo>
                      <a:pt x="4380" y="11038"/>
                      <a:pt x="3957" y="10915"/>
                      <a:pt x="3398" y="10915"/>
                    </a:cubicBezTo>
                    <a:cubicBezTo>
                      <a:pt x="2632" y="10915"/>
                      <a:pt x="1609" y="11147"/>
                      <a:pt x="1068" y="12250"/>
                    </a:cubicBezTo>
                    <a:cubicBezTo>
                      <a:pt x="130" y="14174"/>
                      <a:pt x="2538" y="15790"/>
                      <a:pt x="2538" y="15790"/>
                    </a:cubicBezTo>
                    <a:cubicBezTo>
                      <a:pt x="1" y="16646"/>
                      <a:pt x="792" y="18763"/>
                      <a:pt x="1018" y="19216"/>
                    </a:cubicBezTo>
                    <a:cubicBezTo>
                      <a:pt x="1164" y="19507"/>
                      <a:pt x="1406" y="19733"/>
                      <a:pt x="1649" y="19943"/>
                    </a:cubicBezTo>
                    <a:cubicBezTo>
                      <a:pt x="2182" y="20380"/>
                      <a:pt x="2781" y="20735"/>
                      <a:pt x="3410" y="20945"/>
                    </a:cubicBezTo>
                    <a:cubicBezTo>
                      <a:pt x="3863" y="21091"/>
                      <a:pt x="4332" y="21171"/>
                      <a:pt x="4800" y="21235"/>
                    </a:cubicBezTo>
                    <a:cubicBezTo>
                      <a:pt x="6478" y="21479"/>
                      <a:pt x="8176" y="21601"/>
                      <a:pt x="9876" y="21601"/>
                    </a:cubicBezTo>
                    <a:cubicBezTo>
                      <a:pt x="12694" y="21601"/>
                      <a:pt x="15515" y="21265"/>
                      <a:pt x="18246" y="20589"/>
                    </a:cubicBezTo>
                    <a:cubicBezTo>
                      <a:pt x="20989" y="21265"/>
                      <a:pt x="23807" y="21601"/>
                      <a:pt x="26626" y="21601"/>
                    </a:cubicBezTo>
                    <a:cubicBezTo>
                      <a:pt x="28325" y="21601"/>
                      <a:pt x="30025" y="21479"/>
                      <a:pt x="31709" y="21235"/>
                    </a:cubicBezTo>
                    <a:cubicBezTo>
                      <a:pt x="32162" y="21171"/>
                      <a:pt x="32630" y="21091"/>
                      <a:pt x="33083" y="20945"/>
                    </a:cubicBezTo>
                    <a:cubicBezTo>
                      <a:pt x="33729" y="20735"/>
                      <a:pt x="34328" y="20380"/>
                      <a:pt x="34845" y="19943"/>
                    </a:cubicBezTo>
                    <a:cubicBezTo>
                      <a:pt x="35087" y="19733"/>
                      <a:pt x="35330" y="19507"/>
                      <a:pt x="35474" y="19216"/>
                    </a:cubicBezTo>
                    <a:cubicBezTo>
                      <a:pt x="35718" y="18763"/>
                      <a:pt x="36493" y="16646"/>
                      <a:pt x="33955" y="15790"/>
                    </a:cubicBezTo>
                    <a:cubicBezTo>
                      <a:pt x="33955" y="15790"/>
                      <a:pt x="36379" y="14174"/>
                      <a:pt x="35427" y="12250"/>
                    </a:cubicBezTo>
                    <a:cubicBezTo>
                      <a:pt x="34885" y="11147"/>
                      <a:pt x="33862" y="10915"/>
                      <a:pt x="33095" y="10915"/>
                    </a:cubicBezTo>
                    <a:cubicBezTo>
                      <a:pt x="32536" y="10915"/>
                      <a:pt x="32113" y="11038"/>
                      <a:pt x="32113" y="11038"/>
                    </a:cubicBezTo>
                    <a:cubicBezTo>
                      <a:pt x="32113" y="11038"/>
                      <a:pt x="34328" y="8856"/>
                      <a:pt x="32808" y="6852"/>
                    </a:cubicBezTo>
                    <a:cubicBezTo>
                      <a:pt x="32335" y="6228"/>
                      <a:pt x="31765" y="6013"/>
                      <a:pt x="31204" y="6013"/>
                    </a:cubicBezTo>
                    <a:cubicBezTo>
                      <a:pt x="29963" y="6013"/>
                      <a:pt x="28768" y="7063"/>
                      <a:pt x="28768" y="7063"/>
                    </a:cubicBezTo>
                    <a:cubicBezTo>
                      <a:pt x="28768" y="7063"/>
                      <a:pt x="30546" y="4040"/>
                      <a:pt x="28445" y="2828"/>
                    </a:cubicBezTo>
                    <a:cubicBezTo>
                      <a:pt x="28040" y="2594"/>
                      <a:pt x="27662" y="2500"/>
                      <a:pt x="27317" y="2500"/>
                    </a:cubicBezTo>
                    <a:cubicBezTo>
                      <a:pt x="25871" y="2500"/>
                      <a:pt x="24986" y="4154"/>
                      <a:pt x="24986" y="4154"/>
                    </a:cubicBezTo>
                    <a:cubicBezTo>
                      <a:pt x="24986" y="4154"/>
                      <a:pt x="25163" y="1034"/>
                      <a:pt x="23176" y="566"/>
                    </a:cubicBezTo>
                    <a:cubicBezTo>
                      <a:pt x="23037" y="533"/>
                      <a:pt x="22904" y="518"/>
                      <a:pt x="22775" y="518"/>
                    </a:cubicBezTo>
                    <a:cubicBezTo>
                      <a:pt x="21043" y="518"/>
                      <a:pt x="20203" y="3249"/>
                      <a:pt x="20203" y="3249"/>
                    </a:cubicBezTo>
                    <a:cubicBezTo>
                      <a:pt x="20203" y="3249"/>
                      <a:pt x="20522" y="0"/>
                      <a:pt x="18591" y="0"/>
                    </a:cubicBezTo>
                    <a:cubicBezTo>
                      <a:pt x="18483" y="0"/>
                      <a:pt x="18368" y="10"/>
                      <a:pt x="18246" y="32"/>
                    </a:cubicBezTo>
                    <a:cubicBezTo>
                      <a:pt x="18125" y="10"/>
                      <a:pt x="18012" y="0"/>
                      <a:pt x="17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0"/>
              <p:cNvSpPr/>
              <p:nvPr/>
            </p:nvSpPr>
            <p:spPr>
              <a:xfrm>
                <a:off x="1392650" y="1995175"/>
                <a:ext cx="1156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2962" extrusionOk="0">
                    <a:moveTo>
                      <a:pt x="3797" y="1"/>
                    </a:moveTo>
                    <a:cubicBezTo>
                      <a:pt x="3771" y="1"/>
                      <a:pt x="3744" y="3"/>
                      <a:pt x="3718" y="8"/>
                    </a:cubicBezTo>
                    <a:cubicBezTo>
                      <a:pt x="3398" y="43"/>
                      <a:pt x="3226" y="279"/>
                      <a:pt x="3118" y="549"/>
                    </a:cubicBezTo>
                    <a:lnTo>
                      <a:pt x="3118" y="549"/>
                    </a:lnTo>
                    <a:cubicBezTo>
                      <a:pt x="2912" y="324"/>
                      <a:pt x="2634" y="108"/>
                      <a:pt x="2360" y="108"/>
                    </a:cubicBezTo>
                    <a:cubicBezTo>
                      <a:pt x="2322" y="108"/>
                      <a:pt x="2285" y="112"/>
                      <a:pt x="2248" y="121"/>
                    </a:cubicBezTo>
                    <a:cubicBezTo>
                      <a:pt x="1915" y="191"/>
                      <a:pt x="1815" y="462"/>
                      <a:pt x="1825" y="746"/>
                    </a:cubicBezTo>
                    <a:lnTo>
                      <a:pt x="1825" y="746"/>
                    </a:lnTo>
                    <a:cubicBezTo>
                      <a:pt x="1683" y="655"/>
                      <a:pt x="1529" y="589"/>
                      <a:pt x="1358" y="573"/>
                    </a:cubicBezTo>
                    <a:cubicBezTo>
                      <a:pt x="1315" y="567"/>
                      <a:pt x="1272" y="564"/>
                      <a:pt x="1229" y="564"/>
                    </a:cubicBezTo>
                    <a:cubicBezTo>
                      <a:pt x="942" y="564"/>
                      <a:pt x="683" y="701"/>
                      <a:pt x="485" y="913"/>
                    </a:cubicBezTo>
                    <a:cubicBezTo>
                      <a:pt x="1" y="1446"/>
                      <a:pt x="1" y="2271"/>
                      <a:pt x="356" y="2885"/>
                    </a:cubicBezTo>
                    <a:cubicBezTo>
                      <a:pt x="391" y="2939"/>
                      <a:pt x="442" y="2961"/>
                      <a:pt x="494" y="2961"/>
                    </a:cubicBezTo>
                    <a:cubicBezTo>
                      <a:pt x="610" y="2961"/>
                      <a:pt x="726" y="2846"/>
                      <a:pt x="647" y="2723"/>
                    </a:cubicBezTo>
                    <a:cubicBezTo>
                      <a:pt x="388" y="2254"/>
                      <a:pt x="341" y="1624"/>
                      <a:pt x="679" y="1204"/>
                    </a:cubicBezTo>
                    <a:cubicBezTo>
                      <a:pt x="812" y="1028"/>
                      <a:pt x="1010" y="892"/>
                      <a:pt x="1226" y="892"/>
                    </a:cubicBezTo>
                    <a:cubicBezTo>
                      <a:pt x="1248" y="892"/>
                      <a:pt x="1271" y="893"/>
                      <a:pt x="1293" y="896"/>
                    </a:cubicBezTo>
                    <a:cubicBezTo>
                      <a:pt x="1569" y="913"/>
                      <a:pt x="1795" y="1123"/>
                      <a:pt x="1972" y="1316"/>
                    </a:cubicBezTo>
                    <a:cubicBezTo>
                      <a:pt x="2004" y="1348"/>
                      <a:pt x="2045" y="1362"/>
                      <a:pt x="2086" y="1362"/>
                    </a:cubicBezTo>
                    <a:cubicBezTo>
                      <a:pt x="2190" y="1362"/>
                      <a:pt x="2294" y="1271"/>
                      <a:pt x="2248" y="1155"/>
                    </a:cubicBezTo>
                    <a:cubicBezTo>
                      <a:pt x="2198" y="1010"/>
                      <a:pt x="2134" y="864"/>
                      <a:pt x="2151" y="719"/>
                    </a:cubicBezTo>
                    <a:cubicBezTo>
                      <a:pt x="2151" y="570"/>
                      <a:pt x="2229" y="445"/>
                      <a:pt x="2367" y="445"/>
                    </a:cubicBezTo>
                    <a:cubicBezTo>
                      <a:pt x="2395" y="445"/>
                      <a:pt x="2425" y="450"/>
                      <a:pt x="2457" y="461"/>
                    </a:cubicBezTo>
                    <a:cubicBezTo>
                      <a:pt x="2683" y="558"/>
                      <a:pt x="2894" y="767"/>
                      <a:pt x="3039" y="978"/>
                    </a:cubicBezTo>
                    <a:cubicBezTo>
                      <a:pt x="3077" y="1030"/>
                      <a:pt x="3140" y="1058"/>
                      <a:pt x="3199" y="1058"/>
                    </a:cubicBezTo>
                    <a:cubicBezTo>
                      <a:pt x="3267" y="1058"/>
                      <a:pt x="3329" y="1022"/>
                      <a:pt x="3347" y="945"/>
                    </a:cubicBezTo>
                    <a:cubicBezTo>
                      <a:pt x="3388" y="765"/>
                      <a:pt x="3512" y="324"/>
                      <a:pt x="3751" y="324"/>
                    </a:cubicBezTo>
                    <a:cubicBezTo>
                      <a:pt x="3790" y="324"/>
                      <a:pt x="3833" y="336"/>
                      <a:pt x="3879" y="364"/>
                    </a:cubicBezTo>
                    <a:cubicBezTo>
                      <a:pt x="3976" y="428"/>
                      <a:pt x="4025" y="558"/>
                      <a:pt x="4090" y="654"/>
                    </a:cubicBezTo>
                    <a:cubicBezTo>
                      <a:pt x="4155" y="751"/>
                      <a:pt x="4219" y="832"/>
                      <a:pt x="4316" y="896"/>
                    </a:cubicBezTo>
                    <a:cubicBezTo>
                      <a:pt x="4347" y="919"/>
                      <a:pt x="4378" y="929"/>
                      <a:pt x="4406" y="929"/>
                    </a:cubicBezTo>
                    <a:cubicBezTo>
                      <a:pt x="4540" y="929"/>
                      <a:pt x="4627" y="712"/>
                      <a:pt x="4493" y="605"/>
                    </a:cubicBezTo>
                    <a:cubicBezTo>
                      <a:pt x="4349" y="508"/>
                      <a:pt x="4299" y="314"/>
                      <a:pt x="4187" y="185"/>
                    </a:cubicBezTo>
                    <a:cubicBezTo>
                      <a:pt x="4077" y="75"/>
                      <a:pt x="3944" y="1"/>
                      <a:pt x="3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0"/>
              <p:cNvSpPr/>
              <p:nvPr/>
            </p:nvSpPr>
            <p:spPr>
              <a:xfrm>
                <a:off x="1503350" y="2121425"/>
                <a:ext cx="784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123" extrusionOk="0">
                    <a:moveTo>
                      <a:pt x="2151" y="0"/>
                    </a:moveTo>
                    <a:cubicBezTo>
                      <a:pt x="1925" y="16"/>
                      <a:pt x="1731" y="162"/>
                      <a:pt x="1601" y="356"/>
                    </a:cubicBezTo>
                    <a:cubicBezTo>
                      <a:pt x="1556" y="431"/>
                      <a:pt x="1525" y="511"/>
                      <a:pt x="1504" y="592"/>
                    </a:cubicBezTo>
                    <a:lnTo>
                      <a:pt x="1504" y="592"/>
                    </a:lnTo>
                    <a:cubicBezTo>
                      <a:pt x="1405" y="481"/>
                      <a:pt x="1285" y="390"/>
                      <a:pt x="1132" y="339"/>
                    </a:cubicBezTo>
                    <a:cubicBezTo>
                      <a:pt x="1072" y="321"/>
                      <a:pt x="1012" y="313"/>
                      <a:pt x="952" y="313"/>
                    </a:cubicBezTo>
                    <a:cubicBezTo>
                      <a:pt x="694" y="313"/>
                      <a:pt x="455" y="475"/>
                      <a:pt x="324" y="711"/>
                    </a:cubicBezTo>
                    <a:cubicBezTo>
                      <a:pt x="1" y="1261"/>
                      <a:pt x="324" y="1988"/>
                      <a:pt x="955" y="2117"/>
                    </a:cubicBezTo>
                    <a:cubicBezTo>
                      <a:pt x="969" y="2120"/>
                      <a:pt x="983" y="2122"/>
                      <a:pt x="996" y="2122"/>
                    </a:cubicBezTo>
                    <a:cubicBezTo>
                      <a:pt x="1161" y="2122"/>
                      <a:pt x="1230" y="1855"/>
                      <a:pt x="1035" y="1810"/>
                    </a:cubicBezTo>
                    <a:cubicBezTo>
                      <a:pt x="632" y="1713"/>
                      <a:pt x="405" y="1276"/>
                      <a:pt x="599" y="905"/>
                    </a:cubicBezTo>
                    <a:cubicBezTo>
                      <a:pt x="675" y="767"/>
                      <a:pt x="799" y="648"/>
                      <a:pt x="950" y="648"/>
                    </a:cubicBezTo>
                    <a:cubicBezTo>
                      <a:pt x="992" y="648"/>
                      <a:pt x="1038" y="658"/>
                      <a:pt x="1084" y="679"/>
                    </a:cubicBezTo>
                    <a:cubicBezTo>
                      <a:pt x="1310" y="776"/>
                      <a:pt x="1407" y="1035"/>
                      <a:pt x="1520" y="1229"/>
                    </a:cubicBezTo>
                    <a:cubicBezTo>
                      <a:pt x="1545" y="1284"/>
                      <a:pt x="1599" y="1309"/>
                      <a:pt x="1654" y="1309"/>
                    </a:cubicBezTo>
                    <a:cubicBezTo>
                      <a:pt x="1743" y="1309"/>
                      <a:pt x="1837" y="1246"/>
                      <a:pt x="1828" y="1147"/>
                    </a:cubicBezTo>
                    <a:cubicBezTo>
                      <a:pt x="1795" y="889"/>
                      <a:pt x="1779" y="371"/>
                      <a:pt x="2151" y="339"/>
                    </a:cubicBezTo>
                    <a:cubicBezTo>
                      <a:pt x="2160" y="338"/>
                      <a:pt x="2169" y="338"/>
                      <a:pt x="2177" y="338"/>
                    </a:cubicBezTo>
                    <a:cubicBezTo>
                      <a:pt x="2327" y="338"/>
                      <a:pt x="2447" y="459"/>
                      <a:pt x="2539" y="565"/>
                    </a:cubicBezTo>
                    <a:cubicBezTo>
                      <a:pt x="2636" y="679"/>
                      <a:pt x="2765" y="824"/>
                      <a:pt x="2781" y="986"/>
                    </a:cubicBezTo>
                    <a:cubicBezTo>
                      <a:pt x="2797" y="1067"/>
                      <a:pt x="2862" y="1147"/>
                      <a:pt x="2959" y="1147"/>
                    </a:cubicBezTo>
                    <a:cubicBezTo>
                      <a:pt x="3039" y="1147"/>
                      <a:pt x="3136" y="1067"/>
                      <a:pt x="3121" y="986"/>
                    </a:cubicBezTo>
                    <a:cubicBezTo>
                      <a:pt x="3088" y="727"/>
                      <a:pt x="2942" y="518"/>
                      <a:pt x="2765" y="324"/>
                    </a:cubicBezTo>
                    <a:cubicBezTo>
                      <a:pt x="2603" y="145"/>
                      <a:pt x="2409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0"/>
              <p:cNvSpPr/>
              <p:nvPr/>
            </p:nvSpPr>
            <p:spPr>
              <a:xfrm>
                <a:off x="1417325" y="2253050"/>
                <a:ext cx="1132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9252" extrusionOk="0">
                    <a:moveTo>
                      <a:pt x="3489" y="1"/>
                    </a:moveTo>
                    <a:cubicBezTo>
                      <a:pt x="3301" y="1"/>
                      <a:pt x="3096" y="51"/>
                      <a:pt x="2941" y="149"/>
                    </a:cubicBezTo>
                    <a:cubicBezTo>
                      <a:pt x="2705" y="310"/>
                      <a:pt x="2561" y="571"/>
                      <a:pt x="2529" y="847"/>
                    </a:cubicBezTo>
                    <a:lnTo>
                      <a:pt x="2529" y="847"/>
                    </a:lnTo>
                    <a:cubicBezTo>
                      <a:pt x="2368" y="763"/>
                      <a:pt x="2184" y="722"/>
                      <a:pt x="1998" y="722"/>
                    </a:cubicBezTo>
                    <a:cubicBezTo>
                      <a:pt x="1914" y="722"/>
                      <a:pt x="1829" y="731"/>
                      <a:pt x="1745" y="747"/>
                    </a:cubicBezTo>
                    <a:cubicBezTo>
                      <a:pt x="1325" y="844"/>
                      <a:pt x="1018" y="1168"/>
                      <a:pt x="888" y="1571"/>
                    </a:cubicBezTo>
                    <a:cubicBezTo>
                      <a:pt x="611" y="2389"/>
                      <a:pt x="1118" y="3135"/>
                      <a:pt x="1809" y="3525"/>
                    </a:cubicBezTo>
                    <a:lnTo>
                      <a:pt x="1809" y="3525"/>
                    </a:lnTo>
                    <a:cubicBezTo>
                      <a:pt x="1525" y="3722"/>
                      <a:pt x="1338" y="4052"/>
                      <a:pt x="1373" y="4415"/>
                    </a:cubicBezTo>
                    <a:cubicBezTo>
                      <a:pt x="1408" y="4747"/>
                      <a:pt x="1628" y="5030"/>
                      <a:pt x="1919" y="5161"/>
                    </a:cubicBezTo>
                    <a:lnTo>
                      <a:pt x="1919" y="5161"/>
                    </a:lnTo>
                    <a:cubicBezTo>
                      <a:pt x="1791" y="5281"/>
                      <a:pt x="1692" y="5424"/>
                      <a:pt x="1664" y="5611"/>
                    </a:cubicBezTo>
                    <a:cubicBezTo>
                      <a:pt x="1657" y="5736"/>
                      <a:pt x="1683" y="5857"/>
                      <a:pt x="1741" y="5958"/>
                    </a:cubicBezTo>
                    <a:lnTo>
                      <a:pt x="1741" y="5958"/>
                    </a:lnTo>
                    <a:cubicBezTo>
                      <a:pt x="1454" y="6059"/>
                      <a:pt x="1183" y="6217"/>
                      <a:pt x="1099" y="6516"/>
                    </a:cubicBezTo>
                    <a:cubicBezTo>
                      <a:pt x="1047" y="6681"/>
                      <a:pt x="1064" y="6863"/>
                      <a:pt x="1141" y="7008"/>
                    </a:cubicBezTo>
                    <a:lnTo>
                      <a:pt x="1141" y="7008"/>
                    </a:lnTo>
                    <a:cubicBezTo>
                      <a:pt x="697" y="7139"/>
                      <a:pt x="300" y="7436"/>
                      <a:pt x="162" y="7891"/>
                    </a:cubicBezTo>
                    <a:cubicBezTo>
                      <a:pt x="0" y="8391"/>
                      <a:pt x="226" y="9022"/>
                      <a:pt x="727" y="9231"/>
                    </a:cubicBezTo>
                    <a:cubicBezTo>
                      <a:pt x="754" y="9245"/>
                      <a:pt x="780" y="9251"/>
                      <a:pt x="805" y="9251"/>
                    </a:cubicBezTo>
                    <a:cubicBezTo>
                      <a:pt x="959" y="9251"/>
                      <a:pt x="1055" y="9026"/>
                      <a:pt x="888" y="8957"/>
                    </a:cubicBezTo>
                    <a:cubicBezTo>
                      <a:pt x="533" y="8796"/>
                      <a:pt x="356" y="8359"/>
                      <a:pt x="485" y="7971"/>
                    </a:cubicBezTo>
                    <a:cubicBezTo>
                      <a:pt x="614" y="7551"/>
                      <a:pt x="1082" y="7309"/>
                      <a:pt x="1519" y="7277"/>
                    </a:cubicBezTo>
                    <a:cubicBezTo>
                      <a:pt x="1696" y="7260"/>
                      <a:pt x="1745" y="6986"/>
                      <a:pt x="1552" y="6953"/>
                    </a:cubicBezTo>
                    <a:cubicBezTo>
                      <a:pt x="1540" y="6950"/>
                      <a:pt x="1529" y="6946"/>
                      <a:pt x="1519" y="6941"/>
                    </a:cubicBezTo>
                    <a:lnTo>
                      <a:pt x="1519" y="6941"/>
                    </a:lnTo>
                    <a:cubicBezTo>
                      <a:pt x="1519" y="6940"/>
                      <a:pt x="1519" y="6938"/>
                      <a:pt x="1519" y="6937"/>
                    </a:cubicBezTo>
                    <a:lnTo>
                      <a:pt x="1519" y="6937"/>
                    </a:lnTo>
                    <a:cubicBezTo>
                      <a:pt x="1517" y="6937"/>
                      <a:pt x="1514" y="6937"/>
                      <a:pt x="1511" y="6937"/>
                    </a:cubicBezTo>
                    <a:lnTo>
                      <a:pt x="1511" y="6937"/>
                    </a:lnTo>
                    <a:cubicBezTo>
                      <a:pt x="1374" y="6863"/>
                      <a:pt x="1381" y="6635"/>
                      <a:pt x="1470" y="6516"/>
                    </a:cubicBezTo>
                    <a:cubicBezTo>
                      <a:pt x="1599" y="6307"/>
                      <a:pt x="1890" y="6242"/>
                      <a:pt x="2117" y="6193"/>
                    </a:cubicBezTo>
                    <a:cubicBezTo>
                      <a:pt x="2278" y="6145"/>
                      <a:pt x="2278" y="5919"/>
                      <a:pt x="2117" y="5870"/>
                    </a:cubicBezTo>
                    <a:cubicBezTo>
                      <a:pt x="1987" y="5822"/>
                      <a:pt x="1987" y="5644"/>
                      <a:pt x="2036" y="5547"/>
                    </a:cubicBezTo>
                    <a:cubicBezTo>
                      <a:pt x="2101" y="5402"/>
                      <a:pt x="2263" y="5305"/>
                      <a:pt x="2392" y="5223"/>
                    </a:cubicBezTo>
                    <a:cubicBezTo>
                      <a:pt x="2537" y="5143"/>
                      <a:pt x="2472" y="4917"/>
                      <a:pt x="2310" y="4917"/>
                    </a:cubicBezTo>
                    <a:cubicBezTo>
                      <a:pt x="2004" y="4917"/>
                      <a:pt x="1729" y="4674"/>
                      <a:pt x="1696" y="4368"/>
                    </a:cubicBezTo>
                    <a:cubicBezTo>
                      <a:pt x="1681" y="4028"/>
                      <a:pt x="1955" y="3753"/>
                      <a:pt x="2263" y="3689"/>
                    </a:cubicBezTo>
                    <a:cubicBezTo>
                      <a:pt x="2424" y="3640"/>
                      <a:pt x="2407" y="3413"/>
                      <a:pt x="2263" y="3366"/>
                    </a:cubicBezTo>
                    <a:cubicBezTo>
                      <a:pt x="1599" y="3122"/>
                      <a:pt x="1002" y="2508"/>
                      <a:pt x="1179" y="1765"/>
                    </a:cubicBezTo>
                    <a:cubicBezTo>
                      <a:pt x="1244" y="1442"/>
                      <a:pt x="1455" y="1168"/>
                      <a:pt x="1778" y="1086"/>
                    </a:cubicBezTo>
                    <a:cubicBezTo>
                      <a:pt x="1856" y="1061"/>
                      <a:pt x="1937" y="1049"/>
                      <a:pt x="2016" y="1049"/>
                    </a:cubicBezTo>
                    <a:cubicBezTo>
                      <a:pt x="2248" y="1049"/>
                      <a:pt x="2474" y="1152"/>
                      <a:pt x="2618" y="1345"/>
                    </a:cubicBezTo>
                    <a:cubicBezTo>
                      <a:pt x="2645" y="1380"/>
                      <a:pt x="2681" y="1395"/>
                      <a:pt x="2718" y="1395"/>
                    </a:cubicBezTo>
                    <a:cubicBezTo>
                      <a:pt x="2818" y="1395"/>
                      <a:pt x="2928" y="1289"/>
                      <a:pt x="2892" y="1183"/>
                    </a:cubicBezTo>
                    <a:cubicBezTo>
                      <a:pt x="2763" y="795"/>
                      <a:pt x="2989" y="375"/>
                      <a:pt x="3409" y="327"/>
                    </a:cubicBezTo>
                    <a:cubicBezTo>
                      <a:pt x="3424" y="326"/>
                      <a:pt x="3438" y="325"/>
                      <a:pt x="3452" y="325"/>
                    </a:cubicBezTo>
                    <a:cubicBezTo>
                      <a:pt x="3720" y="325"/>
                      <a:pt x="3935" y="551"/>
                      <a:pt x="4179" y="551"/>
                    </a:cubicBezTo>
                    <a:cubicBezTo>
                      <a:pt x="4238" y="551"/>
                      <a:pt x="4300" y="538"/>
                      <a:pt x="4364" y="504"/>
                    </a:cubicBezTo>
                    <a:cubicBezTo>
                      <a:pt x="4530" y="421"/>
                      <a:pt x="4422" y="194"/>
                      <a:pt x="4265" y="194"/>
                    </a:cubicBezTo>
                    <a:cubicBezTo>
                      <a:pt x="4239" y="194"/>
                      <a:pt x="4212" y="200"/>
                      <a:pt x="4185" y="213"/>
                    </a:cubicBezTo>
                    <a:cubicBezTo>
                      <a:pt x="4175" y="220"/>
                      <a:pt x="4163" y="223"/>
                      <a:pt x="4149" y="223"/>
                    </a:cubicBezTo>
                    <a:cubicBezTo>
                      <a:pt x="4060" y="223"/>
                      <a:pt x="3916" y="97"/>
                      <a:pt x="3846" y="69"/>
                    </a:cubicBezTo>
                    <a:cubicBezTo>
                      <a:pt x="3749" y="36"/>
                      <a:pt x="3668" y="20"/>
                      <a:pt x="3571" y="4"/>
                    </a:cubicBezTo>
                    <a:cubicBezTo>
                      <a:pt x="3544" y="2"/>
                      <a:pt x="3517" y="1"/>
                      <a:pt x="3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40"/>
              <p:cNvSpPr/>
              <p:nvPr/>
            </p:nvSpPr>
            <p:spPr>
              <a:xfrm>
                <a:off x="1279125" y="2373700"/>
                <a:ext cx="66650" cy="91625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665" extrusionOk="0">
                    <a:moveTo>
                      <a:pt x="1647" y="0"/>
                    </a:moveTo>
                    <a:cubicBezTo>
                      <a:pt x="1418" y="0"/>
                      <a:pt x="1191" y="63"/>
                      <a:pt x="1003" y="204"/>
                    </a:cubicBezTo>
                    <a:cubicBezTo>
                      <a:pt x="655" y="474"/>
                      <a:pt x="605" y="939"/>
                      <a:pt x="777" y="1313"/>
                    </a:cubicBezTo>
                    <a:lnTo>
                      <a:pt x="777" y="1313"/>
                    </a:lnTo>
                    <a:cubicBezTo>
                      <a:pt x="562" y="1385"/>
                      <a:pt x="394" y="1581"/>
                      <a:pt x="372" y="1820"/>
                    </a:cubicBezTo>
                    <a:cubicBezTo>
                      <a:pt x="365" y="1983"/>
                      <a:pt x="421" y="2128"/>
                      <a:pt x="515" y="2244"/>
                    </a:cubicBezTo>
                    <a:lnTo>
                      <a:pt x="515" y="2244"/>
                    </a:lnTo>
                    <a:cubicBezTo>
                      <a:pt x="273" y="2342"/>
                      <a:pt x="79" y="2529"/>
                      <a:pt x="33" y="2806"/>
                    </a:cubicBezTo>
                    <a:cubicBezTo>
                      <a:pt x="1" y="3016"/>
                      <a:pt x="49" y="3242"/>
                      <a:pt x="178" y="3403"/>
                    </a:cubicBezTo>
                    <a:cubicBezTo>
                      <a:pt x="372" y="3614"/>
                      <a:pt x="647" y="3614"/>
                      <a:pt x="906" y="3662"/>
                    </a:cubicBezTo>
                    <a:cubicBezTo>
                      <a:pt x="916" y="3664"/>
                      <a:pt x="927" y="3664"/>
                      <a:pt x="936" y="3664"/>
                    </a:cubicBezTo>
                    <a:cubicBezTo>
                      <a:pt x="1124" y="3664"/>
                      <a:pt x="1202" y="3386"/>
                      <a:pt x="1003" y="3339"/>
                    </a:cubicBezTo>
                    <a:cubicBezTo>
                      <a:pt x="727" y="3291"/>
                      <a:pt x="307" y="3307"/>
                      <a:pt x="356" y="2903"/>
                    </a:cubicBezTo>
                    <a:cubicBezTo>
                      <a:pt x="385" y="2635"/>
                      <a:pt x="658" y="2502"/>
                      <a:pt x="909" y="2494"/>
                    </a:cubicBezTo>
                    <a:lnTo>
                      <a:pt x="909" y="2494"/>
                    </a:lnTo>
                    <a:cubicBezTo>
                      <a:pt x="955" y="2506"/>
                      <a:pt x="1003" y="2513"/>
                      <a:pt x="1051" y="2515"/>
                    </a:cubicBezTo>
                    <a:cubicBezTo>
                      <a:pt x="1245" y="2515"/>
                      <a:pt x="1294" y="2208"/>
                      <a:pt x="1100" y="2175"/>
                    </a:cubicBezTo>
                    <a:cubicBezTo>
                      <a:pt x="1056" y="2169"/>
                      <a:pt x="1012" y="2165"/>
                      <a:pt x="967" y="2164"/>
                    </a:cubicBezTo>
                    <a:lnTo>
                      <a:pt x="967" y="2164"/>
                    </a:lnTo>
                    <a:cubicBezTo>
                      <a:pt x="833" y="2129"/>
                      <a:pt x="712" y="2016"/>
                      <a:pt x="712" y="1869"/>
                    </a:cubicBezTo>
                    <a:cubicBezTo>
                      <a:pt x="698" y="1730"/>
                      <a:pt x="826" y="1616"/>
                      <a:pt x="955" y="1616"/>
                    </a:cubicBezTo>
                    <a:cubicBezTo>
                      <a:pt x="976" y="1616"/>
                      <a:pt x="998" y="1619"/>
                      <a:pt x="1018" y="1626"/>
                    </a:cubicBezTo>
                    <a:cubicBezTo>
                      <a:pt x="1035" y="1631"/>
                      <a:pt x="1051" y="1633"/>
                      <a:pt x="1066" y="1633"/>
                    </a:cubicBezTo>
                    <a:cubicBezTo>
                      <a:pt x="1201" y="1633"/>
                      <a:pt x="1282" y="1453"/>
                      <a:pt x="1180" y="1352"/>
                    </a:cubicBezTo>
                    <a:cubicBezTo>
                      <a:pt x="938" y="1076"/>
                      <a:pt x="921" y="641"/>
                      <a:pt x="1245" y="447"/>
                    </a:cubicBezTo>
                    <a:cubicBezTo>
                      <a:pt x="1374" y="366"/>
                      <a:pt x="1517" y="331"/>
                      <a:pt x="1661" y="331"/>
                    </a:cubicBezTo>
                    <a:cubicBezTo>
                      <a:pt x="1895" y="331"/>
                      <a:pt x="2131" y="425"/>
                      <a:pt x="2311" y="576"/>
                    </a:cubicBezTo>
                    <a:cubicBezTo>
                      <a:pt x="2345" y="603"/>
                      <a:pt x="2381" y="614"/>
                      <a:pt x="2417" y="614"/>
                    </a:cubicBezTo>
                    <a:cubicBezTo>
                      <a:pt x="2550" y="614"/>
                      <a:pt x="2665" y="448"/>
                      <a:pt x="2538" y="333"/>
                    </a:cubicBezTo>
                    <a:cubicBezTo>
                      <a:pt x="2302" y="125"/>
                      <a:pt x="1971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40"/>
              <p:cNvSpPr/>
              <p:nvPr/>
            </p:nvSpPr>
            <p:spPr>
              <a:xfrm>
                <a:off x="1281950" y="2181125"/>
                <a:ext cx="996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2870" extrusionOk="0">
                    <a:moveTo>
                      <a:pt x="3297" y="1"/>
                    </a:moveTo>
                    <a:cubicBezTo>
                      <a:pt x="3248" y="1"/>
                      <a:pt x="3200" y="12"/>
                      <a:pt x="3152" y="37"/>
                    </a:cubicBezTo>
                    <a:cubicBezTo>
                      <a:pt x="2991" y="117"/>
                      <a:pt x="2909" y="311"/>
                      <a:pt x="2845" y="457"/>
                    </a:cubicBezTo>
                    <a:cubicBezTo>
                      <a:pt x="2813" y="535"/>
                      <a:pt x="2785" y="610"/>
                      <a:pt x="2763" y="685"/>
                    </a:cubicBezTo>
                    <a:lnTo>
                      <a:pt x="2763" y="685"/>
                    </a:lnTo>
                    <a:cubicBezTo>
                      <a:pt x="2616" y="551"/>
                      <a:pt x="2442" y="448"/>
                      <a:pt x="2262" y="448"/>
                    </a:cubicBezTo>
                    <a:cubicBezTo>
                      <a:pt x="2156" y="448"/>
                      <a:pt x="2047" y="483"/>
                      <a:pt x="1940" y="569"/>
                    </a:cubicBezTo>
                    <a:cubicBezTo>
                      <a:pt x="1788" y="698"/>
                      <a:pt x="1675" y="897"/>
                      <a:pt x="1634" y="1104"/>
                    </a:cubicBezTo>
                    <a:lnTo>
                      <a:pt x="1634" y="1104"/>
                    </a:lnTo>
                    <a:cubicBezTo>
                      <a:pt x="1445" y="960"/>
                      <a:pt x="1232" y="860"/>
                      <a:pt x="987" y="860"/>
                    </a:cubicBezTo>
                    <a:cubicBezTo>
                      <a:pt x="631" y="860"/>
                      <a:pt x="356" y="1086"/>
                      <a:pt x="243" y="1410"/>
                    </a:cubicBezTo>
                    <a:cubicBezTo>
                      <a:pt x="0" y="2185"/>
                      <a:pt x="744" y="2719"/>
                      <a:pt x="1407" y="2864"/>
                    </a:cubicBezTo>
                    <a:cubicBezTo>
                      <a:pt x="1422" y="2868"/>
                      <a:pt x="1437" y="2869"/>
                      <a:pt x="1451" y="2869"/>
                    </a:cubicBezTo>
                    <a:cubicBezTo>
                      <a:pt x="1627" y="2869"/>
                      <a:pt x="1682" y="2602"/>
                      <a:pt x="1487" y="2558"/>
                    </a:cubicBezTo>
                    <a:cubicBezTo>
                      <a:pt x="1035" y="2444"/>
                      <a:pt x="437" y="2138"/>
                      <a:pt x="550" y="1571"/>
                    </a:cubicBezTo>
                    <a:cubicBezTo>
                      <a:pt x="595" y="1350"/>
                      <a:pt x="747" y="1196"/>
                      <a:pt x="970" y="1196"/>
                    </a:cubicBezTo>
                    <a:cubicBezTo>
                      <a:pt x="991" y="1196"/>
                      <a:pt x="1013" y="1197"/>
                      <a:pt x="1035" y="1200"/>
                    </a:cubicBezTo>
                    <a:cubicBezTo>
                      <a:pt x="1342" y="1233"/>
                      <a:pt x="1569" y="1474"/>
                      <a:pt x="1763" y="1685"/>
                    </a:cubicBezTo>
                    <a:cubicBezTo>
                      <a:pt x="1798" y="1724"/>
                      <a:pt x="1839" y="1741"/>
                      <a:pt x="1878" y="1741"/>
                    </a:cubicBezTo>
                    <a:cubicBezTo>
                      <a:pt x="2002" y="1741"/>
                      <a:pt x="2115" y="1581"/>
                      <a:pt x="2004" y="1459"/>
                    </a:cubicBezTo>
                    <a:cubicBezTo>
                      <a:pt x="2004" y="1459"/>
                      <a:pt x="2004" y="1458"/>
                      <a:pt x="2004" y="1458"/>
                    </a:cubicBezTo>
                    <a:lnTo>
                      <a:pt x="2004" y="1458"/>
                    </a:lnTo>
                    <a:cubicBezTo>
                      <a:pt x="1860" y="1296"/>
                      <a:pt x="2005" y="957"/>
                      <a:pt x="2134" y="845"/>
                    </a:cubicBezTo>
                    <a:cubicBezTo>
                      <a:pt x="2184" y="805"/>
                      <a:pt x="2235" y="789"/>
                      <a:pt x="2285" y="789"/>
                    </a:cubicBezTo>
                    <a:cubicBezTo>
                      <a:pt x="2461" y="789"/>
                      <a:pt x="2628" y="993"/>
                      <a:pt x="2715" y="1119"/>
                    </a:cubicBezTo>
                    <a:cubicBezTo>
                      <a:pt x="2754" y="1170"/>
                      <a:pt x="2807" y="1193"/>
                      <a:pt x="2858" y="1193"/>
                    </a:cubicBezTo>
                    <a:cubicBezTo>
                      <a:pt x="2937" y="1193"/>
                      <a:pt x="3013" y="1137"/>
                      <a:pt x="3023" y="1039"/>
                    </a:cubicBezTo>
                    <a:cubicBezTo>
                      <a:pt x="3055" y="828"/>
                      <a:pt x="3120" y="569"/>
                      <a:pt x="3249" y="408"/>
                    </a:cubicBezTo>
                    <a:cubicBezTo>
                      <a:pt x="3276" y="375"/>
                      <a:pt x="3303" y="363"/>
                      <a:pt x="3329" y="363"/>
                    </a:cubicBezTo>
                    <a:cubicBezTo>
                      <a:pt x="3382" y="363"/>
                      <a:pt x="3432" y="414"/>
                      <a:pt x="3476" y="457"/>
                    </a:cubicBezTo>
                    <a:cubicBezTo>
                      <a:pt x="3556" y="537"/>
                      <a:pt x="3605" y="618"/>
                      <a:pt x="3637" y="715"/>
                    </a:cubicBezTo>
                    <a:cubicBezTo>
                      <a:pt x="3667" y="775"/>
                      <a:pt x="3713" y="799"/>
                      <a:pt x="3760" y="799"/>
                    </a:cubicBezTo>
                    <a:cubicBezTo>
                      <a:pt x="3868" y="799"/>
                      <a:pt x="3984" y="672"/>
                      <a:pt x="3928" y="537"/>
                    </a:cubicBezTo>
                    <a:cubicBezTo>
                      <a:pt x="3832" y="333"/>
                      <a:pt x="3563" y="1"/>
                      <a:pt x="3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0"/>
              <p:cNvSpPr/>
              <p:nvPr/>
            </p:nvSpPr>
            <p:spPr>
              <a:xfrm>
                <a:off x="1626600" y="2004850"/>
                <a:ext cx="11315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2453" extrusionOk="0">
                    <a:moveTo>
                      <a:pt x="1158" y="0"/>
                    </a:moveTo>
                    <a:cubicBezTo>
                      <a:pt x="936" y="0"/>
                      <a:pt x="717" y="61"/>
                      <a:pt x="533" y="186"/>
                    </a:cubicBezTo>
                    <a:cubicBezTo>
                      <a:pt x="130" y="445"/>
                      <a:pt x="1" y="929"/>
                      <a:pt x="145" y="1366"/>
                    </a:cubicBezTo>
                    <a:cubicBezTo>
                      <a:pt x="307" y="1851"/>
                      <a:pt x="712" y="2239"/>
                      <a:pt x="1164" y="2433"/>
                    </a:cubicBezTo>
                    <a:cubicBezTo>
                      <a:pt x="1191" y="2447"/>
                      <a:pt x="1218" y="2453"/>
                      <a:pt x="1244" y="2453"/>
                    </a:cubicBezTo>
                    <a:cubicBezTo>
                      <a:pt x="1401" y="2453"/>
                      <a:pt x="1508" y="2228"/>
                      <a:pt x="1341" y="2158"/>
                    </a:cubicBezTo>
                    <a:cubicBezTo>
                      <a:pt x="1003" y="1996"/>
                      <a:pt x="679" y="1754"/>
                      <a:pt x="518" y="1414"/>
                    </a:cubicBezTo>
                    <a:cubicBezTo>
                      <a:pt x="356" y="1076"/>
                      <a:pt x="389" y="655"/>
                      <a:pt x="744" y="445"/>
                    </a:cubicBezTo>
                    <a:cubicBezTo>
                      <a:pt x="886" y="360"/>
                      <a:pt x="1026" y="323"/>
                      <a:pt x="1160" y="323"/>
                    </a:cubicBezTo>
                    <a:cubicBezTo>
                      <a:pt x="1648" y="323"/>
                      <a:pt x="2056" y="814"/>
                      <a:pt x="2199" y="1296"/>
                    </a:cubicBezTo>
                    <a:lnTo>
                      <a:pt x="2199" y="1296"/>
                    </a:lnTo>
                    <a:cubicBezTo>
                      <a:pt x="2199" y="1298"/>
                      <a:pt x="2199" y="1300"/>
                      <a:pt x="2199" y="1302"/>
                    </a:cubicBezTo>
                    <a:cubicBezTo>
                      <a:pt x="2199" y="1302"/>
                      <a:pt x="2200" y="1302"/>
                      <a:pt x="2201" y="1301"/>
                    </a:cubicBezTo>
                    <a:lnTo>
                      <a:pt x="2201" y="1301"/>
                    </a:lnTo>
                    <a:cubicBezTo>
                      <a:pt x="2206" y="1318"/>
                      <a:pt x="2210" y="1334"/>
                      <a:pt x="2214" y="1350"/>
                    </a:cubicBezTo>
                    <a:cubicBezTo>
                      <a:pt x="2235" y="1432"/>
                      <a:pt x="2294" y="1468"/>
                      <a:pt x="2356" y="1468"/>
                    </a:cubicBezTo>
                    <a:cubicBezTo>
                      <a:pt x="2440" y="1468"/>
                      <a:pt x="2528" y="1403"/>
                      <a:pt x="2537" y="1302"/>
                    </a:cubicBezTo>
                    <a:cubicBezTo>
                      <a:pt x="2552" y="1114"/>
                      <a:pt x="2682" y="1031"/>
                      <a:pt x="2820" y="1031"/>
                    </a:cubicBezTo>
                    <a:cubicBezTo>
                      <a:pt x="2980" y="1031"/>
                      <a:pt x="3151" y="1143"/>
                      <a:pt x="3168" y="1334"/>
                    </a:cubicBezTo>
                    <a:cubicBezTo>
                      <a:pt x="3187" y="1436"/>
                      <a:pt x="3280" y="1500"/>
                      <a:pt x="3362" y="1500"/>
                    </a:cubicBezTo>
                    <a:cubicBezTo>
                      <a:pt x="3423" y="1500"/>
                      <a:pt x="3478" y="1465"/>
                      <a:pt x="3491" y="1382"/>
                    </a:cubicBezTo>
                    <a:cubicBezTo>
                      <a:pt x="3533" y="1228"/>
                      <a:pt x="3660" y="1098"/>
                      <a:pt x="3819" y="1098"/>
                    </a:cubicBezTo>
                    <a:cubicBezTo>
                      <a:pt x="3844" y="1098"/>
                      <a:pt x="3869" y="1101"/>
                      <a:pt x="3895" y="1108"/>
                    </a:cubicBezTo>
                    <a:cubicBezTo>
                      <a:pt x="4073" y="1140"/>
                      <a:pt x="4153" y="1366"/>
                      <a:pt x="4106" y="1528"/>
                    </a:cubicBezTo>
                    <a:cubicBezTo>
                      <a:pt x="4066" y="1655"/>
                      <a:pt x="4170" y="1735"/>
                      <a:pt x="4272" y="1735"/>
                    </a:cubicBezTo>
                    <a:cubicBezTo>
                      <a:pt x="4338" y="1735"/>
                      <a:pt x="4403" y="1701"/>
                      <a:pt x="4429" y="1625"/>
                    </a:cubicBezTo>
                    <a:cubicBezTo>
                      <a:pt x="4526" y="1270"/>
                      <a:pt x="4332" y="882"/>
                      <a:pt x="3976" y="785"/>
                    </a:cubicBezTo>
                    <a:cubicBezTo>
                      <a:pt x="3925" y="771"/>
                      <a:pt x="3874" y="764"/>
                      <a:pt x="3823" y="764"/>
                    </a:cubicBezTo>
                    <a:cubicBezTo>
                      <a:pt x="3647" y="764"/>
                      <a:pt x="3479" y="842"/>
                      <a:pt x="3358" y="967"/>
                    </a:cubicBezTo>
                    <a:lnTo>
                      <a:pt x="3358" y="967"/>
                    </a:lnTo>
                    <a:cubicBezTo>
                      <a:pt x="3244" y="810"/>
                      <a:pt x="3072" y="697"/>
                      <a:pt x="2861" y="688"/>
                    </a:cubicBezTo>
                    <a:cubicBezTo>
                      <a:pt x="2678" y="688"/>
                      <a:pt x="2517" y="760"/>
                      <a:pt x="2399" y="876"/>
                    </a:cubicBezTo>
                    <a:lnTo>
                      <a:pt x="2399" y="876"/>
                    </a:lnTo>
                    <a:cubicBezTo>
                      <a:pt x="2259" y="577"/>
                      <a:pt x="2046" y="313"/>
                      <a:pt x="1762" y="154"/>
                    </a:cubicBezTo>
                    <a:cubicBezTo>
                      <a:pt x="1575" y="53"/>
                      <a:pt x="1365" y="0"/>
                      <a:pt x="1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0"/>
              <p:cNvSpPr/>
              <p:nvPr/>
            </p:nvSpPr>
            <p:spPr>
              <a:xfrm>
                <a:off x="1610825" y="2231600"/>
                <a:ext cx="7485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496" extrusionOk="0">
                    <a:moveTo>
                      <a:pt x="1528" y="1"/>
                    </a:moveTo>
                    <a:cubicBezTo>
                      <a:pt x="1510" y="1"/>
                      <a:pt x="1491" y="2"/>
                      <a:pt x="1472" y="5"/>
                    </a:cubicBezTo>
                    <a:cubicBezTo>
                      <a:pt x="1259" y="24"/>
                      <a:pt x="1144" y="166"/>
                      <a:pt x="1087" y="338"/>
                    </a:cubicBezTo>
                    <a:lnTo>
                      <a:pt x="1087" y="338"/>
                    </a:lnTo>
                    <a:cubicBezTo>
                      <a:pt x="995" y="293"/>
                      <a:pt x="890" y="271"/>
                      <a:pt x="783" y="271"/>
                    </a:cubicBezTo>
                    <a:cubicBezTo>
                      <a:pt x="594" y="271"/>
                      <a:pt x="399" y="338"/>
                      <a:pt x="259" y="457"/>
                    </a:cubicBezTo>
                    <a:cubicBezTo>
                      <a:pt x="82" y="603"/>
                      <a:pt x="1" y="830"/>
                      <a:pt x="50" y="1056"/>
                    </a:cubicBezTo>
                    <a:cubicBezTo>
                      <a:pt x="82" y="1265"/>
                      <a:pt x="259" y="1459"/>
                      <a:pt x="486" y="1492"/>
                    </a:cubicBezTo>
                    <a:cubicBezTo>
                      <a:pt x="502" y="1494"/>
                      <a:pt x="517" y="1496"/>
                      <a:pt x="533" y="1496"/>
                    </a:cubicBezTo>
                    <a:cubicBezTo>
                      <a:pt x="608" y="1496"/>
                      <a:pt x="669" y="1460"/>
                      <a:pt x="696" y="1379"/>
                    </a:cubicBezTo>
                    <a:cubicBezTo>
                      <a:pt x="712" y="1298"/>
                      <a:pt x="664" y="1185"/>
                      <a:pt x="567" y="1168"/>
                    </a:cubicBezTo>
                    <a:cubicBezTo>
                      <a:pt x="324" y="1136"/>
                      <a:pt x="308" y="845"/>
                      <a:pt x="486" y="700"/>
                    </a:cubicBezTo>
                    <a:cubicBezTo>
                      <a:pt x="553" y="641"/>
                      <a:pt x="679" y="595"/>
                      <a:pt x="795" y="595"/>
                    </a:cubicBezTo>
                    <a:cubicBezTo>
                      <a:pt x="900" y="595"/>
                      <a:pt x="997" y="632"/>
                      <a:pt x="1035" y="733"/>
                    </a:cubicBezTo>
                    <a:cubicBezTo>
                      <a:pt x="1065" y="816"/>
                      <a:pt x="1138" y="856"/>
                      <a:pt x="1207" y="856"/>
                    </a:cubicBezTo>
                    <a:cubicBezTo>
                      <a:pt x="1285" y="856"/>
                      <a:pt x="1358" y="804"/>
                      <a:pt x="1358" y="700"/>
                    </a:cubicBezTo>
                    <a:cubicBezTo>
                      <a:pt x="1358" y="624"/>
                      <a:pt x="1373" y="323"/>
                      <a:pt x="1493" y="323"/>
                    </a:cubicBezTo>
                    <a:cubicBezTo>
                      <a:pt x="1501" y="323"/>
                      <a:pt x="1510" y="325"/>
                      <a:pt x="1520" y="328"/>
                    </a:cubicBezTo>
                    <a:cubicBezTo>
                      <a:pt x="1585" y="345"/>
                      <a:pt x="1634" y="474"/>
                      <a:pt x="1666" y="506"/>
                    </a:cubicBezTo>
                    <a:cubicBezTo>
                      <a:pt x="1698" y="587"/>
                      <a:pt x="1746" y="668"/>
                      <a:pt x="1778" y="748"/>
                    </a:cubicBezTo>
                    <a:cubicBezTo>
                      <a:pt x="1802" y="808"/>
                      <a:pt x="1850" y="832"/>
                      <a:pt x="1901" y="832"/>
                    </a:cubicBezTo>
                    <a:cubicBezTo>
                      <a:pt x="1989" y="832"/>
                      <a:pt x="2086" y="760"/>
                      <a:pt x="2086" y="668"/>
                    </a:cubicBezTo>
                    <a:cubicBezTo>
                      <a:pt x="2086" y="478"/>
                      <a:pt x="2225" y="372"/>
                      <a:pt x="2369" y="372"/>
                    </a:cubicBezTo>
                    <a:cubicBezTo>
                      <a:pt x="2471" y="372"/>
                      <a:pt x="2575" y="425"/>
                      <a:pt x="2636" y="539"/>
                    </a:cubicBezTo>
                    <a:cubicBezTo>
                      <a:pt x="2670" y="598"/>
                      <a:pt x="2720" y="623"/>
                      <a:pt x="2770" y="623"/>
                    </a:cubicBezTo>
                    <a:cubicBezTo>
                      <a:pt x="2882" y="623"/>
                      <a:pt x="2994" y="500"/>
                      <a:pt x="2927" y="377"/>
                    </a:cubicBezTo>
                    <a:cubicBezTo>
                      <a:pt x="2818" y="173"/>
                      <a:pt x="2596" y="39"/>
                      <a:pt x="2375" y="39"/>
                    </a:cubicBezTo>
                    <a:cubicBezTo>
                      <a:pt x="2332" y="39"/>
                      <a:pt x="2289" y="43"/>
                      <a:pt x="2248" y="54"/>
                    </a:cubicBezTo>
                    <a:cubicBezTo>
                      <a:pt x="2108" y="77"/>
                      <a:pt x="1991" y="152"/>
                      <a:pt x="1906" y="257"/>
                    </a:cubicBezTo>
                    <a:lnTo>
                      <a:pt x="1906" y="257"/>
                    </a:lnTo>
                    <a:cubicBezTo>
                      <a:pt x="1814" y="116"/>
                      <a:pt x="1694" y="1"/>
                      <a:pt x="1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0"/>
              <p:cNvSpPr/>
              <p:nvPr/>
            </p:nvSpPr>
            <p:spPr>
              <a:xfrm>
                <a:off x="1717100" y="2150850"/>
                <a:ext cx="6905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1781" extrusionOk="0">
                    <a:moveTo>
                      <a:pt x="1858" y="0"/>
                    </a:moveTo>
                    <a:cubicBezTo>
                      <a:pt x="1790" y="0"/>
                      <a:pt x="1720" y="11"/>
                      <a:pt x="1649" y="35"/>
                    </a:cubicBezTo>
                    <a:cubicBezTo>
                      <a:pt x="1453" y="95"/>
                      <a:pt x="1316" y="248"/>
                      <a:pt x="1258" y="429"/>
                    </a:cubicBezTo>
                    <a:lnTo>
                      <a:pt x="1258" y="429"/>
                    </a:lnTo>
                    <a:cubicBezTo>
                      <a:pt x="1145" y="338"/>
                      <a:pt x="1019" y="270"/>
                      <a:pt x="874" y="246"/>
                    </a:cubicBezTo>
                    <a:cubicBezTo>
                      <a:pt x="833" y="239"/>
                      <a:pt x="793" y="235"/>
                      <a:pt x="753" y="235"/>
                    </a:cubicBezTo>
                    <a:cubicBezTo>
                      <a:pt x="509" y="235"/>
                      <a:pt x="292" y="364"/>
                      <a:pt x="195" y="601"/>
                    </a:cubicBezTo>
                    <a:cubicBezTo>
                      <a:pt x="1" y="1069"/>
                      <a:pt x="292" y="1748"/>
                      <a:pt x="841" y="1780"/>
                    </a:cubicBezTo>
                    <a:cubicBezTo>
                      <a:pt x="846" y="1781"/>
                      <a:pt x="851" y="1781"/>
                      <a:pt x="856" y="1781"/>
                    </a:cubicBezTo>
                    <a:cubicBezTo>
                      <a:pt x="1051" y="1781"/>
                      <a:pt x="1046" y="1457"/>
                      <a:pt x="841" y="1442"/>
                    </a:cubicBezTo>
                    <a:cubicBezTo>
                      <a:pt x="533" y="1425"/>
                      <a:pt x="404" y="972"/>
                      <a:pt x="501" y="730"/>
                    </a:cubicBezTo>
                    <a:cubicBezTo>
                      <a:pt x="548" y="613"/>
                      <a:pt x="646" y="564"/>
                      <a:pt x="752" y="564"/>
                    </a:cubicBezTo>
                    <a:cubicBezTo>
                      <a:pt x="792" y="564"/>
                      <a:pt x="833" y="571"/>
                      <a:pt x="874" y="584"/>
                    </a:cubicBezTo>
                    <a:cubicBezTo>
                      <a:pt x="1067" y="649"/>
                      <a:pt x="1212" y="827"/>
                      <a:pt x="1326" y="972"/>
                    </a:cubicBezTo>
                    <a:cubicBezTo>
                      <a:pt x="1360" y="1010"/>
                      <a:pt x="1400" y="1026"/>
                      <a:pt x="1440" y="1026"/>
                    </a:cubicBezTo>
                    <a:cubicBezTo>
                      <a:pt x="1551" y="1026"/>
                      <a:pt x="1656" y="898"/>
                      <a:pt x="1585" y="778"/>
                    </a:cubicBezTo>
                    <a:cubicBezTo>
                      <a:pt x="1488" y="601"/>
                      <a:pt x="1600" y="358"/>
                      <a:pt x="1811" y="343"/>
                    </a:cubicBezTo>
                    <a:cubicBezTo>
                      <a:pt x="1828" y="340"/>
                      <a:pt x="1844" y="339"/>
                      <a:pt x="1860" y="339"/>
                    </a:cubicBezTo>
                    <a:cubicBezTo>
                      <a:pt x="2094" y="339"/>
                      <a:pt x="2272" y="549"/>
                      <a:pt x="2393" y="730"/>
                    </a:cubicBezTo>
                    <a:cubicBezTo>
                      <a:pt x="2427" y="785"/>
                      <a:pt x="2478" y="807"/>
                      <a:pt x="2529" y="807"/>
                    </a:cubicBezTo>
                    <a:cubicBezTo>
                      <a:pt x="2645" y="807"/>
                      <a:pt x="2762" y="692"/>
                      <a:pt x="2684" y="569"/>
                    </a:cubicBezTo>
                    <a:cubicBezTo>
                      <a:pt x="2507" y="284"/>
                      <a:pt x="2207" y="0"/>
                      <a:pt x="18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0"/>
              <p:cNvSpPr/>
              <p:nvPr/>
            </p:nvSpPr>
            <p:spPr>
              <a:xfrm>
                <a:off x="1537725" y="1871975"/>
                <a:ext cx="11240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2395" extrusionOk="0">
                    <a:moveTo>
                      <a:pt x="2420" y="1"/>
                    </a:moveTo>
                    <a:cubicBezTo>
                      <a:pt x="2081" y="1"/>
                      <a:pt x="1888" y="268"/>
                      <a:pt x="1801" y="573"/>
                    </a:cubicBezTo>
                    <a:lnTo>
                      <a:pt x="1801" y="573"/>
                    </a:lnTo>
                    <a:cubicBezTo>
                      <a:pt x="1607" y="426"/>
                      <a:pt x="1372" y="341"/>
                      <a:pt x="1138" y="341"/>
                    </a:cubicBezTo>
                    <a:cubicBezTo>
                      <a:pt x="905" y="341"/>
                      <a:pt x="673" y="426"/>
                      <a:pt x="485" y="620"/>
                    </a:cubicBezTo>
                    <a:cubicBezTo>
                      <a:pt x="0" y="1122"/>
                      <a:pt x="307" y="1946"/>
                      <a:pt x="759" y="2350"/>
                    </a:cubicBezTo>
                    <a:cubicBezTo>
                      <a:pt x="794" y="2382"/>
                      <a:pt x="833" y="2395"/>
                      <a:pt x="871" y="2395"/>
                    </a:cubicBezTo>
                    <a:cubicBezTo>
                      <a:pt x="1007" y="2395"/>
                      <a:pt x="1129" y="2225"/>
                      <a:pt x="1002" y="2124"/>
                    </a:cubicBezTo>
                    <a:cubicBezTo>
                      <a:pt x="694" y="1849"/>
                      <a:pt x="388" y="1284"/>
                      <a:pt x="679" y="911"/>
                    </a:cubicBezTo>
                    <a:cubicBezTo>
                      <a:pt x="803" y="746"/>
                      <a:pt x="974" y="675"/>
                      <a:pt x="1148" y="675"/>
                    </a:cubicBezTo>
                    <a:cubicBezTo>
                      <a:pt x="1382" y="675"/>
                      <a:pt x="1622" y="804"/>
                      <a:pt x="1761" y="1008"/>
                    </a:cubicBezTo>
                    <a:cubicBezTo>
                      <a:pt x="1799" y="1059"/>
                      <a:pt x="1855" y="1082"/>
                      <a:pt x="1908" y="1082"/>
                    </a:cubicBezTo>
                    <a:cubicBezTo>
                      <a:pt x="1991" y="1082"/>
                      <a:pt x="2069" y="1026"/>
                      <a:pt x="2069" y="928"/>
                    </a:cubicBezTo>
                    <a:cubicBezTo>
                      <a:pt x="2081" y="684"/>
                      <a:pt x="2196" y="329"/>
                      <a:pt x="2427" y="329"/>
                    </a:cubicBezTo>
                    <a:cubicBezTo>
                      <a:pt x="2488" y="329"/>
                      <a:pt x="2557" y="354"/>
                      <a:pt x="2634" y="411"/>
                    </a:cubicBezTo>
                    <a:cubicBezTo>
                      <a:pt x="2892" y="588"/>
                      <a:pt x="3054" y="944"/>
                      <a:pt x="3168" y="1219"/>
                    </a:cubicBezTo>
                    <a:cubicBezTo>
                      <a:pt x="3199" y="1273"/>
                      <a:pt x="3253" y="1298"/>
                      <a:pt x="3307" y="1298"/>
                    </a:cubicBezTo>
                    <a:cubicBezTo>
                      <a:pt x="3366" y="1298"/>
                      <a:pt x="3425" y="1269"/>
                      <a:pt x="3459" y="1219"/>
                    </a:cubicBezTo>
                    <a:cubicBezTo>
                      <a:pt x="3556" y="1073"/>
                      <a:pt x="3571" y="766"/>
                      <a:pt x="3717" y="685"/>
                    </a:cubicBezTo>
                    <a:cubicBezTo>
                      <a:pt x="3756" y="660"/>
                      <a:pt x="3793" y="648"/>
                      <a:pt x="3826" y="648"/>
                    </a:cubicBezTo>
                    <a:cubicBezTo>
                      <a:pt x="4026" y="648"/>
                      <a:pt x="4125" y="1048"/>
                      <a:pt x="4153" y="1187"/>
                    </a:cubicBezTo>
                    <a:cubicBezTo>
                      <a:pt x="4173" y="1272"/>
                      <a:pt x="4236" y="1309"/>
                      <a:pt x="4301" y="1309"/>
                    </a:cubicBezTo>
                    <a:cubicBezTo>
                      <a:pt x="4395" y="1309"/>
                      <a:pt x="4495" y="1230"/>
                      <a:pt x="4476" y="1105"/>
                    </a:cubicBezTo>
                    <a:cubicBezTo>
                      <a:pt x="4397" y="756"/>
                      <a:pt x="4224" y="329"/>
                      <a:pt x="3804" y="329"/>
                    </a:cubicBezTo>
                    <a:cubicBezTo>
                      <a:pt x="3797" y="329"/>
                      <a:pt x="3789" y="329"/>
                      <a:pt x="3782" y="329"/>
                    </a:cubicBezTo>
                    <a:cubicBezTo>
                      <a:pt x="3501" y="329"/>
                      <a:pt x="3401" y="531"/>
                      <a:pt x="3312" y="747"/>
                    </a:cubicBezTo>
                    <a:lnTo>
                      <a:pt x="3312" y="747"/>
                    </a:lnTo>
                    <a:cubicBezTo>
                      <a:pt x="3132" y="400"/>
                      <a:pt x="2875" y="44"/>
                      <a:pt x="2505" y="6"/>
                    </a:cubicBezTo>
                    <a:cubicBezTo>
                      <a:pt x="2476" y="3"/>
                      <a:pt x="2448" y="1"/>
                      <a:pt x="2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0"/>
              <p:cNvSpPr/>
              <p:nvPr/>
            </p:nvSpPr>
            <p:spPr>
              <a:xfrm>
                <a:off x="2242150" y="1850900"/>
                <a:ext cx="112925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4511" extrusionOk="0">
                    <a:moveTo>
                      <a:pt x="3183" y="1"/>
                    </a:moveTo>
                    <a:cubicBezTo>
                      <a:pt x="2961" y="1"/>
                      <a:pt x="2733" y="88"/>
                      <a:pt x="2562" y="220"/>
                    </a:cubicBezTo>
                    <a:cubicBezTo>
                      <a:pt x="2381" y="357"/>
                      <a:pt x="2260" y="544"/>
                      <a:pt x="2167" y="751"/>
                    </a:cubicBezTo>
                    <a:lnTo>
                      <a:pt x="2167" y="751"/>
                    </a:lnTo>
                    <a:cubicBezTo>
                      <a:pt x="2078" y="572"/>
                      <a:pt x="1929" y="437"/>
                      <a:pt x="1689" y="429"/>
                    </a:cubicBezTo>
                    <a:cubicBezTo>
                      <a:pt x="1359" y="429"/>
                      <a:pt x="1233" y="673"/>
                      <a:pt x="1143" y="937"/>
                    </a:cubicBezTo>
                    <a:lnTo>
                      <a:pt x="1143" y="937"/>
                    </a:lnTo>
                    <a:cubicBezTo>
                      <a:pt x="1059" y="808"/>
                      <a:pt x="937" y="716"/>
                      <a:pt x="763" y="716"/>
                    </a:cubicBezTo>
                    <a:cubicBezTo>
                      <a:pt x="744" y="716"/>
                      <a:pt x="724" y="718"/>
                      <a:pt x="703" y="720"/>
                    </a:cubicBezTo>
                    <a:cubicBezTo>
                      <a:pt x="235" y="769"/>
                      <a:pt x="24" y="1399"/>
                      <a:pt x="9" y="1787"/>
                    </a:cubicBezTo>
                    <a:cubicBezTo>
                      <a:pt x="0" y="1892"/>
                      <a:pt x="81" y="1945"/>
                      <a:pt x="166" y="1945"/>
                    </a:cubicBezTo>
                    <a:cubicBezTo>
                      <a:pt x="251" y="1945"/>
                      <a:pt x="340" y="1892"/>
                      <a:pt x="347" y="1787"/>
                    </a:cubicBezTo>
                    <a:cubicBezTo>
                      <a:pt x="347" y="1560"/>
                      <a:pt x="444" y="1205"/>
                      <a:pt x="671" y="1075"/>
                    </a:cubicBezTo>
                    <a:cubicBezTo>
                      <a:pt x="702" y="1056"/>
                      <a:pt x="730" y="1048"/>
                      <a:pt x="756" y="1048"/>
                    </a:cubicBezTo>
                    <a:cubicBezTo>
                      <a:pt x="900" y="1048"/>
                      <a:pt x="951" y="1324"/>
                      <a:pt x="978" y="1448"/>
                    </a:cubicBezTo>
                    <a:cubicBezTo>
                      <a:pt x="988" y="1542"/>
                      <a:pt x="1082" y="1624"/>
                      <a:pt x="1168" y="1624"/>
                    </a:cubicBezTo>
                    <a:cubicBezTo>
                      <a:pt x="1213" y="1624"/>
                      <a:pt x="1257" y="1601"/>
                      <a:pt x="1285" y="1545"/>
                    </a:cubicBezTo>
                    <a:cubicBezTo>
                      <a:pt x="1382" y="1334"/>
                      <a:pt x="1382" y="995"/>
                      <a:pt x="1560" y="834"/>
                    </a:cubicBezTo>
                    <a:cubicBezTo>
                      <a:pt x="1604" y="790"/>
                      <a:pt x="1650" y="770"/>
                      <a:pt x="1695" y="770"/>
                    </a:cubicBezTo>
                    <a:cubicBezTo>
                      <a:pt x="1766" y="770"/>
                      <a:pt x="1833" y="819"/>
                      <a:pt x="1883" y="898"/>
                    </a:cubicBezTo>
                    <a:cubicBezTo>
                      <a:pt x="1963" y="1028"/>
                      <a:pt x="1963" y="1205"/>
                      <a:pt x="1963" y="1351"/>
                    </a:cubicBezTo>
                    <a:cubicBezTo>
                      <a:pt x="1963" y="1458"/>
                      <a:pt x="2048" y="1516"/>
                      <a:pt x="2131" y="1516"/>
                    </a:cubicBezTo>
                    <a:cubicBezTo>
                      <a:pt x="2199" y="1516"/>
                      <a:pt x="2265" y="1478"/>
                      <a:pt x="2287" y="1399"/>
                    </a:cubicBezTo>
                    <a:cubicBezTo>
                      <a:pt x="2368" y="1108"/>
                      <a:pt x="2465" y="785"/>
                      <a:pt x="2675" y="558"/>
                    </a:cubicBezTo>
                    <a:cubicBezTo>
                      <a:pt x="2791" y="432"/>
                      <a:pt x="2989" y="333"/>
                      <a:pt x="3175" y="333"/>
                    </a:cubicBezTo>
                    <a:cubicBezTo>
                      <a:pt x="3275" y="333"/>
                      <a:pt x="3371" y="361"/>
                      <a:pt x="3450" y="429"/>
                    </a:cubicBezTo>
                    <a:cubicBezTo>
                      <a:pt x="3677" y="640"/>
                      <a:pt x="3580" y="1060"/>
                      <a:pt x="3532" y="1334"/>
                    </a:cubicBezTo>
                    <a:cubicBezTo>
                      <a:pt x="3455" y="1668"/>
                      <a:pt x="3323" y="1988"/>
                      <a:pt x="3173" y="2293"/>
                    </a:cubicBezTo>
                    <a:lnTo>
                      <a:pt x="3173" y="2293"/>
                    </a:lnTo>
                    <a:cubicBezTo>
                      <a:pt x="3169" y="2297"/>
                      <a:pt x="3164" y="2300"/>
                      <a:pt x="3159" y="2304"/>
                    </a:cubicBezTo>
                    <a:cubicBezTo>
                      <a:pt x="3161" y="2305"/>
                      <a:pt x="3164" y="2307"/>
                      <a:pt x="3166" y="2309"/>
                    </a:cubicBezTo>
                    <a:lnTo>
                      <a:pt x="3166" y="2309"/>
                    </a:lnTo>
                    <a:cubicBezTo>
                      <a:pt x="3158" y="2324"/>
                      <a:pt x="3151" y="2338"/>
                      <a:pt x="3144" y="2353"/>
                    </a:cubicBezTo>
                    <a:cubicBezTo>
                      <a:pt x="3071" y="2475"/>
                      <a:pt x="3172" y="2587"/>
                      <a:pt x="3288" y="2587"/>
                    </a:cubicBezTo>
                    <a:cubicBezTo>
                      <a:pt x="3326" y="2587"/>
                      <a:pt x="3366" y="2575"/>
                      <a:pt x="3402" y="2547"/>
                    </a:cubicBezTo>
                    <a:cubicBezTo>
                      <a:pt x="3463" y="2497"/>
                      <a:pt x="3537" y="2475"/>
                      <a:pt x="3613" y="2475"/>
                    </a:cubicBezTo>
                    <a:cubicBezTo>
                      <a:pt x="3783" y="2475"/>
                      <a:pt x="3965" y="2585"/>
                      <a:pt x="4032" y="2741"/>
                    </a:cubicBezTo>
                    <a:cubicBezTo>
                      <a:pt x="4178" y="3030"/>
                      <a:pt x="3969" y="3352"/>
                      <a:pt x="3712" y="3482"/>
                    </a:cubicBezTo>
                    <a:lnTo>
                      <a:pt x="3712" y="3482"/>
                    </a:lnTo>
                    <a:cubicBezTo>
                      <a:pt x="3711" y="3483"/>
                      <a:pt x="3710" y="3484"/>
                      <a:pt x="3709" y="3484"/>
                    </a:cubicBezTo>
                    <a:cubicBezTo>
                      <a:pt x="3558" y="3580"/>
                      <a:pt x="3654" y="3795"/>
                      <a:pt x="3795" y="3795"/>
                    </a:cubicBezTo>
                    <a:cubicBezTo>
                      <a:pt x="3819" y="3795"/>
                      <a:pt x="3845" y="3789"/>
                      <a:pt x="3871" y="3775"/>
                    </a:cubicBezTo>
                    <a:cubicBezTo>
                      <a:pt x="3915" y="3760"/>
                      <a:pt x="4000" y="3692"/>
                      <a:pt x="4064" y="3692"/>
                    </a:cubicBezTo>
                    <a:cubicBezTo>
                      <a:pt x="4070" y="3692"/>
                      <a:pt x="4076" y="3692"/>
                      <a:pt x="4081" y="3694"/>
                    </a:cubicBezTo>
                    <a:cubicBezTo>
                      <a:pt x="4243" y="3710"/>
                      <a:pt x="4146" y="3855"/>
                      <a:pt x="4097" y="3920"/>
                    </a:cubicBezTo>
                    <a:cubicBezTo>
                      <a:pt x="4017" y="4034"/>
                      <a:pt x="3903" y="4131"/>
                      <a:pt x="3774" y="4178"/>
                    </a:cubicBezTo>
                    <a:cubicBezTo>
                      <a:pt x="3597" y="4237"/>
                      <a:pt x="3649" y="4510"/>
                      <a:pt x="3817" y="4510"/>
                    </a:cubicBezTo>
                    <a:cubicBezTo>
                      <a:pt x="3834" y="4510"/>
                      <a:pt x="3852" y="4507"/>
                      <a:pt x="3871" y="4502"/>
                    </a:cubicBezTo>
                    <a:cubicBezTo>
                      <a:pt x="4178" y="4372"/>
                      <a:pt x="4517" y="4081"/>
                      <a:pt x="4517" y="3726"/>
                    </a:cubicBezTo>
                    <a:cubicBezTo>
                      <a:pt x="4517" y="3576"/>
                      <a:pt x="4420" y="3441"/>
                      <a:pt x="4277" y="3383"/>
                    </a:cubicBezTo>
                    <a:lnTo>
                      <a:pt x="4277" y="3383"/>
                    </a:lnTo>
                    <a:cubicBezTo>
                      <a:pt x="4430" y="3121"/>
                      <a:pt x="4466" y="2798"/>
                      <a:pt x="4308" y="2530"/>
                    </a:cubicBezTo>
                    <a:cubicBezTo>
                      <a:pt x="4157" y="2281"/>
                      <a:pt x="3890" y="2148"/>
                      <a:pt x="3624" y="2148"/>
                    </a:cubicBezTo>
                    <a:cubicBezTo>
                      <a:pt x="3617" y="2148"/>
                      <a:pt x="3609" y="2149"/>
                      <a:pt x="3602" y="2149"/>
                    </a:cubicBezTo>
                    <a:lnTo>
                      <a:pt x="3602" y="2149"/>
                    </a:lnTo>
                    <a:cubicBezTo>
                      <a:pt x="3750" y="1819"/>
                      <a:pt x="3856" y="1472"/>
                      <a:pt x="3903" y="1108"/>
                    </a:cubicBezTo>
                    <a:cubicBezTo>
                      <a:pt x="3952" y="752"/>
                      <a:pt x="3903" y="317"/>
                      <a:pt x="3564" y="106"/>
                    </a:cubicBezTo>
                    <a:cubicBezTo>
                      <a:pt x="3448" y="33"/>
                      <a:pt x="3316" y="1"/>
                      <a:pt x="3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0"/>
              <p:cNvSpPr/>
              <p:nvPr/>
            </p:nvSpPr>
            <p:spPr>
              <a:xfrm>
                <a:off x="2115300" y="2001475"/>
                <a:ext cx="149275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2754" extrusionOk="0">
                    <a:moveTo>
                      <a:pt x="4794" y="0"/>
                    </a:moveTo>
                    <a:cubicBezTo>
                      <a:pt x="4533" y="0"/>
                      <a:pt x="4275" y="101"/>
                      <a:pt x="4081" y="273"/>
                    </a:cubicBezTo>
                    <a:cubicBezTo>
                      <a:pt x="3855" y="458"/>
                      <a:pt x="3714" y="713"/>
                      <a:pt x="3633" y="991"/>
                    </a:cubicBezTo>
                    <a:lnTo>
                      <a:pt x="3633" y="991"/>
                    </a:lnTo>
                    <a:cubicBezTo>
                      <a:pt x="3521" y="910"/>
                      <a:pt x="3383" y="865"/>
                      <a:pt x="3242" y="865"/>
                    </a:cubicBezTo>
                    <a:cubicBezTo>
                      <a:pt x="3155" y="865"/>
                      <a:pt x="3066" y="882"/>
                      <a:pt x="2982" y="920"/>
                    </a:cubicBezTo>
                    <a:cubicBezTo>
                      <a:pt x="2711" y="1028"/>
                      <a:pt x="2552" y="1246"/>
                      <a:pt x="2469" y="1500"/>
                    </a:cubicBezTo>
                    <a:lnTo>
                      <a:pt x="2469" y="1500"/>
                    </a:lnTo>
                    <a:cubicBezTo>
                      <a:pt x="2375" y="1418"/>
                      <a:pt x="2263" y="1356"/>
                      <a:pt x="2141" y="1323"/>
                    </a:cubicBezTo>
                    <a:cubicBezTo>
                      <a:pt x="2062" y="1298"/>
                      <a:pt x="1982" y="1286"/>
                      <a:pt x="1903" y="1286"/>
                    </a:cubicBezTo>
                    <a:cubicBezTo>
                      <a:pt x="1702" y="1286"/>
                      <a:pt x="1505" y="1362"/>
                      <a:pt x="1336" y="1481"/>
                    </a:cubicBezTo>
                    <a:lnTo>
                      <a:pt x="1336" y="1481"/>
                    </a:lnTo>
                    <a:cubicBezTo>
                      <a:pt x="1294" y="1228"/>
                      <a:pt x="1168" y="995"/>
                      <a:pt x="928" y="871"/>
                    </a:cubicBezTo>
                    <a:cubicBezTo>
                      <a:pt x="836" y="827"/>
                      <a:pt x="733" y="805"/>
                      <a:pt x="630" y="805"/>
                    </a:cubicBezTo>
                    <a:cubicBezTo>
                      <a:pt x="393" y="805"/>
                      <a:pt x="158" y="920"/>
                      <a:pt x="56" y="1146"/>
                    </a:cubicBezTo>
                    <a:cubicBezTo>
                      <a:pt x="1" y="1289"/>
                      <a:pt x="120" y="1410"/>
                      <a:pt x="226" y="1410"/>
                    </a:cubicBezTo>
                    <a:cubicBezTo>
                      <a:pt x="275" y="1410"/>
                      <a:pt x="321" y="1384"/>
                      <a:pt x="347" y="1323"/>
                    </a:cubicBezTo>
                    <a:cubicBezTo>
                      <a:pt x="402" y="1202"/>
                      <a:pt x="518" y="1133"/>
                      <a:pt x="638" y="1133"/>
                    </a:cubicBezTo>
                    <a:cubicBezTo>
                      <a:pt x="693" y="1133"/>
                      <a:pt x="748" y="1148"/>
                      <a:pt x="799" y="1178"/>
                    </a:cubicBezTo>
                    <a:cubicBezTo>
                      <a:pt x="1010" y="1308"/>
                      <a:pt x="1042" y="1598"/>
                      <a:pt x="1010" y="1808"/>
                    </a:cubicBezTo>
                    <a:cubicBezTo>
                      <a:pt x="998" y="1913"/>
                      <a:pt x="1087" y="2027"/>
                      <a:pt x="1181" y="2027"/>
                    </a:cubicBezTo>
                    <a:cubicBezTo>
                      <a:pt x="1216" y="2027"/>
                      <a:pt x="1253" y="2010"/>
                      <a:pt x="1284" y="1970"/>
                    </a:cubicBezTo>
                    <a:cubicBezTo>
                      <a:pt x="1442" y="1784"/>
                      <a:pt x="1650" y="1623"/>
                      <a:pt x="1887" y="1623"/>
                    </a:cubicBezTo>
                    <a:cubicBezTo>
                      <a:pt x="1918" y="1623"/>
                      <a:pt x="1948" y="1625"/>
                      <a:pt x="1980" y="1631"/>
                    </a:cubicBezTo>
                    <a:cubicBezTo>
                      <a:pt x="2190" y="1657"/>
                      <a:pt x="2357" y="1800"/>
                      <a:pt x="2395" y="1991"/>
                    </a:cubicBezTo>
                    <a:lnTo>
                      <a:pt x="2395" y="1991"/>
                    </a:lnTo>
                    <a:cubicBezTo>
                      <a:pt x="2395" y="2039"/>
                      <a:pt x="2397" y="2085"/>
                      <a:pt x="2400" y="2131"/>
                    </a:cubicBezTo>
                    <a:cubicBezTo>
                      <a:pt x="2408" y="2236"/>
                      <a:pt x="2488" y="2289"/>
                      <a:pt x="2569" y="2289"/>
                    </a:cubicBezTo>
                    <a:cubicBezTo>
                      <a:pt x="2650" y="2289"/>
                      <a:pt x="2731" y="2236"/>
                      <a:pt x="2739" y="2131"/>
                    </a:cubicBezTo>
                    <a:cubicBezTo>
                      <a:pt x="2743" y="2074"/>
                      <a:pt x="2741" y="2018"/>
                      <a:pt x="2733" y="1964"/>
                    </a:cubicBezTo>
                    <a:lnTo>
                      <a:pt x="2733" y="1964"/>
                    </a:lnTo>
                    <a:cubicBezTo>
                      <a:pt x="2731" y="1738"/>
                      <a:pt x="2765" y="1507"/>
                      <a:pt x="2932" y="1340"/>
                    </a:cubicBezTo>
                    <a:cubicBezTo>
                      <a:pt x="3018" y="1254"/>
                      <a:pt x="3147" y="1203"/>
                      <a:pt x="3265" y="1203"/>
                    </a:cubicBezTo>
                    <a:cubicBezTo>
                      <a:pt x="3415" y="1203"/>
                      <a:pt x="3547" y="1286"/>
                      <a:pt x="3547" y="1485"/>
                    </a:cubicBezTo>
                    <a:cubicBezTo>
                      <a:pt x="3547" y="1590"/>
                      <a:pt x="3627" y="1643"/>
                      <a:pt x="3710" y="1643"/>
                    </a:cubicBezTo>
                    <a:cubicBezTo>
                      <a:pt x="3793" y="1643"/>
                      <a:pt x="3878" y="1590"/>
                      <a:pt x="3887" y="1485"/>
                    </a:cubicBezTo>
                    <a:cubicBezTo>
                      <a:pt x="3902" y="1146"/>
                      <a:pt x="3999" y="774"/>
                      <a:pt x="4258" y="547"/>
                    </a:cubicBezTo>
                    <a:cubicBezTo>
                      <a:pt x="4398" y="417"/>
                      <a:pt x="4596" y="335"/>
                      <a:pt x="4789" y="335"/>
                    </a:cubicBezTo>
                    <a:cubicBezTo>
                      <a:pt x="4931" y="335"/>
                      <a:pt x="5070" y="380"/>
                      <a:pt x="5180" y="483"/>
                    </a:cubicBezTo>
                    <a:cubicBezTo>
                      <a:pt x="5438" y="709"/>
                      <a:pt x="5551" y="1146"/>
                      <a:pt x="5583" y="1469"/>
                    </a:cubicBezTo>
                    <a:cubicBezTo>
                      <a:pt x="5615" y="1840"/>
                      <a:pt x="5567" y="2213"/>
                      <a:pt x="5421" y="2551"/>
                    </a:cubicBezTo>
                    <a:cubicBezTo>
                      <a:pt x="5381" y="2671"/>
                      <a:pt x="5484" y="2754"/>
                      <a:pt x="5587" y="2754"/>
                    </a:cubicBezTo>
                    <a:cubicBezTo>
                      <a:pt x="5650" y="2754"/>
                      <a:pt x="5714" y="2722"/>
                      <a:pt x="5745" y="2648"/>
                    </a:cubicBezTo>
                    <a:cubicBezTo>
                      <a:pt x="5938" y="2180"/>
                      <a:pt x="5971" y="1679"/>
                      <a:pt x="5874" y="1194"/>
                    </a:cubicBezTo>
                    <a:cubicBezTo>
                      <a:pt x="5777" y="774"/>
                      <a:pt x="5583" y="273"/>
                      <a:pt x="5180" y="79"/>
                    </a:cubicBezTo>
                    <a:cubicBezTo>
                      <a:pt x="5055" y="25"/>
                      <a:pt x="4924" y="0"/>
                      <a:pt x="4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0"/>
              <p:cNvSpPr/>
              <p:nvPr/>
            </p:nvSpPr>
            <p:spPr>
              <a:xfrm>
                <a:off x="2053150" y="2121725"/>
                <a:ext cx="3892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008" extrusionOk="0">
                    <a:moveTo>
                      <a:pt x="618" y="0"/>
                    </a:moveTo>
                    <a:cubicBezTo>
                      <a:pt x="456" y="0"/>
                      <a:pt x="283" y="67"/>
                      <a:pt x="150" y="150"/>
                    </a:cubicBezTo>
                    <a:cubicBezTo>
                      <a:pt x="1" y="245"/>
                      <a:pt x="92" y="466"/>
                      <a:pt x="240" y="466"/>
                    </a:cubicBezTo>
                    <a:cubicBezTo>
                      <a:pt x="268" y="466"/>
                      <a:pt x="298" y="459"/>
                      <a:pt x="328" y="441"/>
                    </a:cubicBezTo>
                    <a:cubicBezTo>
                      <a:pt x="391" y="399"/>
                      <a:pt x="514" y="323"/>
                      <a:pt x="611" y="323"/>
                    </a:cubicBezTo>
                    <a:cubicBezTo>
                      <a:pt x="664" y="323"/>
                      <a:pt x="709" y="346"/>
                      <a:pt x="732" y="409"/>
                    </a:cubicBezTo>
                    <a:cubicBezTo>
                      <a:pt x="813" y="586"/>
                      <a:pt x="652" y="780"/>
                      <a:pt x="555" y="909"/>
                    </a:cubicBezTo>
                    <a:cubicBezTo>
                      <a:pt x="477" y="1002"/>
                      <a:pt x="562" y="1153"/>
                      <a:pt x="682" y="1153"/>
                    </a:cubicBezTo>
                    <a:cubicBezTo>
                      <a:pt x="688" y="1153"/>
                      <a:pt x="694" y="1153"/>
                      <a:pt x="699" y="1152"/>
                    </a:cubicBezTo>
                    <a:cubicBezTo>
                      <a:pt x="764" y="1152"/>
                      <a:pt x="829" y="1145"/>
                      <a:pt x="893" y="1145"/>
                    </a:cubicBezTo>
                    <a:cubicBezTo>
                      <a:pt x="926" y="1145"/>
                      <a:pt x="958" y="1146"/>
                      <a:pt x="990" y="1152"/>
                    </a:cubicBezTo>
                    <a:cubicBezTo>
                      <a:pt x="1072" y="1168"/>
                      <a:pt x="1152" y="1200"/>
                      <a:pt x="1169" y="1264"/>
                    </a:cubicBezTo>
                    <a:cubicBezTo>
                      <a:pt x="1201" y="1361"/>
                      <a:pt x="1136" y="1458"/>
                      <a:pt x="1087" y="1508"/>
                    </a:cubicBezTo>
                    <a:cubicBezTo>
                      <a:pt x="990" y="1605"/>
                      <a:pt x="861" y="1652"/>
                      <a:pt x="748" y="1701"/>
                    </a:cubicBezTo>
                    <a:cubicBezTo>
                      <a:pt x="667" y="1734"/>
                      <a:pt x="652" y="1863"/>
                      <a:pt x="684" y="1928"/>
                    </a:cubicBezTo>
                    <a:cubicBezTo>
                      <a:pt x="717" y="1983"/>
                      <a:pt x="772" y="2008"/>
                      <a:pt x="831" y="2008"/>
                    </a:cubicBezTo>
                    <a:cubicBezTo>
                      <a:pt x="857" y="2008"/>
                      <a:pt x="884" y="2003"/>
                      <a:pt x="910" y="1992"/>
                    </a:cubicBezTo>
                    <a:cubicBezTo>
                      <a:pt x="1087" y="1911"/>
                      <a:pt x="1249" y="1831"/>
                      <a:pt x="1363" y="1685"/>
                    </a:cubicBezTo>
                    <a:cubicBezTo>
                      <a:pt x="1492" y="1540"/>
                      <a:pt x="1557" y="1346"/>
                      <a:pt x="1492" y="1168"/>
                    </a:cubicBezTo>
                    <a:cubicBezTo>
                      <a:pt x="1404" y="936"/>
                      <a:pt x="1202" y="848"/>
                      <a:pt x="991" y="825"/>
                    </a:cubicBezTo>
                    <a:lnTo>
                      <a:pt x="991" y="825"/>
                    </a:lnTo>
                    <a:cubicBezTo>
                      <a:pt x="1090" y="631"/>
                      <a:pt x="1129" y="415"/>
                      <a:pt x="1007" y="215"/>
                    </a:cubicBezTo>
                    <a:cubicBezTo>
                      <a:pt x="913" y="58"/>
                      <a:pt x="770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0"/>
              <p:cNvSpPr/>
              <p:nvPr/>
            </p:nvSpPr>
            <p:spPr>
              <a:xfrm>
                <a:off x="2429075" y="2442550"/>
                <a:ext cx="492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225" extrusionOk="0">
                    <a:moveTo>
                      <a:pt x="1354" y="1"/>
                    </a:moveTo>
                    <a:cubicBezTo>
                      <a:pt x="1338" y="1"/>
                      <a:pt x="1322" y="2"/>
                      <a:pt x="1307" y="3"/>
                    </a:cubicBezTo>
                    <a:cubicBezTo>
                      <a:pt x="1226" y="20"/>
                      <a:pt x="1145" y="68"/>
                      <a:pt x="1145" y="165"/>
                    </a:cubicBezTo>
                    <a:cubicBezTo>
                      <a:pt x="1145" y="246"/>
                      <a:pt x="1226" y="343"/>
                      <a:pt x="1307" y="343"/>
                    </a:cubicBezTo>
                    <a:cubicBezTo>
                      <a:pt x="1316" y="342"/>
                      <a:pt x="1325" y="342"/>
                      <a:pt x="1335" y="342"/>
                    </a:cubicBezTo>
                    <a:cubicBezTo>
                      <a:pt x="1501" y="342"/>
                      <a:pt x="1645" y="482"/>
                      <a:pt x="1614" y="649"/>
                    </a:cubicBezTo>
                    <a:cubicBezTo>
                      <a:pt x="1572" y="815"/>
                      <a:pt x="1378" y="898"/>
                      <a:pt x="1212" y="940"/>
                    </a:cubicBezTo>
                    <a:lnTo>
                      <a:pt x="1212" y="940"/>
                    </a:lnTo>
                    <a:cubicBezTo>
                      <a:pt x="1209" y="939"/>
                      <a:pt x="1206" y="939"/>
                      <a:pt x="1203" y="939"/>
                    </a:cubicBezTo>
                    <a:cubicBezTo>
                      <a:pt x="1195" y="939"/>
                      <a:pt x="1186" y="940"/>
                      <a:pt x="1177" y="940"/>
                    </a:cubicBezTo>
                    <a:cubicBezTo>
                      <a:pt x="1178" y="943"/>
                      <a:pt x="1178" y="945"/>
                      <a:pt x="1178" y="947"/>
                    </a:cubicBezTo>
                    <a:lnTo>
                      <a:pt x="1178" y="947"/>
                    </a:lnTo>
                    <a:cubicBezTo>
                      <a:pt x="1162" y="951"/>
                      <a:pt x="1145" y="954"/>
                      <a:pt x="1129" y="957"/>
                    </a:cubicBezTo>
                    <a:cubicBezTo>
                      <a:pt x="955" y="989"/>
                      <a:pt x="982" y="1281"/>
                      <a:pt x="1163" y="1281"/>
                    </a:cubicBezTo>
                    <a:cubicBezTo>
                      <a:pt x="1168" y="1281"/>
                      <a:pt x="1172" y="1281"/>
                      <a:pt x="1177" y="1280"/>
                    </a:cubicBezTo>
                    <a:cubicBezTo>
                      <a:pt x="1185" y="1279"/>
                      <a:pt x="1192" y="1279"/>
                      <a:pt x="1199" y="1279"/>
                    </a:cubicBezTo>
                    <a:cubicBezTo>
                      <a:pt x="1295" y="1279"/>
                      <a:pt x="1321" y="1384"/>
                      <a:pt x="1291" y="1474"/>
                    </a:cubicBezTo>
                    <a:cubicBezTo>
                      <a:pt x="1242" y="1587"/>
                      <a:pt x="1145" y="1684"/>
                      <a:pt x="1048" y="1748"/>
                    </a:cubicBezTo>
                    <a:cubicBezTo>
                      <a:pt x="907" y="1849"/>
                      <a:pt x="740" y="1900"/>
                      <a:pt x="572" y="1900"/>
                    </a:cubicBezTo>
                    <a:cubicBezTo>
                      <a:pt x="471" y="1900"/>
                      <a:pt x="369" y="1882"/>
                      <a:pt x="272" y="1845"/>
                    </a:cubicBezTo>
                    <a:cubicBezTo>
                      <a:pt x="255" y="1840"/>
                      <a:pt x="238" y="1837"/>
                      <a:pt x="222" y="1837"/>
                    </a:cubicBezTo>
                    <a:cubicBezTo>
                      <a:pt x="63" y="1837"/>
                      <a:pt x="0" y="2110"/>
                      <a:pt x="192" y="2169"/>
                    </a:cubicBezTo>
                    <a:cubicBezTo>
                      <a:pt x="310" y="2206"/>
                      <a:pt x="433" y="2225"/>
                      <a:pt x="556" y="2225"/>
                    </a:cubicBezTo>
                    <a:cubicBezTo>
                      <a:pt x="855" y="2225"/>
                      <a:pt x="1154" y="2116"/>
                      <a:pt x="1371" y="1910"/>
                    </a:cubicBezTo>
                    <a:cubicBezTo>
                      <a:pt x="1533" y="1765"/>
                      <a:pt x="1662" y="1539"/>
                      <a:pt x="1630" y="1313"/>
                    </a:cubicBezTo>
                    <a:cubicBezTo>
                      <a:pt x="1617" y="1258"/>
                      <a:pt x="1595" y="1205"/>
                      <a:pt x="1564" y="1157"/>
                    </a:cubicBezTo>
                    <a:lnTo>
                      <a:pt x="1564" y="1157"/>
                    </a:lnTo>
                    <a:cubicBezTo>
                      <a:pt x="1768" y="1057"/>
                      <a:pt x="1927" y="890"/>
                      <a:pt x="1938" y="649"/>
                    </a:cubicBezTo>
                    <a:cubicBezTo>
                      <a:pt x="1968" y="326"/>
                      <a:pt x="168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40"/>
              <p:cNvSpPr/>
              <p:nvPr/>
            </p:nvSpPr>
            <p:spPr>
              <a:xfrm>
                <a:off x="2540575" y="2366250"/>
                <a:ext cx="69475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4498" extrusionOk="0">
                    <a:moveTo>
                      <a:pt x="1006" y="1"/>
                    </a:moveTo>
                    <a:cubicBezTo>
                      <a:pt x="686" y="1"/>
                      <a:pt x="377" y="219"/>
                      <a:pt x="128" y="421"/>
                    </a:cubicBezTo>
                    <a:cubicBezTo>
                      <a:pt x="0" y="536"/>
                      <a:pt x="125" y="702"/>
                      <a:pt x="263" y="702"/>
                    </a:cubicBezTo>
                    <a:cubicBezTo>
                      <a:pt x="299" y="702"/>
                      <a:pt x="336" y="690"/>
                      <a:pt x="370" y="663"/>
                    </a:cubicBezTo>
                    <a:cubicBezTo>
                      <a:pt x="529" y="518"/>
                      <a:pt x="743" y="327"/>
                      <a:pt x="976" y="327"/>
                    </a:cubicBezTo>
                    <a:cubicBezTo>
                      <a:pt x="1027" y="327"/>
                      <a:pt x="1078" y="336"/>
                      <a:pt x="1130" y="357"/>
                    </a:cubicBezTo>
                    <a:cubicBezTo>
                      <a:pt x="1469" y="486"/>
                      <a:pt x="1227" y="922"/>
                      <a:pt x="1081" y="1132"/>
                    </a:cubicBezTo>
                    <a:cubicBezTo>
                      <a:pt x="1019" y="1225"/>
                      <a:pt x="1104" y="1375"/>
                      <a:pt x="1210" y="1375"/>
                    </a:cubicBezTo>
                    <a:cubicBezTo>
                      <a:pt x="1216" y="1375"/>
                      <a:pt x="1221" y="1375"/>
                      <a:pt x="1227" y="1374"/>
                    </a:cubicBezTo>
                    <a:cubicBezTo>
                      <a:pt x="1251" y="1371"/>
                      <a:pt x="1275" y="1370"/>
                      <a:pt x="1298" y="1370"/>
                    </a:cubicBezTo>
                    <a:cubicBezTo>
                      <a:pt x="1761" y="1370"/>
                      <a:pt x="1916" y="1967"/>
                      <a:pt x="1469" y="2182"/>
                    </a:cubicBezTo>
                    <a:cubicBezTo>
                      <a:pt x="1339" y="2247"/>
                      <a:pt x="1389" y="2458"/>
                      <a:pt x="1518" y="2490"/>
                    </a:cubicBezTo>
                    <a:cubicBezTo>
                      <a:pt x="1970" y="2603"/>
                      <a:pt x="2406" y="2975"/>
                      <a:pt x="2374" y="3492"/>
                    </a:cubicBezTo>
                    <a:cubicBezTo>
                      <a:pt x="2358" y="3701"/>
                      <a:pt x="2261" y="3912"/>
                      <a:pt x="2083" y="4042"/>
                    </a:cubicBezTo>
                    <a:cubicBezTo>
                      <a:pt x="1937" y="4139"/>
                      <a:pt x="1762" y="4172"/>
                      <a:pt x="1581" y="4172"/>
                    </a:cubicBezTo>
                    <a:cubicBezTo>
                      <a:pt x="1463" y="4172"/>
                      <a:pt x="1342" y="4157"/>
                      <a:pt x="1227" y="4138"/>
                    </a:cubicBezTo>
                    <a:cubicBezTo>
                      <a:pt x="1217" y="4137"/>
                      <a:pt x="1207" y="4136"/>
                      <a:pt x="1198" y="4136"/>
                    </a:cubicBezTo>
                    <a:cubicBezTo>
                      <a:pt x="1009" y="4136"/>
                      <a:pt x="946" y="4431"/>
                      <a:pt x="1145" y="4462"/>
                    </a:cubicBezTo>
                    <a:cubicBezTo>
                      <a:pt x="1286" y="4481"/>
                      <a:pt x="1435" y="4497"/>
                      <a:pt x="1583" y="4497"/>
                    </a:cubicBezTo>
                    <a:cubicBezTo>
                      <a:pt x="1809" y="4497"/>
                      <a:pt x="2034" y="4459"/>
                      <a:pt x="2229" y="4332"/>
                    </a:cubicBezTo>
                    <a:cubicBezTo>
                      <a:pt x="2488" y="4171"/>
                      <a:pt x="2649" y="3895"/>
                      <a:pt x="2697" y="3589"/>
                    </a:cubicBezTo>
                    <a:cubicBezTo>
                      <a:pt x="2779" y="2990"/>
                      <a:pt x="2402" y="2506"/>
                      <a:pt x="1896" y="2272"/>
                    </a:cubicBezTo>
                    <a:lnTo>
                      <a:pt x="1896" y="2272"/>
                    </a:lnTo>
                    <a:cubicBezTo>
                      <a:pt x="2048" y="2090"/>
                      <a:pt x="2123" y="1845"/>
                      <a:pt x="2067" y="1600"/>
                    </a:cubicBezTo>
                    <a:cubicBezTo>
                      <a:pt x="1994" y="1333"/>
                      <a:pt x="1765" y="1129"/>
                      <a:pt x="1498" y="1066"/>
                    </a:cubicBezTo>
                    <a:lnTo>
                      <a:pt x="1498" y="1066"/>
                    </a:lnTo>
                    <a:cubicBezTo>
                      <a:pt x="1655" y="729"/>
                      <a:pt x="1721" y="319"/>
                      <a:pt x="1356" y="98"/>
                    </a:cubicBezTo>
                    <a:cubicBezTo>
                      <a:pt x="1240" y="29"/>
                      <a:pt x="112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40"/>
              <p:cNvSpPr/>
              <p:nvPr/>
            </p:nvSpPr>
            <p:spPr>
              <a:xfrm>
                <a:off x="2159600" y="1831025"/>
                <a:ext cx="3672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263" extrusionOk="0">
                    <a:moveTo>
                      <a:pt x="484" y="0"/>
                    </a:moveTo>
                    <a:cubicBezTo>
                      <a:pt x="384" y="0"/>
                      <a:pt x="281" y="18"/>
                      <a:pt x="191" y="45"/>
                    </a:cubicBezTo>
                    <a:cubicBezTo>
                      <a:pt x="0" y="104"/>
                      <a:pt x="63" y="377"/>
                      <a:pt x="222" y="377"/>
                    </a:cubicBezTo>
                    <a:cubicBezTo>
                      <a:pt x="238" y="377"/>
                      <a:pt x="255" y="374"/>
                      <a:pt x="272" y="368"/>
                    </a:cubicBezTo>
                    <a:cubicBezTo>
                      <a:pt x="333" y="353"/>
                      <a:pt x="422" y="327"/>
                      <a:pt x="498" y="327"/>
                    </a:cubicBezTo>
                    <a:cubicBezTo>
                      <a:pt x="583" y="327"/>
                      <a:pt x="652" y="360"/>
                      <a:pt x="643" y="481"/>
                    </a:cubicBezTo>
                    <a:cubicBezTo>
                      <a:pt x="628" y="578"/>
                      <a:pt x="579" y="659"/>
                      <a:pt x="531" y="739"/>
                    </a:cubicBezTo>
                    <a:cubicBezTo>
                      <a:pt x="466" y="836"/>
                      <a:pt x="402" y="933"/>
                      <a:pt x="369" y="1062"/>
                    </a:cubicBezTo>
                    <a:cubicBezTo>
                      <a:pt x="322" y="1180"/>
                      <a:pt x="428" y="1263"/>
                      <a:pt x="533" y="1263"/>
                    </a:cubicBezTo>
                    <a:cubicBezTo>
                      <a:pt x="573" y="1263"/>
                      <a:pt x="612" y="1251"/>
                      <a:pt x="643" y="1224"/>
                    </a:cubicBezTo>
                    <a:cubicBezTo>
                      <a:pt x="686" y="1182"/>
                      <a:pt x="733" y="1164"/>
                      <a:pt x="780" y="1164"/>
                    </a:cubicBezTo>
                    <a:cubicBezTo>
                      <a:pt x="896" y="1164"/>
                      <a:pt x="1008" y="1271"/>
                      <a:pt x="1031" y="1386"/>
                    </a:cubicBezTo>
                    <a:cubicBezTo>
                      <a:pt x="1080" y="1564"/>
                      <a:pt x="1016" y="1903"/>
                      <a:pt x="789" y="1935"/>
                    </a:cubicBezTo>
                    <a:cubicBezTo>
                      <a:pt x="708" y="1952"/>
                      <a:pt x="660" y="2064"/>
                      <a:pt x="676" y="2146"/>
                    </a:cubicBezTo>
                    <a:cubicBezTo>
                      <a:pt x="703" y="2227"/>
                      <a:pt x="764" y="2263"/>
                      <a:pt x="839" y="2263"/>
                    </a:cubicBezTo>
                    <a:cubicBezTo>
                      <a:pt x="854" y="2263"/>
                      <a:pt x="870" y="2261"/>
                      <a:pt x="886" y="2258"/>
                    </a:cubicBezTo>
                    <a:cubicBezTo>
                      <a:pt x="1307" y="2178"/>
                      <a:pt x="1468" y="1596"/>
                      <a:pt x="1339" y="1241"/>
                    </a:cubicBezTo>
                    <a:cubicBezTo>
                      <a:pt x="1255" y="1026"/>
                      <a:pt x="1057" y="876"/>
                      <a:pt x="846" y="844"/>
                    </a:cubicBezTo>
                    <a:lnTo>
                      <a:pt x="846" y="844"/>
                    </a:lnTo>
                    <a:cubicBezTo>
                      <a:pt x="867" y="810"/>
                      <a:pt x="886" y="776"/>
                      <a:pt x="902" y="739"/>
                    </a:cubicBezTo>
                    <a:cubicBezTo>
                      <a:pt x="967" y="610"/>
                      <a:pt x="999" y="448"/>
                      <a:pt x="951" y="303"/>
                    </a:cubicBezTo>
                    <a:cubicBezTo>
                      <a:pt x="886" y="75"/>
                      <a:pt x="690" y="0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40"/>
              <p:cNvSpPr/>
              <p:nvPr/>
            </p:nvSpPr>
            <p:spPr>
              <a:xfrm>
                <a:off x="1716675" y="2780775"/>
                <a:ext cx="108750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6145" extrusionOk="0">
                    <a:moveTo>
                      <a:pt x="1" y="0"/>
                    </a:moveTo>
                    <a:lnTo>
                      <a:pt x="1" y="16145"/>
                    </a:lnTo>
                    <a:lnTo>
                      <a:pt x="4349" y="15175"/>
                    </a:lnTo>
                    <a:lnTo>
                      <a:pt x="4349" y="7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35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40"/>
              <p:cNvSpPr/>
              <p:nvPr/>
            </p:nvSpPr>
            <p:spPr>
              <a:xfrm>
                <a:off x="1466175" y="2967425"/>
                <a:ext cx="441650" cy="329725"/>
              </a:xfrm>
              <a:custGeom>
                <a:avLst/>
                <a:gdLst/>
                <a:ahLst/>
                <a:cxnLst/>
                <a:rect l="l" t="t" r="r" b="b"/>
                <a:pathLst>
                  <a:path w="17666" h="13189" extrusionOk="0">
                    <a:moveTo>
                      <a:pt x="6902" y="1"/>
                    </a:moveTo>
                    <a:lnTo>
                      <a:pt x="6935" y="8146"/>
                    </a:lnTo>
                    <a:cubicBezTo>
                      <a:pt x="1" y="8146"/>
                      <a:pt x="550" y="13189"/>
                      <a:pt x="550" y="13189"/>
                    </a:cubicBezTo>
                    <a:lnTo>
                      <a:pt x="17472" y="13189"/>
                    </a:lnTo>
                    <a:cubicBezTo>
                      <a:pt x="17666" y="9358"/>
                      <a:pt x="16179" y="8679"/>
                      <a:pt x="16179" y="8679"/>
                    </a:cubicBezTo>
                    <a:lnTo>
                      <a:pt x="168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40"/>
              <p:cNvSpPr/>
              <p:nvPr/>
            </p:nvSpPr>
            <p:spPr>
              <a:xfrm>
                <a:off x="1591450" y="3177175"/>
                <a:ext cx="50925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3068" extrusionOk="0">
                    <a:moveTo>
                      <a:pt x="248" y="0"/>
                    </a:moveTo>
                    <a:cubicBezTo>
                      <a:pt x="121" y="0"/>
                      <a:pt x="1" y="164"/>
                      <a:pt x="114" y="289"/>
                    </a:cubicBezTo>
                    <a:cubicBezTo>
                      <a:pt x="840" y="1049"/>
                      <a:pt x="1261" y="2002"/>
                      <a:pt x="1665" y="2956"/>
                    </a:cubicBezTo>
                    <a:cubicBezTo>
                      <a:pt x="1697" y="3034"/>
                      <a:pt x="1768" y="3067"/>
                      <a:pt x="1836" y="3067"/>
                    </a:cubicBezTo>
                    <a:cubicBezTo>
                      <a:pt x="1939" y="3067"/>
                      <a:pt x="2037" y="2991"/>
                      <a:pt x="1988" y="2875"/>
                    </a:cubicBezTo>
                    <a:cubicBezTo>
                      <a:pt x="1568" y="1873"/>
                      <a:pt x="1116" y="855"/>
                      <a:pt x="356" y="47"/>
                    </a:cubicBezTo>
                    <a:cubicBezTo>
                      <a:pt x="323" y="14"/>
                      <a:pt x="285" y="0"/>
                      <a:pt x="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40"/>
              <p:cNvSpPr/>
              <p:nvPr/>
            </p:nvSpPr>
            <p:spPr>
              <a:xfrm>
                <a:off x="1639950" y="3174975"/>
                <a:ext cx="551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3048" extrusionOk="0">
                    <a:moveTo>
                      <a:pt x="244" y="1"/>
                    </a:moveTo>
                    <a:cubicBezTo>
                      <a:pt x="118" y="1"/>
                      <a:pt x="1" y="173"/>
                      <a:pt x="113" y="297"/>
                    </a:cubicBezTo>
                    <a:cubicBezTo>
                      <a:pt x="824" y="1088"/>
                      <a:pt x="1406" y="1993"/>
                      <a:pt x="1859" y="2963"/>
                    </a:cubicBezTo>
                    <a:cubicBezTo>
                      <a:pt x="1883" y="3023"/>
                      <a:pt x="1928" y="3047"/>
                      <a:pt x="1976" y="3047"/>
                    </a:cubicBezTo>
                    <a:cubicBezTo>
                      <a:pt x="2083" y="3047"/>
                      <a:pt x="2205" y="2925"/>
                      <a:pt x="2149" y="2801"/>
                    </a:cubicBezTo>
                    <a:cubicBezTo>
                      <a:pt x="1680" y="1799"/>
                      <a:pt x="1083" y="879"/>
                      <a:pt x="355" y="54"/>
                    </a:cubicBezTo>
                    <a:cubicBezTo>
                      <a:pt x="321" y="16"/>
                      <a:pt x="282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40"/>
              <p:cNvSpPr/>
              <p:nvPr/>
            </p:nvSpPr>
            <p:spPr>
              <a:xfrm>
                <a:off x="1648900" y="3144200"/>
                <a:ext cx="1000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928" extrusionOk="0">
                    <a:moveTo>
                      <a:pt x="219" y="0"/>
                    </a:moveTo>
                    <a:cubicBezTo>
                      <a:pt x="49" y="0"/>
                      <a:pt x="0" y="273"/>
                      <a:pt x="191" y="332"/>
                    </a:cubicBezTo>
                    <a:cubicBezTo>
                      <a:pt x="1404" y="655"/>
                      <a:pt x="2680" y="1011"/>
                      <a:pt x="3634" y="1883"/>
                    </a:cubicBezTo>
                    <a:cubicBezTo>
                      <a:pt x="3669" y="1915"/>
                      <a:pt x="3708" y="1928"/>
                      <a:pt x="3745" y="1928"/>
                    </a:cubicBezTo>
                    <a:cubicBezTo>
                      <a:pt x="3881" y="1928"/>
                      <a:pt x="4002" y="1755"/>
                      <a:pt x="3876" y="1640"/>
                    </a:cubicBezTo>
                    <a:cubicBezTo>
                      <a:pt x="2874" y="735"/>
                      <a:pt x="1548" y="347"/>
                      <a:pt x="272" y="9"/>
                    </a:cubicBezTo>
                    <a:cubicBezTo>
                      <a:pt x="253" y="3"/>
                      <a:pt x="235" y="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40"/>
              <p:cNvSpPr/>
              <p:nvPr/>
            </p:nvSpPr>
            <p:spPr>
              <a:xfrm>
                <a:off x="1649050" y="3097550"/>
                <a:ext cx="1032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603" extrusionOk="0">
                    <a:moveTo>
                      <a:pt x="1728" y="1"/>
                    </a:moveTo>
                    <a:cubicBezTo>
                      <a:pt x="1218" y="1"/>
                      <a:pt x="707" y="44"/>
                      <a:pt x="202" y="129"/>
                    </a:cubicBezTo>
                    <a:cubicBezTo>
                      <a:pt x="1" y="160"/>
                      <a:pt x="65" y="455"/>
                      <a:pt x="253" y="455"/>
                    </a:cubicBezTo>
                    <a:cubicBezTo>
                      <a:pt x="262" y="455"/>
                      <a:pt x="272" y="454"/>
                      <a:pt x="282" y="452"/>
                    </a:cubicBezTo>
                    <a:cubicBezTo>
                      <a:pt x="768" y="367"/>
                      <a:pt x="1256" y="324"/>
                      <a:pt x="1743" y="324"/>
                    </a:cubicBezTo>
                    <a:cubicBezTo>
                      <a:pt x="2455" y="324"/>
                      <a:pt x="3163" y="415"/>
                      <a:pt x="3854" y="597"/>
                    </a:cubicBezTo>
                    <a:cubicBezTo>
                      <a:pt x="3869" y="601"/>
                      <a:pt x="3883" y="602"/>
                      <a:pt x="3896" y="602"/>
                    </a:cubicBezTo>
                    <a:cubicBezTo>
                      <a:pt x="4074" y="602"/>
                      <a:pt x="4130" y="320"/>
                      <a:pt x="3934" y="274"/>
                    </a:cubicBezTo>
                    <a:cubicBezTo>
                      <a:pt x="3215" y="92"/>
                      <a:pt x="2473" y="1"/>
                      <a:pt x="1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40"/>
              <p:cNvSpPr/>
              <p:nvPr/>
            </p:nvSpPr>
            <p:spPr>
              <a:xfrm>
                <a:off x="1649050" y="3047725"/>
                <a:ext cx="1007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60" extrusionOk="0">
                    <a:moveTo>
                      <a:pt x="2242" y="1"/>
                    </a:moveTo>
                    <a:cubicBezTo>
                      <a:pt x="1559" y="1"/>
                      <a:pt x="878" y="50"/>
                      <a:pt x="202" y="151"/>
                    </a:cubicBezTo>
                    <a:cubicBezTo>
                      <a:pt x="1" y="165"/>
                      <a:pt x="65" y="459"/>
                      <a:pt x="253" y="459"/>
                    </a:cubicBezTo>
                    <a:cubicBezTo>
                      <a:pt x="262" y="459"/>
                      <a:pt x="272" y="458"/>
                      <a:pt x="282" y="457"/>
                    </a:cubicBezTo>
                    <a:cubicBezTo>
                      <a:pt x="936" y="367"/>
                      <a:pt x="1590" y="323"/>
                      <a:pt x="2245" y="323"/>
                    </a:cubicBezTo>
                    <a:cubicBezTo>
                      <a:pt x="2770" y="323"/>
                      <a:pt x="3296" y="352"/>
                      <a:pt x="3822" y="409"/>
                    </a:cubicBezTo>
                    <a:cubicBezTo>
                      <a:pt x="3831" y="411"/>
                      <a:pt x="3840" y="411"/>
                      <a:pt x="3849" y="411"/>
                    </a:cubicBezTo>
                    <a:cubicBezTo>
                      <a:pt x="4031" y="411"/>
                      <a:pt x="4022" y="101"/>
                      <a:pt x="3822" y="86"/>
                    </a:cubicBezTo>
                    <a:cubicBezTo>
                      <a:pt x="3295" y="30"/>
                      <a:pt x="2768" y="1"/>
                      <a:pt x="2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40"/>
              <p:cNvSpPr/>
              <p:nvPr/>
            </p:nvSpPr>
            <p:spPr>
              <a:xfrm>
                <a:off x="1648000" y="3007025"/>
                <a:ext cx="22385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340" extrusionOk="0">
                    <a:moveTo>
                      <a:pt x="211" y="1"/>
                    </a:moveTo>
                    <a:cubicBezTo>
                      <a:pt x="1" y="1"/>
                      <a:pt x="1" y="340"/>
                      <a:pt x="211" y="340"/>
                    </a:cubicBezTo>
                    <a:lnTo>
                      <a:pt x="8744" y="340"/>
                    </a:lnTo>
                    <a:cubicBezTo>
                      <a:pt x="8954" y="340"/>
                      <a:pt x="8954" y="1"/>
                      <a:pt x="8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40"/>
              <p:cNvSpPr/>
              <p:nvPr/>
            </p:nvSpPr>
            <p:spPr>
              <a:xfrm>
                <a:off x="1822550" y="3185100"/>
                <a:ext cx="40100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047" extrusionOk="0">
                    <a:moveTo>
                      <a:pt x="1364" y="0"/>
                    </a:moveTo>
                    <a:cubicBezTo>
                      <a:pt x="1327" y="0"/>
                      <a:pt x="1291" y="16"/>
                      <a:pt x="1261" y="53"/>
                    </a:cubicBezTo>
                    <a:cubicBezTo>
                      <a:pt x="420" y="1136"/>
                      <a:pt x="0" y="2525"/>
                      <a:pt x="146" y="3883"/>
                    </a:cubicBezTo>
                    <a:cubicBezTo>
                      <a:pt x="154" y="3990"/>
                      <a:pt x="246" y="4047"/>
                      <a:pt x="330" y="4047"/>
                    </a:cubicBezTo>
                    <a:cubicBezTo>
                      <a:pt x="412" y="4047"/>
                      <a:pt x="485" y="3994"/>
                      <a:pt x="470" y="3883"/>
                    </a:cubicBezTo>
                    <a:cubicBezTo>
                      <a:pt x="340" y="2607"/>
                      <a:pt x="711" y="1314"/>
                      <a:pt x="1504" y="295"/>
                    </a:cubicBezTo>
                    <a:cubicBezTo>
                      <a:pt x="1603" y="171"/>
                      <a:pt x="1483" y="0"/>
                      <a:pt x="1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0"/>
              <p:cNvSpPr/>
              <p:nvPr/>
            </p:nvSpPr>
            <p:spPr>
              <a:xfrm>
                <a:off x="1479925" y="3297125"/>
                <a:ext cx="4234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6938" h="2506" extrusionOk="0">
                    <a:moveTo>
                      <a:pt x="0" y="1"/>
                    </a:moveTo>
                    <a:lnTo>
                      <a:pt x="0" y="1018"/>
                    </a:lnTo>
                    <a:cubicBezTo>
                      <a:pt x="0" y="1843"/>
                      <a:pt x="664" y="2505"/>
                      <a:pt x="1487" y="2505"/>
                    </a:cubicBezTo>
                    <a:lnTo>
                      <a:pt x="15306" y="2505"/>
                    </a:lnTo>
                    <a:cubicBezTo>
                      <a:pt x="16211" y="2505"/>
                      <a:pt x="16938" y="1778"/>
                      <a:pt x="16938" y="873"/>
                    </a:cubicBezTo>
                    <a:lnTo>
                      <a:pt x="169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0"/>
              <p:cNvSpPr/>
              <p:nvPr/>
            </p:nvSpPr>
            <p:spPr>
              <a:xfrm>
                <a:off x="1475875" y="3293100"/>
                <a:ext cx="43155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17262" h="2828" extrusionOk="0">
                    <a:moveTo>
                      <a:pt x="16938" y="323"/>
                    </a:moveTo>
                    <a:lnTo>
                      <a:pt x="16938" y="1034"/>
                    </a:lnTo>
                    <a:cubicBezTo>
                      <a:pt x="16938" y="1842"/>
                      <a:pt x="16276" y="2504"/>
                      <a:pt x="15468" y="2504"/>
                    </a:cubicBezTo>
                    <a:lnTo>
                      <a:pt x="1649" y="2504"/>
                    </a:lnTo>
                    <a:cubicBezTo>
                      <a:pt x="923" y="2504"/>
                      <a:pt x="324" y="1907"/>
                      <a:pt x="324" y="1179"/>
                    </a:cubicBezTo>
                    <a:lnTo>
                      <a:pt x="324" y="323"/>
                    </a:lnTo>
                    <a:close/>
                    <a:moveTo>
                      <a:pt x="1" y="0"/>
                    </a:moveTo>
                    <a:lnTo>
                      <a:pt x="1" y="1179"/>
                    </a:lnTo>
                    <a:cubicBezTo>
                      <a:pt x="1" y="2101"/>
                      <a:pt x="744" y="2828"/>
                      <a:pt x="1649" y="2828"/>
                    </a:cubicBezTo>
                    <a:lnTo>
                      <a:pt x="15468" y="2828"/>
                    </a:lnTo>
                    <a:cubicBezTo>
                      <a:pt x="16453" y="2828"/>
                      <a:pt x="17261" y="2036"/>
                      <a:pt x="17261" y="1034"/>
                    </a:cubicBezTo>
                    <a:lnTo>
                      <a:pt x="172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0"/>
              <p:cNvSpPr/>
              <p:nvPr/>
            </p:nvSpPr>
            <p:spPr>
              <a:xfrm>
                <a:off x="1477500" y="3312475"/>
                <a:ext cx="425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40" extrusionOk="0">
                    <a:moveTo>
                      <a:pt x="211" y="1"/>
                    </a:moveTo>
                    <a:cubicBezTo>
                      <a:pt x="0" y="1"/>
                      <a:pt x="0" y="340"/>
                      <a:pt x="211" y="340"/>
                    </a:cubicBezTo>
                    <a:lnTo>
                      <a:pt x="16808" y="340"/>
                    </a:lnTo>
                    <a:cubicBezTo>
                      <a:pt x="17035" y="340"/>
                      <a:pt x="17035" y="1"/>
                      <a:pt x="16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0"/>
              <p:cNvSpPr/>
              <p:nvPr/>
            </p:nvSpPr>
            <p:spPr>
              <a:xfrm>
                <a:off x="1481150" y="3336725"/>
                <a:ext cx="4161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40" extrusionOk="0">
                    <a:moveTo>
                      <a:pt x="210" y="0"/>
                    </a:moveTo>
                    <a:cubicBezTo>
                      <a:pt x="1" y="0"/>
                      <a:pt x="1" y="339"/>
                      <a:pt x="210" y="339"/>
                    </a:cubicBezTo>
                    <a:lnTo>
                      <a:pt x="16436" y="339"/>
                    </a:lnTo>
                    <a:cubicBezTo>
                      <a:pt x="16647" y="339"/>
                      <a:pt x="16647" y="0"/>
                      <a:pt x="16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0"/>
              <p:cNvSpPr/>
              <p:nvPr/>
            </p:nvSpPr>
            <p:spPr>
              <a:xfrm>
                <a:off x="2034250" y="2780775"/>
                <a:ext cx="10872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16145" extrusionOk="0">
                    <a:moveTo>
                      <a:pt x="4349" y="0"/>
                    </a:moveTo>
                    <a:lnTo>
                      <a:pt x="1" y="776"/>
                    </a:lnTo>
                    <a:lnTo>
                      <a:pt x="1" y="15175"/>
                    </a:lnTo>
                    <a:lnTo>
                      <a:pt x="4349" y="16145"/>
                    </a:lnTo>
                    <a:lnTo>
                      <a:pt x="4349" y="0"/>
                    </a:lnTo>
                    <a:close/>
                  </a:path>
                </a:pathLst>
              </a:custGeom>
              <a:solidFill>
                <a:srgbClr val="935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0"/>
              <p:cNvSpPr/>
              <p:nvPr/>
            </p:nvSpPr>
            <p:spPr>
              <a:xfrm>
                <a:off x="1951825" y="2967425"/>
                <a:ext cx="441250" cy="329725"/>
              </a:xfrm>
              <a:custGeom>
                <a:avLst/>
                <a:gdLst/>
                <a:ahLst/>
                <a:cxnLst/>
                <a:rect l="l" t="t" r="r" b="b"/>
                <a:pathLst>
                  <a:path w="17650" h="13189" extrusionOk="0">
                    <a:moveTo>
                      <a:pt x="826" y="1"/>
                    </a:moveTo>
                    <a:lnTo>
                      <a:pt x="1488" y="8679"/>
                    </a:lnTo>
                    <a:cubicBezTo>
                      <a:pt x="1488" y="8679"/>
                      <a:pt x="1" y="9358"/>
                      <a:pt x="195" y="13189"/>
                    </a:cubicBezTo>
                    <a:lnTo>
                      <a:pt x="17100" y="13189"/>
                    </a:lnTo>
                    <a:cubicBezTo>
                      <a:pt x="17100" y="13189"/>
                      <a:pt x="17649" y="8146"/>
                      <a:pt x="10717" y="8146"/>
                    </a:cubicBezTo>
                    <a:lnTo>
                      <a:pt x="107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0"/>
              <p:cNvSpPr/>
              <p:nvPr/>
            </p:nvSpPr>
            <p:spPr>
              <a:xfrm>
                <a:off x="2217300" y="3177175"/>
                <a:ext cx="50500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3068" extrusionOk="0">
                    <a:moveTo>
                      <a:pt x="1787" y="0"/>
                    </a:moveTo>
                    <a:cubicBezTo>
                      <a:pt x="1751" y="0"/>
                      <a:pt x="1714" y="14"/>
                      <a:pt x="1681" y="47"/>
                    </a:cubicBezTo>
                    <a:cubicBezTo>
                      <a:pt x="921" y="855"/>
                      <a:pt x="469" y="1873"/>
                      <a:pt x="48" y="2875"/>
                    </a:cubicBezTo>
                    <a:cubicBezTo>
                      <a:pt x="0" y="2991"/>
                      <a:pt x="98" y="3067"/>
                      <a:pt x="201" y="3067"/>
                    </a:cubicBezTo>
                    <a:cubicBezTo>
                      <a:pt x="269" y="3067"/>
                      <a:pt x="340" y="3034"/>
                      <a:pt x="372" y="2956"/>
                    </a:cubicBezTo>
                    <a:cubicBezTo>
                      <a:pt x="760" y="2002"/>
                      <a:pt x="1197" y="1049"/>
                      <a:pt x="1908" y="289"/>
                    </a:cubicBezTo>
                    <a:cubicBezTo>
                      <a:pt x="2020" y="164"/>
                      <a:pt x="1910" y="0"/>
                      <a:pt x="1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0"/>
              <p:cNvSpPr/>
              <p:nvPr/>
            </p:nvSpPr>
            <p:spPr>
              <a:xfrm>
                <a:off x="2164600" y="3174975"/>
                <a:ext cx="547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048" extrusionOk="0">
                    <a:moveTo>
                      <a:pt x="1958" y="1"/>
                    </a:moveTo>
                    <a:cubicBezTo>
                      <a:pt x="1922" y="1"/>
                      <a:pt x="1884" y="16"/>
                      <a:pt x="1850" y="54"/>
                    </a:cubicBezTo>
                    <a:cubicBezTo>
                      <a:pt x="1122" y="879"/>
                      <a:pt x="508" y="1799"/>
                      <a:pt x="55" y="2801"/>
                    </a:cubicBezTo>
                    <a:cubicBezTo>
                      <a:pt x="0" y="2925"/>
                      <a:pt x="114" y="3047"/>
                      <a:pt x="221" y="3047"/>
                    </a:cubicBezTo>
                    <a:cubicBezTo>
                      <a:pt x="270" y="3047"/>
                      <a:pt x="316" y="3023"/>
                      <a:pt x="346" y="2963"/>
                    </a:cubicBezTo>
                    <a:cubicBezTo>
                      <a:pt x="783" y="1993"/>
                      <a:pt x="1381" y="1088"/>
                      <a:pt x="2076" y="297"/>
                    </a:cubicBezTo>
                    <a:cubicBezTo>
                      <a:pt x="2187" y="173"/>
                      <a:pt x="2080" y="1"/>
                      <a:pt x="19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0"/>
              <p:cNvSpPr/>
              <p:nvPr/>
            </p:nvSpPr>
            <p:spPr>
              <a:xfrm>
                <a:off x="2110700" y="3144200"/>
                <a:ext cx="1000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928" extrusionOk="0">
                    <a:moveTo>
                      <a:pt x="3781" y="0"/>
                    </a:moveTo>
                    <a:cubicBezTo>
                      <a:pt x="3765" y="0"/>
                      <a:pt x="3748" y="3"/>
                      <a:pt x="3731" y="9"/>
                    </a:cubicBezTo>
                    <a:cubicBezTo>
                      <a:pt x="2454" y="347"/>
                      <a:pt x="1129" y="735"/>
                      <a:pt x="127" y="1640"/>
                    </a:cubicBezTo>
                    <a:cubicBezTo>
                      <a:pt x="1" y="1755"/>
                      <a:pt x="112" y="1928"/>
                      <a:pt x="244" y="1928"/>
                    </a:cubicBezTo>
                    <a:cubicBezTo>
                      <a:pt x="280" y="1928"/>
                      <a:pt x="319" y="1915"/>
                      <a:pt x="354" y="1883"/>
                    </a:cubicBezTo>
                    <a:cubicBezTo>
                      <a:pt x="1323" y="1011"/>
                      <a:pt x="2599" y="655"/>
                      <a:pt x="3812" y="332"/>
                    </a:cubicBezTo>
                    <a:cubicBezTo>
                      <a:pt x="4003" y="273"/>
                      <a:pt x="3940" y="0"/>
                      <a:pt x="3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0"/>
              <p:cNvSpPr/>
              <p:nvPr/>
            </p:nvSpPr>
            <p:spPr>
              <a:xfrm>
                <a:off x="2106975" y="3097550"/>
                <a:ext cx="1036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603" extrusionOk="0">
                    <a:moveTo>
                      <a:pt x="2417" y="1"/>
                    </a:moveTo>
                    <a:cubicBezTo>
                      <a:pt x="1671" y="1"/>
                      <a:pt x="924" y="92"/>
                      <a:pt x="195" y="274"/>
                    </a:cubicBezTo>
                    <a:cubicBezTo>
                      <a:pt x="0" y="320"/>
                      <a:pt x="70" y="602"/>
                      <a:pt x="249" y="602"/>
                    </a:cubicBezTo>
                    <a:cubicBezTo>
                      <a:pt x="263" y="602"/>
                      <a:pt x="277" y="601"/>
                      <a:pt x="292" y="597"/>
                    </a:cubicBezTo>
                    <a:cubicBezTo>
                      <a:pt x="983" y="415"/>
                      <a:pt x="1691" y="324"/>
                      <a:pt x="2399" y="324"/>
                    </a:cubicBezTo>
                    <a:cubicBezTo>
                      <a:pt x="2884" y="324"/>
                      <a:pt x="3368" y="367"/>
                      <a:pt x="3847" y="452"/>
                    </a:cubicBezTo>
                    <a:cubicBezTo>
                      <a:pt x="3857" y="454"/>
                      <a:pt x="3867" y="455"/>
                      <a:pt x="3877" y="455"/>
                    </a:cubicBezTo>
                    <a:cubicBezTo>
                      <a:pt x="4067" y="455"/>
                      <a:pt x="4145" y="160"/>
                      <a:pt x="3944" y="129"/>
                    </a:cubicBezTo>
                    <a:cubicBezTo>
                      <a:pt x="3439" y="44"/>
                      <a:pt x="2928" y="1"/>
                      <a:pt x="2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0"/>
              <p:cNvSpPr/>
              <p:nvPr/>
            </p:nvSpPr>
            <p:spPr>
              <a:xfrm>
                <a:off x="2109450" y="3047725"/>
                <a:ext cx="1011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046" h="460" extrusionOk="0">
                    <a:moveTo>
                      <a:pt x="1792" y="1"/>
                    </a:moveTo>
                    <a:cubicBezTo>
                      <a:pt x="1268" y="1"/>
                      <a:pt x="745" y="30"/>
                      <a:pt x="225" y="86"/>
                    </a:cubicBezTo>
                    <a:cubicBezTo>
                      <a:pt x="25" y="101"/>
                      <a:pt x="1" y="411"/>
                      <a:pt x="196" y="411"/>
                    </a:cubicBezTo>
                    <a:cubicBezTo>
                      <a:pt x="205" y="411"/>
                      <a:pt x="215" y="411"/>
                      <a:pt x="225" y="409"/>
                    </a:cubicBezTo>
                    <a:cubicBezTo>
                      <a:pt x="744" y="352"/>
                      <a:pt x="1268" y="323"/>
                      <a:pt x="1794" y="323"/>
                    </a:cubicBezTo>
                    <a:cubicBezTo>
                      <a:pt x="2448" y="323"/>
                      <a:pt x="3103" y="367"/>
                      <a:pt x="3748" y="457"/>
                    </a:cubicBezTo>
                    <a:cubicBezTo>
                      <a:pt x="3758" y="458"/>
                      <a:pt x="3768" y="459"/>
                      <a:pt x="3778" y="459"/>
                    </a:cubicBezTo>
                    <a:cubicBezTo>
                      <a:pt x="3968" y="459"/>
                      <a:pt x="4046" y="165"/>
                      <a:pt x="3845" y="151"/>
                    </a:cubicBezTo>
                    <a:cubicBezTo>
                      <a:pt x="3160" y="50"/>
                      <a:pt x="2475" y="1"/>
                      <a:pt x="17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0"/>
              <p:cNvSpPr/>
              <p:nvPr/>
            </p:nvSpPr>
            <p:spPr>
              <a:xfrm>
                <a:off x="1987800" y="3007025"/>
                <a:ext cx="223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340" extrusionOk="0">
                    <a:moveTo>
                      <a:pt x="210" y="1"/>
                    </a:moveTo>
                    <a:cubicBezTo>
                      <a:pt x="1" y="1"/>
                      <a:pt x="1" y="340"/>
                      <a:pt x="210" y="340"/>
                    </a:cubicBezTo>
                    <a:lnTo>
                      <a:pt x="8728" y="340"/>
                    </a:lnTo>
                    <a:cubicBezTo>
                      <a:pt x="8954" y="340"/>
                      <a:pt x="8954" y="1"/>
                      <a:pt x="8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0"/>
              <p:cNvSpPr/>
              <p:nvPr/>
            </p:nvSpPr>
            <p:spPr>
              <a:xfrm>
                <a:off x="1997025" y="3185100"/>
                <a:ext cx="39675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4047" extrusionOk="0">
                    <a:moveTo>
                      <a:pt x="226" y="0"/>
                    </a:moveTo>
                    <a:cubicBezTo>
                      <a:pt x="111" y="0"/>
                      <a:pt x="1" y="171"/>
                      <a:pt x="100" y="295"/>
                    </a:cubicBezTo>
                    <a:cubicBezTo>
                      <a:pt x="892" y="1314"/>
                      <a:pt x="1248" y="2607"/>
                      <a:pt x="1119" y="3883"/>
                    </a:cubicBezTo>
                    <a:cubicBezTo>
                      <a:pt x="1111" y="3994"/>
                      <a:pt x="1188" y="4047"/>
                      <a:pt x="1271" y="4047"/>
                    </a:cubicBezTo>
                    <a:cubicBezTo>
                      <a:pt x="1358" y="4047"/>
                      <a:pt x="1450" y="3990"/>
                      <a:pt x="1457" y="3883"/>
                    </a:cubicBezTo>
                    <a:cubicBezTo>
                      <a:pt x="1587" y="2525"/>
                      <a:pt x="1183" y="1136"/>
                      <a:pt x="326" y="53"/>
                    </a:cubicBezTo>
                    <a:cubicBezTo>
                      <a:pt x="296" y="16"/>
                      <a:pt x="261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0"/>
              <p:cNvSpPr/>
              <p:nvPr/>
            </p:nvSpPr>
            <p:spPr>
              <a:xfrm>
                <a:off x="1956300" y="3297125"/>
                <a:ext cx="42302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2506" extrusionOk="0">
                    <a:moveTo>
                      <a:pt x="0" y="1"/>
                    </a:moveTo>
                    <a:lnTo>
                      <a:pt x="0" y="873"/>
                    </a:lnTo>
                    <a:cubicBezTo>
                      <a:pt x="0" y="1778"/>
                      <a:pt x="727" y="2505"/>
                      <a:pt x="1632" y="2505"/>
                    </a:cubicBezTo>
                    <a:lnTo>
                      <a:pt x="15451" y="2505"/>
                    </a:lnTo>
                    <a:cubicBezTo>
                      <a:pt x="16259" y="2505"/>
                      <a:pt x="16921" y="1843"/>
                      <a:pt x="16921" y="1018"/>
                    </a:cubicBezTo>
                    <a:lnTo>
                      <a:pt x="169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0"/>
              <p:cNvSpPr/>
              <p:nvPr/>
            </p:nvSpPr>
            <p:spPr>
              <a:xfrm>
                <a:off x="1951825" y="3293100"/>
                <a:ext cx="431975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828" extrusionOk="0">
                    <a:moveTo>
                      <a:pt x="16938" y="323"/>
                    </a:moveTo>
                    <a:lnTo>
                      <a:pt x="16938" y="1179"/>
                    </a:lnTo>
                    <a:cubicBezTo>
                      <a:pt x="16938" y="1907"/>
                      <a:pt x="16356" y="2504"/>
                      <a:pt x="15630" y="2504"/>
                    </a:cubicBezTo>
                    <a:lnTo>
                      <a:pt x="1811" y="2504"/>
                    </a:lnTo>
                    <a:cubicBezTo>
                      <a:pt x="1003" y="2504"/>
                      <a:pt x="341" y="1842"/>
                      <a:pt x="341" y="1034"/>
                    </a:cubicBezTo>
                    <a:lnTo>
                      <a:pt x="341" y="323"/>
                    </a:lnTo>
                    <a:close/>
                    <a:moveTo>
                      <a:pt x="1" y="0"/>
                    </a:moveTo>
                    <a:lnTo>
                      <a:pt x="1" y="1034"/>
                    </a:lnTo>
                    <a:cubicBezTo>
                      <a:pt x="1" y="2036"/>
                      <a:pt x="809" y="2828"/>
                      <a:pt x="1811" y="2828"/>
                    </a:cubicBezTo>
                    <a:lnTo>
                      <a:pt x="15630" y="2828"/>
                    </a:lnTo>
                    <a:cubicBezTo>
                      <a:pt x="16535" y="2828"/>
                      <a:pt x="17278" y="2101"/>
                      <a:pt x="17278" y="1179"/>
                    </a:cubicBezTo>
                    <a:lnTo>
                      <a:pt x="17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0"/>
              <p:cNvSpPr/>
              <p:nvPr/>
            </p:nvSpPr>
            <p:spPr>
              <a:xfrm>
                <a:off x="1956300" y="3312475"/>
                <a:ext cx="425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40" extrusionOk="0">
                    <a:moveTo>
                      <a:pt x="210" y="1"/>
                    </a:moveTo>
                    <a:cubicBezTo>
                      <a:pt x="0" y="1"/>
                      <a:pt x="0" y="340"/>
                      <a:pt x="210" y="340"/>
                    </a:cubicBezTo>
                    <a:lnTo>
                      <a:pt x="16808" y="340"/>
                    </a:lnTo>
                    <a:cubicBezTo>
                      <a:pt x="17034" y="340"/>
                      <a:pt x="17034" y="1"/>
                      <a:pt x="16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0"/>
              <p:cNvSpPr/>
              <p:nvPr/>
            </p:nvSpPr>
            <p:spPr>
              <a:xfrm>
                <a:off x="1962350" y="3336725"/>
                <a:ext cx="4161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40" extrusionOk="0">
                    <a:moveTo>
                      <a:pt x="211" y="0"/>
                    </a:moveTo>
                    <a:cubicBezTo>
                      <a:pt x="0" y="0"/>
                      <a:pt x="0" y="339"/>
                      <a:pt x="211" y="339"/>
                    </a:cubicBezTo>
                    <a:lnTo>
                      <a:pt x="16437" y="339"/>
                    </a:lnTo>
                    <a:cubicBezTo>
                      <a:pt x="16646" y="339"/>
                      <a:pt x="16646" y="0"/>
                      <a:pt x="16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0"/>
              <p:cNvSpPr/>
              <p:nvPr/>
            </p:nvSpPr>
            <p:spPr>
              <a:xfrm>
                <a:off x="2012200" y="1825725"/>
                <a:ext cx="670575" cy="730800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29232" extrusionOk="0">
                    <a:moveTo>
                      <a:pt x="20978" y="0"/>
                    </a:moveTo>
                    <a:cubicBezTo>
                      <a:pt x="20122" y="0"/>
                      <a:pt x="19072" y="1267"/>
                      <a:pt x="18531" y="1776"/>
                    </a:cubicBezTo>
                    <a:cubicBezTo>
                      <a:pt x="16656" y="3521"/>
                      <a:pt x="14782" y="5267"/>
                      <a:pt x="12842" y="6948"/>
                    </a:cubicBezTo>
                    <a:cubicBezTo>
                      <a:pt x="11194" y="8370"/>
                      <a:pt x="9497" y="9727"/>
                      <a:pt x="7800" y="11085"/>
                    </a:cubicBezTo>
                    <a:cubicBezTo>
                      <a:pt x="5602" y="12863"/>
                      <a:pt x="3372" y="14640"/>
                      <a:pt x="867" y="15949"/>
                    </a:cubicBezTo>
                    <a:cubicBezTo>
                      <a:pt x="867" y="15949"/>
                      <a:pt x="0" y="29232"/>
                      <a:pt x="7123" y="29232"/>
                    </a:cubicBezTo>
                    <a:cubicBezTo>
                      <a:pt x="8366" y="29232"/>
                      <a:pt x="9853" y="28827"/>
                      <a:pt x="11631" y="27876"/>
                    </a:cubicBezTo>
                    <a:cubicBezTo>
                      <a:pt x="23590" y="21493"/>
                      <a:pt x="26822" y="12296"/>
                      <a:pt x="25901" y="11327"/>
                    </a:cubicBezTo>
                    <a:cubicBezTo>
                      <a:pt x="25667" y="11080"/>
                      <a:pt x="25409" y="10988"/>
                      <a:pt x="25156" y="10988"/>
                    </a:cubicBezTo>
                    <a:cubicBezTo>
                      <a:pt x="24413" y="10988"/>
                      <a:pt x="23703" y="11779"/>
                      <a:pt x="23703" y="11779"/>
                    </a:cubicBezTo>
                    <a:cubicBezTo>
                      <a:pt x="24511" y="9840"/>
                      <a:pt x="25530" y="5444"/>
                      <a:pt x="24366" y="4765"/>
                    </a:cubicBezTo>
                    <a:cubicBezTo>
                      <a:pt x="24175" y="4656"/>
                      <a:pt x="23991" y="4610"/>
                      <a:pt x="23817" y="4610"/>
                    </a:cubicBezTo>
                    <a:cubicBezTo>
                      <a:pt x="22912" y="4610"/>
                      <a:pt x="22265" y="5849"/>
                      <a:pt x="22265" y="5849"/>
                    </a:cubicBezTo>
                    <a:cubicBezTo>
                      <a:pt x="22499" y="1271"/>
                      <a:pt x="21835" y="0"/>
                      <a:pt x="209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0"/>
              <p:cNvSpPr/>
              <p:nvPr/>
            </p:nvSpPr>
            <p:spPr>
              <a:xfrm>
                <a:off x="2001650" y="1862981"/>
                <a:ext cx="524214" cy="469231"/>
              </a:xfrm>
              <a:custGeom>
                <a:avLst/>
                <a:gdLst/>
                <a:ahLst/>
                <a:cxnLst/>
                <a:rect l="l" t="t" r="r" b="b"/>
                <a:pathLst>
                  <a:path w="24188" h="21651" extrusionOk="0">
                    <a:moveTo>
                      <a:pt x="23963" y="1"/>
                    </a:moveTo>
                    <a:cubicBezTo>
                      <a:pt x="23911" y="1"/>
                      <a:pt x="23858" y="24"/>
                      <a:pt x="23818" y="78"/>
                    </a:cubicBezTo>
                    <a:cubicBezTo>
                      <a:pt x="21377" y="3505"/>
                      <a:pt x="18533" y="6640"/>
                      <a:pt x="15527" y="9581"/>
                    </a:cubicBezTo>
                    <a:cubicBezTo>
                      <a:pt x="14024" y="11051"/>
                      <a:pt x="12456" y="12474"/>
                      <a:pt x="10889" y="13863"/>
                    </a:cubicBezTo>
                    <a:cubicBezTo>
                      <a:pt x="9338" y="15238"/>
                      <a:pt x="7769" y="16611"/>
                      <a:pt x="6121" y="17871"/>
                    </a:cubicBezTo>
                    <a:cubicBezTo>
                      <a:pt x="4295" y="19261"/>
                      <a:pt x="2324" y="20506"/>
                      <a:pt x="174" y="21330"/>
                    </a:cubicBezTo>
                    <a:cubicBezTo>
                      <a:pt x="1" y="21388"/>
                      <a:pt x="47" y="21650"/>
                      <a:pt x="196" y="21650"/>
                    </a:cubicBezTo>
                    <a:cubicBezTo>
                      <a:pt x="214" y="21650"/>
                      <a:pt x="234" y="21646"/>
                      <a:pt x="255" y="21638"/>
                    </a:cubicBezTo>
                    <a:cubicBezTo>
                      <a:pt x="4149" y="20151"/>
                      <a:pt x="7349" y="17403"/>
                      <a:pt x="10452" y="14688"/>
                    </a:cubicBezTo>
                    <a:cubicBezTo>
                      <a:pt x="13652" y="11876"/>
                      <a:pt x="16787" y="8967"/>
                      <a:pt x="19649" y="5783"/>
                    </a:cubicBezTo>
                    <a:cubicBezTo>
                      <a:pt x="21232" y="4022"/>
                      <a:pt x="22735" y="2179"/>
                      <a:pt x="24109" y="240"/>
                    </a:cubicBezTo>
                    <a:cubicBezTo>
                      <a:pt x="24187" y="116"/>
                      <a:pt x="24079" y="1"/>
                      <a:pt x="23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0"/>
              <p:cNvSpPr/>
              <p:nvPr/>
            </p:nvSpPr>
            <p:spPr>
              <a:xfrm>
                <a:off x="2014414" y="1887166"/>
                <a:ext cx="520899" cy="501003"/>
              </a:xfrm>
              <a:custGeom>
                <a:avLst/>
                <a:gdLst/>
                <a:ahLst/>
                <a:cxnLst/>
                <a:rect l="l" t="t" r="r" b="b"/>
                <a:pathLst>
                  <a:path w="24035" h="23117" extrusionOk="0">
                    <a:moveTo>
                      <a:pt x="23808" y="0"/>
                    </a:moveTo>
                    <a:cubicBezTo>
                      <a:pt x="23759" y="0"/>
                      <a:pt x="23711" y="23"/>
                      <a:pt x="23682" y="77"/>
                    </a:cubicBezTo>
                    <a:cubicBezTo>
                      <a:pt x="21452" y="3779"/>
                      <a:pt x="18849" y="7253"/>
                      <a:pt x="15908" y="10420"/>
                    </a:cubicBezTo>
                    <a:cubicBezTo>
                      <a:pt x="12998" y="13572"/>
                      <a:pt x="9751" y="16432"/>
                      <a:pt x="6260" y="18938"/>
                    </a:cubicBezTo>
                    <a:cubicBezTo>
                      <a:pt x="4304" y="20343"/>
                      <a:pt x="2267" y="21636"/>
                      <a:pt x="151" y="22817"/>
                    </a:cubicBezTo>
                    <a:cubicBezTo>
                      <a:pt x="1" y="22898"/>
                      <a:pt x="91" y="23117"/>
                      <a:pt x="230" y="23117"/>
                    </a:cubicBezTo>
                    <a:cubicBezTo>
                      <a:pt x="256" y="23117"/>
                      <a:pt x="284" y="23109"/>
                      <a:pt x="312" y="23091"/>
                    </a:cubicBezTo>
                    <a:cubicBezTo>
                      <a:pt x="4094" y="20990"/>
                      <a:pt x="7665" y="18501"/>
                      <a:pt x="10930" y="15689"/>
                    </a:cubicBezTo>
                    <a:cubicBezTo>
                      <a:pt x="14211" y="12861"/>
                      <a:pt x="17200" y="9709"/>
                      <a:pt x="19835" y="6283"/>
                    </a:cubicBezTo>
                    <a:cubicBezTo>
                      <a:pt x="21322" y="4344"/>
                      <a:pt x="22712" y="2340"/>
                      <a:pt x="23956" y="239"/>
                    </a:cubicBezTo>
                    <a:cubicBezTo>
                      <a:pt x="24035" y="116"/>
                      <a:pt x="23919" y="0"/>
                      <a:pt x="23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40"/>
              <p:cNvSpPr/>
              <p:nvPr/>
            </p:nvSpPr>
            <p:spPr>
              <a:xfrm>
                <a:off x="2030082" y="1950423"/>
                <a:ext cx="503170" cy="489668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2594" extrusionOk="0">
                    <a:moveTo>
                      <a:pt x="22981" y="0"/>
                    </a:moveTo>
                    <a:cubicBezTo>
                      <a:pt x="22932" y="0"/>
                      <a:pt x="22882" y="20"/>
                      <a:pt x="22845" y="67"/>
                    </a:cubicBezTo>
                    <a:cubicBezTo>
                      <a:pt x="20502" y="3493"/>
                      <a:pt x="18143" y="6936"/>
                      <a:pt x="15443" y="10087"/>
                    </a:cubicBezTo>
                    <a:cubicBezTo>
                      <a:pt x="14102" y="11655"/>
                      <a:pt x="12663" y="13142"/>
                      <a:pt x="11129" y="14515"/>
                    </a:cubicBezTo>
                    <a:cubicBezTo>
                      <a:pt x="9496" y="15987"/>
                      <a:pt x="7767" y="17327"/>
                      <a:pt x="6022" y="18669"/>
                    </a:cubicBezTo>
                    <a:cubicBezTo>
                      <a:pt x="4212" y="20059"/>
                      <a:pt x="2352" y="21465"/>
                      <a:pt x="187" y="22257"/>
                    </a:cubicBezTo>
                    <a:cubicBezTo>
                      <a:pt x="0" y="22329"/>
                      <a:pt x="57" y="22593"/>
                      <a:pt x="209" y="22593"/>
                    </a:cubicBezTo>
                    <a:cubicBezTo>
                      <a:pt x="227" y="22593"/>
                      <a:pt x="247" y="22589"/>
                      <a:pt x="268" y="22580"/>
                    </a:cubicBezTo>
                    <a:cubicBezTo>
                      <a:pt x="2208" y="21869"/>
                      <a:pt x="3904" y="20689"/>
                      <a:pt x="5552" y="19445"/>
                    </a:cubicBezTo>
                    <a:cubicBezTo>
                      <a:pt x="7282" y="18135"/>
                      <a:pt x="9011" y="16795"/>
                      <a:pt x="10659" y="15372"/>
                    </a:cubicBezTo>
                    <a:cubicBezTo>
                      <a:pt x="13859" y="12625"/>
                      <a:pt x="16591" y="9408"/>
                      <a:pt x="19080" y="6014"/>
                    </a:cubicBezTo>
                    <a:cubicBezTo>
                      <a:pt x="20485" y="4124"/>
                      <a:pt x="21811" y="2185"/>
                      <a:pt x="23136" y="245"/>
                    </a:cubicBezTo>
                    <a:cubicBezTo>
                      <a:pt x="23217" y="119"/>
                      <a:pt x="23101" y="0"/>
                      <a:pt x="22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40"/>
              <p:cNvSpPr/>
              <p:nvPr/>
            </p:nvSpPr>
            <p:spPr>
              <a:xfrm>
                <a:off x="2020612" y="1947042"/>
                <a:ext cx="550438" cy="550828"/>
              </a:xfrm>
              <a:custGeom>
                <a:avLst/>
                <a:gdLst/>
                <a:ahLst/>
                <a:cxnLst/>
                <a:rect l="l" t="t" r="r" b="b"/>
                <a:pathLst>
                  <a:path w="25398" h="25416" extrusionOk="0">
                    <a:moveTo>
                      <a:pt x="25166" y="1"/>
                    </a:moveTo>
                    <a:cubicBezTo>
                      <a:pt x="25114" y="1"/>
                      <a:pt x="25062" y="23"/>
                      <a:pt x="25027" y="78"/>
                    </a:cubicBezTo>
                    <a:cubicBezTo>
                      <a:pt x="22620" y="4183"/>
                      <a:pt x="19856" y="8094"/>
                      <a:pt x="16770" y="11730"/>
                    </a:cubicBezTo>
                    <a:cubicBezTo>
                      <a:pt x="15234" y="13524"/>
                      <a:pt x="13618" y="15270"/>
                      <a:pt x="11937" y="16934"/>
                    </a:cubicBezTo>
                    <a:cubicBezTo>
                      <a:pt x="10321" y="18534"/>
                      <a:pt x="8640" y="20069"/>
                      <a:pt x="6814" y="21411"/>
                    </a:cubicBezTo>
                    <a:cubicBezTo>
                      <a:pt x="4778" y="22930"/>
                      <a:pt x="2580" y="24223"/>
                      <a:pt x="188" y="25079"/>
                    </a:cubicBezTo>
                    <a:cubicBezTo>
                      <a:pt x="1" y="25152"/>
                      <a:pt x="57" y="25415"/>
                      <a:pt x="208" y="25415"/>
                    </a:cubicBezTo>
                    <a:cubicBezTo>
                      <a:pt x="227" y="25415"/>
                      <a:pt x="247" y="25411"/>
                      <a:pt x="268" y="25402"/>
                    </a:cubicBezTo>
                    <a:cubicBezTo>
                      <a:pt x="4584" y="23851"/>
                      <a:pt x="8252" y="20959"/>
                      <a:pt x="11517" y="17807"/>
                    </a:cubicBezTo>
                    <a:cubicBezTo>
                      <a:pt x="14960" y="14494"/>
                      <a:pt x="18095" y="10857"/>
                      <a:pt x="20907" y="6978"/>
                    </a:cubicBezTo>
                    <a:cubicBezTo>
                      <a:pt x="22491" y="4813"/>
                      <a:pt x="23961" y="2567"/>
                      <a:pt x="25318" y="240"/>
                    </a:cubicBezTo>
                    <a:cubicBezTo>
                      <a:pt x="25397" y="116"/>
                      <a:pt x="25282" y="1"/>
                      <a:pt x="25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0"/>
              <p:cNvSpPr/>
              <p:nvPr/>
            </p:nvSpPr>
            <p:spPr>
              <a:xfrm>
                <a:off x="2062416" y="1942513"/>
                <a:ext cx="556008" cy="601867"/>
              </a:xfrm>
              <a:custGeom>
                <a:avLst/>
                <a:gdLst/>
                <a:ahLst/>
                <a:cxnLst/>
                <a:rect l="l" t="t" r="r" b="b"/>
                <a:pathLst>
                  <a:path w="25655" h="27771" extrusionOk="0">
                    <a:moveTo>
                      <a:pt x="25429" y="0"/>
                    </a:moveTo>
                    <a:cubicBezTo>
                      <a:pt x="25380" y="0"/>
                      <a:pt x="25331" y="23"/>
                      <a:pt x="25296" y="76"/>
                    </a:cubicBezTo>
                    <a:cubicBezTo>
                      <a:pt x="24068" y="2194"/>
                      <a:pt x="22775" y="4278"/>
                      <a:pt x="21402" y="6299"/>
                    </a:cubicBezTo>
                    <a:cubicBezTo>
                      <a:pt x="20028" y="8336"/>
                      <a:pt x="18573" y="10323"/>
                      <a:pt x="17039" y="12247"/>
                    </a:cubicBezTo>
                    <a:cubicBezTo>
                      <a:pt x="15519" y="14154"/>
                      <a:pt x="13903" y="15996"/>
                      <a:pt x="12206" y="17741"/>
                    </a:cubicBezTo>
                    <a:cubicBezTo>
                      <a:pt x="10509" y="19487"/>
                      <a:pt x="8732" y="21151"/>
                      <a:pt x="6857" y="22687"/>
                    </a:cubicBezTo>
                    <a:cubicBezTo>
                      <a:pt x="4965" y="24238"/>
                      <a:pt x="2994" y="25676"/>
                      <a:pt x="925" y="26986"/>
                    </a:cubicBezTo>
                    <a:lnTo>
                      <a:pt x="149" y="27471"/>
                    </a:lnTo>
                    <a:cubicBezTo>
                      <a:pt x="0" y="27552"/>
                      <a:pt x="91" y="27771"/>
                      <a:pt x="229" y="27771"/>
                    </a:cubicBezTo>
                    <a:cubicBezTo>
                      <a:pt x="255" y="27771"/>
                      <a:pt x="283" y="27763"/>
                      <a:pt x="311" y="27745"/>
                    </a:cubicBezTo>
                    <a:cubicBezTo>
                      <a:pt x="2412" y="26484"/>
                      <a:pt x="4416" y="25079"/>
                      <a:pt x="6323" y="23543"/>
                    </a:cubicBezTo>
                    <a:cubicBezTo>
                      <a:pt x="8230" y="22024"/>
                      <a:pt x="10040" y="20392"/>
                      <a:pt x="11770" y="18662"/>
                    </a:cubicBezTo>
                    <a:cubicBezTo>
                      <a:pt x="13515" y="16917"/>
                      <a:pt x="15147" y="15074"/>
                      <a:pt x="16715" y="13167"/>
                    </a:cubicBezTo>
                    <a:cubicBezTo>
                      <a:pt x="18267" y="11277"/>
                      <a:pt x="19737" y="9305"/>
                      <a:pt x="21127" y="7284"/>
                    </a:cubicBezTo>
                    <a:cubicBezTo>
                      <a:pt x="22533" y="5248"/>
                      <a:pt x="23859" y="3164"/>
                      <a:pt x="25119" y="1046"/>
                    </a:cubicBezTo>
                    <a:cubicBezTo>
                      <a:pt x="25281" y="772"/>
                      <a:pt x="25426" y="513"/>
                      <a:pt x="25587" y="255"/>
                    </a:cubicBezTo>
                    <a:cubicBezTo>
                      <a:pt x="25655" y="120"/>
                      <a:pt x="25542" y="0"/>
                      <a:pt x="25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0"/>
              <p:cNvSpPr/>
              <p:nvPr/>
            </p:nvSpPr>
            <p:spPr>
              <a:xfrm>
                <a:off x="2124113" y="2024212"/>
                <a:ext cx="494285" cy="523109"/>
              </a:xfrm>
              <a:custGeom>
                <a:avLst/>
                <a:gdLst/>
                <a:ahLst/>
                <a:cxnLst/>
                <a:rect l="l" t="t" r="r" b="b"/>
                <a:pathLst>
                  <a:path w="22807" h="24137" extrusionOk="0">
                    <a:moveTo>
                      <a:pt x="22582" y="1"/>
                    </a:moveTo>
                    <a:cubicBezTo>
                      <a:pt x="22531" y="1"/>
                      <a:pt x="22480" y="26"/>
                      <a:pt x="22449" y="88"/>
                    </a:cubicBezTo>
                    <a:cubicBezTo>
                      <a:pt x="20510" y="3887"/>
                      <a:pt x="17812" y="7232"/>
                      <a:pt x="15129" y="10545"/>
                    </a:cubicBezTo>
                    <a:cubicBezTo>
                      <a:pt x="13771" y="12209"/>
                      <a:pt x="12397" y="13858"/>
                      <a:pt x="10895" y="15394"/>
                    </a:cubicBezTo>
                    <a:cubicBezTo>
                      <a:pt x="9375" y="16928"/>
                      <a:pt x="7727" y="18335"/>
                      <a:pt x="6014" y="19643"/>
                    </a:cubicBezTo>
                    <a:cubicBezTo>
                      <a:pt x="4107" y="21115"/>
                      <a:pt x="2135" y="22472"/>
                      <a:pt x="147" y="23813"/>
                    </a:cubicBezTo>
                    <a:cubicBezTo>
                      <a:pt x="1" y="23920"/>
                      <a:pt x="85" y="24136"/>
                      <a:pt x="218" y="24136"/>
                    </a:cubicBezTo>
                    <a:cubicBezTo>
                      <a:pt x="247" y="24136"/>
                      <a:pt x="277" y="24127"/>
                      <a:pt x="308" y="24104"/>
                    </a:cubicBezTo>
                    <a:cubicBezTo>
                      <a:pt x="3864" y="21680"/>
                      <a:pt x="7436" y="19240"/>
                      <a:pt x="10522" y="16217"/>
                    </a:cubicBezTo>
                    <a:cubicBezTo>
                      <a:pt x="12091" y="14698"/>
                      <a:pt x="13513" y="13034"/>
                      <a:pt x="14903" y="11337"/>
                    </a:cubicBezTo>
                    <a:cubicBezTo>
                      <a:pt x="16243" y="9688"/>
                      <a:pt x="17601" y="8024"/>
                      <a:pt x="18878" y="6311"/>
                    </a:cubicBezTo>
                    <a:cubicBezTo>
                      <a:pt x="20301" y="4387"/>
                      <a:pt x="21641" y="2383"/>
                      <a:pt x="22740" y="250"/>
                    </a:cubicBezTo>
                    <a:cubicBezTo>
                      <a:pt x="22806" y="118"/>
                      <a:pt x="22692" y="1"/>
                      <a:pt x="22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0"/>
              <p:cNvSpPr/>
              <p:nvPr/>
            </p:nvSpPr>
            <p:spPr>
              <a:xfrm>
                <a:off x="2181477" y="2129402"/>
                <a:ext cx="423459" cy="425821"/>
              </a:xfrm>
              <a:custGeom>
                <a:avLst/>
                <a:gdLst/>
                <a:ahLst/>
                <a:cxnLst/>
                <a:rect l="l" t="t" r="r" b="b"/>
                <a:pathLst>
                  <a:path w="19539" h="19648" extrusionOk="0">
                    <a:moveTo>
                      <a:pt x="19308" y="1"/>
                    </a:moveTo>
                    <a:cubicBezTo>
                      <a:pt x="19260" y="1"/>
                      <a:pt x="19210" y="20"/>
                      <a:pt x="19173" y="67"/>
                    </a:cubicBezTo>
                    <a:cubicBezTo>
                      <a:pt x="16990" y="2895"/>
                      <a:pt x="14825" y="5707"/>
                      <a:pt x="12497" y="8406"/>
                    </a:cubicBezTo>
                    <a:cubicBezTo>
                      <a:pt x="10187" y="11072"/>
                      <a:pt x="7730" y="13626"/>
                      <a:pt x="4999" y="15873"/>
                    </a:cubicBezTo>
                    <a:cubicBezTo>
                      <a:pt x="3464" y="17134"/>
                      <a:pt x="1848" y="18297"/>
                      <a:pt x="150" y="19331"/>
                    </a:cubicBezTo>
                    <a:cubicBezTo>
                      <a:pt x="1" y="19426"/>
                      <a:pt x="92" y="19648"/>
                      <a:pt x="241" y="19648"/>
                    </a:cubicBezTo>
                    <a:cubicBezTo>
                      <a:pt x="268" y="19648"/>
                      <a:pt x="298" y="19640"/>
                      <a:pt x="329" y="19622"/>
                    </a:cubicBezTo>
                    <a:cubicBezTo>
                      <a:pt x="3367" y="17780"/>
                      <a:pt x="6130" y="15501"/>
                      <a:pt x="8651" y="13012"/>
                    </a:cubicBezTo>
                    <a:cubicBezTo>
                      <a:pt x="11205" y="10507"/>
                      <a:pt x="13516" y="7775"/>
                      <a:pt x="15747" y="4996"/>
                    </a:cubicBezTo>
                    <a:cubicBezTo>
                      <a:pt x="17007" y="3429"/>
                      <a:pt x="18235" y="1828"/>
                      <a:pt x="19447" y="244"/>
                    </a:cubicBezTo>
                    <a:cubicBezTo>
                      <a:pt x="19539" y="118"/>
                      <a:pt x="19427" y="1"/>
                      <a:pt x="19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0"/>
              <p:cNvSpPr/>
              <p:nvPr/>
            </p:nvSpPr>
            <p:spPr>
              <a:xfrm>
                <a:off x="1510625" y="1677375"/>
                <a:ext cx="826675" cy="1236325"/>
              </a:xfrm>
              <a:custGeom>
                <a:avLst/>
                <a:gdLst/>
                <a:ahLst/>
                <a:cxnLst/>
                <a:rect l="l" t="t" r="r" b="b"/>
                <a:pathLst>
                  <a:path w="33067" h="49453" extrusionOk="0">
                    <a:moveTo>
                      <a:pt x="9650" y="0"/>
                    </a:moveTo>
                    <a:cubicBezTo>
                      <a:pt x="9245" y="1536"/>
                      <a:pt x="8857" y="3071"/>
                      <a:pt x="8469" y="4607"/>
                    </a:cubicBezTo>
                    <a:cubicBezTo>
                      <a:pt x="8163" y="5851"/>
                      <a:pt x="7840" y="7111"/>
                      <a:pt x="7823" y="8404"/>
                    </a:cubicBezTo>
                    <a:cubicBezTo>
                      <a:pt x="7807" y="9682"/>
                      <a:pt x="8114" y="11022"/>
                      <a:pt x="8954" y="12009"/>
                    </a:cubicBezTo>
                    <a:cubicBezTo>
                      <a:pt x="9717" y="12924"/>
                      <a:pt x="10908" y="13459"/>
                      <a:pt x="12099" y="13459"/>
                    </a:cubicBezTo>
                    <a:cubicBezTo>
                      <a:pt x="12296" y="13459"/>
                      <a:pt x="12493" y="13444"/>
                      <a:pt x="12688" y="13414"/>
                    </a:cubicBezTo>
                    <a:lnTo>
                      <a:pt x="12688" y="13414"/>
                    </a:lnTo>
                    <a:lnTo>
                      <a:pt x="11751" y="23839"/>
                    </a:lnTo>
                    <a:cubicBezTo>
                      <a:pt x="11751" y="23839"/>
                      <a:pt x="4397" y="26037"/>
                      <a:pt x="2199" y="31920"/>
                    </a:cubicBezTo>
                    <a:cubicBezTo>
                      <a:pt x="1" y="37818"/>
                      <a:pt x="1423" y="49453"/>
                      <a:pt x="17019" y="49453"/>
                    </a:cubicBezTo>
                    <a:cubicBezTo>
                      <a:pt x="32614" y="49453"/>
                      <a:pt x="33067" y="38592"/>
                      <a:pt x="33067" y="35879"/>
                    </a:cubicBezTo>
                    <a:cubicBezTo>
                      <a:pt x="33067" y="31532"/>
                      <a:pt x="29996" y="26570"/>
                      <a:pt x="21657" y="23839"/>
                    </a:cubicBezTo>
                    <a:lnTo>
                      <a:pt x="20478" y="13414"/>
                    </a:lnTo>
                    <a:lnTo>
                      <a:pt x="20478" y="13414"/>
                    </a:lnTo>
                    <a:cubicBezTo>
                      <a:pt x="20673" y="13444"/>
                      <a:pt x="20869" y="13459"/>
                      <a:pt x="21066" y="13459"/>
                    </a:cubicBezTo>
                    <a:cubicBezTo>
                      <a:pt x="22257" y="13459"/>
                      <a:pt x="23451" y="12924"/>
                      <a:pt x="24227" y="12009"/>
                    </a:cubicBezTo>
                    <a:cubicBezTo>
                      <a:pt x="25051" y="11022"/>
                      <a:pt x="25359" y="9682"/>
                      <a:pt x="25342" y="8404"/>
                    </a:cubicBezTo>
                    <a:cubicBezTo>
                      <a:pt x="25342" y="7111"/>
                      <a:pt x="25018" y="5851"/>
                      <a:pt x="24695" y="4607"/>
                    </a:cubicBezTo>
                    <a:lnTo>
                      <a:pt x="23532" y="0"/>
                    </a:lnTo>
                    <a:cubicBezTo>
                      <a:pt x="23532" y="0"/>
                      <a:pt x="19847" y="664"/>
                      <a:pt x="16744" y="664"/>
                    </a:cubicBezTo>
                    <a:cubicBezTo>
                      <a:pt x="13625" y="664"/>
                      <a:pt x="9650" y="0"/>
                      <a:pt x="9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0"/>
              <p:cNvSpPr/>
              <p:nvPr/>
            </p:nvSpPr>
            <p:spPr>
              <a:xfrm>
                <a:off x="1849200" y="1944850"/>
                <a:ext cx="163275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11122" extrusionOk="0">
                    <a:moveTo>
                      <a:pt x="2216" y="0"/>
                    </a:moveTo>
                    <a:cubicBezTo>
                      <a:pt x="1552" y="1762"/>
                      <a:pt x="874" y="3540"/>
                      <a:pt x="195" y="5301"/>
                    </a:cubicBezTo>
                    <a:cubicBezTo>
                      <a:pt x="115" y="5527"/>
                      <a:pt x="18" y="5754"/>
                      <a:pt x="18" y="5997"/>
                    </a:cubicBezTo>
                    <a:cubicBezTo>
                      <a:pt x="1" y="6239"/>
                      <a:pt x="82" y="6497"/>
                      <a:pt x="292" y="6643"/>
                    </a:cubicBezTo>
                    <a:cubicBezTo>
                      <a:pt x="392" y="6716"/>
                      <a:pt x="511" y="6748"/>
                      <a:pt x="633" y="6748"/>
                    </a:cubicBezTo>
                    <a:cubicBezTo>
                      <a:pt x="808" y="6748"/>
                      <a:pt x="990" y="6683"/>
                      <a:pt x="1132" y="6579"/>
                    </a:cubicBezTo>
                    <a:cubicBezTo>
                      <a:pt x="1375" y="6417"/>
                      <a:pt x="1537" y="6142"/>
                      <a:pt x="1699" y="5900"/>
                    </a:cubicBezTo>
                    <a:lnTo>
                      <a:pt x="1699" y="5900"/>
                    </a:lnTo>
                    <a:cubicBezTo>
                      <a:pt x="1343" y="6982"/>
                      <a:pt x="1165" y="8113"/>
                      <a:pt x="1165" y="9261"/>
                    </a:cubicBezTo>
                    <a:cubicBezTo>
                      <a:pt x="1149" y="9455"/>
                      <a:pt x="1165" y="9649"/>
                      <a:pt x="1229" y="9826"/>
                    </a:cubicBezTo>
                    <a:cubicBezTo>
                      <a:pt x="1311" y="10005"/>
                      <a:pt x="1488" y="10166"/>
                      <a:pt x="1682" y="10166"/>
                    </a:cubicBezTo>
                    <a:cubicBezTo>
                      <a:pt x="1690" y="10167"/>
                      <a:pt x="1697" y="10167"/>
                      <a:pt x="1705" y="10167"/>
                    </a:cubicBezTo>
                    <a:cubicBezTo>
                      <a:pt x="1951" y="10167"/>
                      <a:pt x="2123" y="9934"/>
                      <a:pt x="2264" y="9729"/>
                    </a:cubicBezTo>
                    <a:cubicBezTo>
                      <a:pt x="2507" y="9326"/>
                      <a:pt x="2701" y="8889"/>
                      <a:pt x="2845" y="8436"/>
                    </a:cubicBezTo>
                    <a:lnTo>
                      <a:pt x="2845" y="8436"/>
                    </a:lnTo>
                    <a:cubicBezTo>
                      <a:pt x="2765" y="9115"/>
                      <a:pt x="2878" y="9826"/>
                      <a:pt x="3153" y="10473"/>
                    </a:cubicBezTo>
                    <a:cubicBezTo>
                      <a:pt x="3292" y="10782"/>
                      <a:pt x="3550" y="11121"/>
                      <a:pt x="3884" y="11121"/>
                    </a:cubicBezTo>
                    <a:cubicBezTo>
                      <a:pt x="3899" y="11121"/>
                      <a:pt x="3914" y="11121"/>
                      <a:pt x="3929" y="11119"/>
                    </a:cubicBezTo>
                    <a:cubicBezTo>
                      <a:pt x="4090" y="11104"/>
                      <a:pt x="4235" y="11007"/>
                      <a:pt x="4349" y="10877"/>
                    </a:cubicBezTo>
                    <a:cubicBezTo>
                      <a:pt x="4882" y="10343"/>
                      <a:pt x="4849" y="9471"/>
                      <a:pt x="4785" y="8712"/>
                    </a:cubicBezTo>
                    <a:cubicBezTo>
                      <a:pt x="4705" y="7904"/>
                      <a:pt x="4623" y="7096"/>
                      <a:pt x="4558" y="6288"/>
                    </a:cubicBezTo>
                    <a:lnTo>
                      <a:pt x="4558" y="6288"/>
                    </a:lnTo>
                    <a:cubicBezTo>
                      <a:pt x="4558" y="6288"/>
                      <a:pt x="4848" y="7133"/>
                      <a:pt x="5438" y="7133"/>
                    </a:cubicBezTo>
                    <a:cubicBezTo>
                      <a:pt x="5531" y="7133"/>
                      <a:pt x="5631" y="7112"/>
                      <a:pt x="5739" y="7063"/>
                    </a:cubicBezTo>
                    <a:cubicBezTo>
                      <a:pt x="6530" y="6708"/>
                      <a:pt x="6385" y="5172"/>
                      <a:pt x="5270" y="2861"/>
                    </a:cubicBezTo>
                    <a:cubicBezTo>
                      <a:pt x="4138" y="550"/>
                      <a:pt x="4155" y="0"/>
                      <a:pt x="4155" y="0"/>
                    </a:cubicBezTo>
                    <a:close/>
                  </a:path>
                </a:pathLst>
              </a:custGeom>
              <a:solidFill>
                <a:srgbClr val="FF4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0"/>
              <p:cNvSpPr/>
              <p:nvPr/>
            </p:nvSpPr>
            <p:spPr>
              <a:xfrm>
                <a:off x="1843975" y="1940800"/>
                <a:ext cx="166475" cy="286100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11444" extrusionOk="0">
                    <a:moveTo>
                      <a:pt x="4537" y="207"/>
                    </a:moveTo>
                    <a:cubicBezTo>
                      <a:pt x="4539" y="211"/>
                      <a:pt x="4540" y="214"/>
                      <a:pt x="4541" y="214"/>
                    </a:cubicBezTo>
                    <a:cubicBezTo>
                      <a:pt x="4541" y="214"/>
                      <a:pt x="4541" y="213"/>
                      <a:pt x="4541" y="211"/>
                    </a:cubicBezTo>
                    <a:cubicBezTo>
                      <a:pt x="4540" y="210"/>
                      <a:pt x="4539" y="208"/>
                      <a:pt x="4537" y="207"/>
                    </a:cubicBezTo>
                    <a:close/>
                    <a:moveTo>
                      <a:pt x="4217" y="324"/>
                    </a:moveTo>
                    <a:lnTo>
                      <a:pt x="4217" y="324"/>
                    </a:lnTo>
                    <a:cubicBezTo>
                      <a:pt x="4239" y="453"/>
                      <a:pt x="4281" y="583"/>
                      <a:pt x="4315" y="696"/>
                    </a:cubicBezTo>
                    <a:cubicBezTo>
                      <a:pt x="4509" y="1358"/>
                      <a:pt x="4800" y="1989"/>
                      <a:pt x="5091" y="2619"/>
                    </a:cubicBezTo>
                    <a:cubicBezTo>
                      <a:pt x="5528" y="3556"/>
                      <a:pt x="5996" y="4478"/>
                      <a:pt x="6206" y="5495"/>
                    </a:cubicBezTo>
                    <a:cubicBezTo>
                      <a:pt x="6303" y="5932"/>
                      <a:pt x="6416" y="6691"/>
                      <a:pt x="5996" y="7015"/>
                    </a:cubicBezTo>
                    <a:cubicBezTo>
                      <a:pt x="5887" y="7098"/>
                      <a:pt x="5779" y="7134"/>
                      <a:pt x="5676" y="7134"/>
                    </a:cubicBezTo>
                    <a:cubicBezTo>
                      <a:pt x="5323" y="7134"/>
                      <a:pt x="5026" y="6714"/>
                      <a:pt x="4914" y="6401"/>
                    </a:cubicBezTo>
                    <a:cubicBezTo>
                      <a:pt x="4891" y="6325"/>
                      <a:pt x="4815" y="6285"/>
                      <a:pt x="4743" y="6285"/>
                    </a:cubicBezTo>
                    <a:cubicBezTo>
                      <a:pt x="4660" y="6285"/>
                      <a:pt x="4581" y="6337"/>
                      <a:pt x="4590" y="6450"/>
                    </a:cubicBezTo>
                    <a:cubicBezTo>
                      <a:pt x="4670" y="7209"/>
                      <a:pt x="4735" y="7952"/>
                      <a:pt x="4800" y="8712"/>
                    </a:cubicBezTo>
                    <a:cubicBezTo>
                      <a:pt x="4864" y="9277"/>
                      <a:pt x="4929" y="9891"/>
                      <a:pt x="4735" y="10441"/>
                    </a:cubicBezTo>
                    <a:cubicBezTo>
                      <a:pt x="4655" y="10699"/>
                      <a:pt x="4461" y="11023"/>
                      <a:pt x="4186" y="11104"/>
                    </a:cubicBezTo>
                    <a:cubicBezTo>
                      <a:pt x="4152" y="11113"/>
                      <a:pt x="4119" y="11117"/>
                      <a:pt x="4087" y="11117"/>
                    </a:cubicBezTo>
                    <a:cubicBezTo>
                      <a:pt x="3834" y="11117"/>
                      <a:pt x="3656" y="10853"/>
                      <a:pt x="3556" y="10652"/>
                    </a:cubicBezTo>
                    <a:cubicBezTo>
                      <a:pt x="3240" y="10051"/>
                      <a:pt x="3155" y="9310"/>
                      <a:pt x="3212" y="8642"/>
                    </a:cubicBezTo>
                    <a:lnTo>
                      <a:pt x="3212" y="8642"/>
                    </a:lnTo>
                    <a:cubicBezTo>
                      <a:pt x="3213" y="8638"/>
                      <a:pt x="3215" y="8635"/>
                      <a:pt x="3216" y="8631"/>
                    </a:cubicBezTo>
                    <a:cubicBezTo>
                      <a:pt x="3215" y="8631"/>
                      <a:pt x="3214" y="8631"/>
                      <a:pt x="3213" y="8631"/>
                    </a:cubicBezTo>
                    <a:lnTo>
                      <a:pt x="3213" y="8631"/>
                    </a:lnTo>
                    <a:cubicBezTo>
                      <a:pt x="3214" y="8620"/>
                      <a:pt x="3215" y="8609"/>
                      <a:pt x="3216" y="8598"/>
                    </a:cubicBezTo>
                    <a:cubicBezTo>
                      <a:pt x="3225" y="8491"/>
                      <a:pt x="3140" y="8433"/>
                      <a:pt x="3054" y="8433"/>
                    </a:cubicBezTo>
                    <a:cubicBezTo>
                      <a:pt x="2985" y="8433"/>
                      <a:pt x="2915" y="8471"/>
                      <a:pt x="2893" y="8551"/>
                    </a:cubicBezTo>
                    <a:cubicBezTo>
                      <a:pt x="2888" y="8567"/>
                      <a:pt x="2883" y="8583"/>
                      <a:pt x="2878" y="8599"/>
                    </a:cubicBezTo>
                    <a:lnTo>
                      <a:pt x="2878" y="8599"/>
                    </a:lnTo>
                    <a:cubicBezTo>
                      <a:pt x="2878" y="8599"/>
                      <a:pt x="2877" y="8598"/>
                      <a:pt x="2877" y="8598"/>
                    </a:cubicBezTo>
                    <a:lnTo>
                      <a:pt x="2877" y="8598"/>
                    </a:lnTo>
                    <a:cubicBezTo>
                      <a:pt x="2877" y="8599"/>
                      <a:pt x="2877" y="8600"/>
                      <a:pt x="2877" y="8601"/>
                    </a:cubicBezTo>
                    <a:lnTo>
                      <a:pt x="2877" y="8601"/>
                    </a:lnTo>
                    <a:cubicBezTo>
                      <a:pt x="2733" y="9055"/>
                      <a:pt x="2526" y="9550"/>
                      <a:pt x="2231" y="9940"/>
                    </a:cubicBezTo>
                    <a:cubicBezTo>
                      <a:pt x="2140" y="10062"/>
                      <a:pt x="2017" y="10157"/>
                      <a:pt x="1891" y="10157"/>
                    </a:cubicBezTo>
                    <a:cubicBezTo>
                      <a:pt x="1815" y="10157"/>
                      <a:pt x="1737" y="10123"/>
                      <a:pt x="1664" y="10037"/>
                    </a:cubicBezTo>
                    <a:cubicBezTo>
                      <a:pt x="1503" y="9844"/>
                      <a:pt x="1535" y="9520"/>
                      <a:pt x="1535" y="9262"/>
                    </a:cubicBezTo>
                    <a:cubicBezTo>
                      <a:pt x="1552" y="8178"/>
                      <a:pt x="1746" y="7128"/>
                      <a:pt x="2069" y="6094"/>
                    </a:cubicBezTo>
                    <a:cubicBezTo>
                      <a:pt x="2101" y="5976"/>
                      <a:pt x="1998" y="5894"/>
                      <a:pt x="1897" y="5894"/>
                    </a:cubicBezTo>
                    <a:cubicBezTo>
                      <a:pt x="1846" y="5894"/>
                      <a:pt x="1794" y="5915"/>
                      <a:pt x="1761" y="5965"/>
                    </a:cubicBezTo>
                    <a:cubicBezTo>
                      <a:pt x="1600" y="6223"/>
                      <a:pt x="1438" y="6530"/>
                      <a:pt x="1147" y="6659"/>
                    </a:cubicBezTo>
                    <a:cubicBezTo>
                      <a:pt x="1047" y="6710"/>
                      <a:pt x="942" y="6737"/>
                      <a:pt x="844" y="6737"/>
                    </a:cubicBezTo>
                    <a:cubicBezTo>
                      <a:pt x="658" y="6737"/>
                      <a:pt x="494" y="6639"/>
                      <a:pt x="421" y="6417"/>
                    </a:cubicBezTo>
                    <a:cubicBezTo>
                      <a:pt x="307" y="6094"/>
                      <a:pt x="485" y="5739"/>
                      <a:pt x="598" y="5431"/>
                    </a:cubicBezTo>
                    <a:cubicBezTo>
                      <a:pt x="727" y="5092"/>
                      <a:pt x="856" y="4737"/>
                      <a:pt x="986" y="4397"/>
                    </a:cubicBezTo>
                    <a:cubicBezTo>
                      <a:pt x="1505" y="3044"/>
                      <a:pt x="2024" y="1677"/>
                      <a:pt x="2543" y="324"/>
                    </a:cubicBezTo>
                    <a:close/>
                    <a:moveTo>
                      <a:pt x="2425" y="1"/>
                    </a:moveTo>
                    <a:cubicBezTo>
                      <a:pt x="2369" y="1"/>
                      <a:pt x="2328" y="23"/>
                      <a:pt x="2302" y="56"/>
                    </a:cubicBezTo>
                    <a:lnTo>
                      <a:pt x="2302" y="56"/>
                    </a:lnTo>
                    <a:cubicBezTo>
                      <a:pt x="2286" y="72"/>
                      <a:pt x="2273" y="91"/>
                      <a:pt x="2263" y="114"/>
                    </a:cubicBezTo>
                    <a:cubicBezTo>
                      <a:pt x="1778" y="1423"/>
                      <a:pt x="1277" y="2733"/>
                      <a:pt x="776" y="4041"/>
                    </a:cubicBezTo>
                    <a:cubicBezTo>
                      <a:pt x="647" y="4364"/>
                      <a:pt x="533" y="4672"/>
                      <a:pt x="404" y="4995"/>
                    </a:cubicBezTo>
                    <a:cubicBezTo>
                      <a:pt x="291" y="5302"/>
                      <a:pt x="145" y="5609"/>
                      <a:pt x="81" y="5932"/>
                    </a:cubicBezTo>
                    <a:cubicBezTo>
                      <a:pt x="0" y="6417"/>
                      <a:pt x="178" y="6982"/>
                      <a:pt x="727" y="7064"/>
                    </a:cubicBezTo>
                    <a:cubicBezTo>
                      <a:pt x="777" y="7071"/>
                      <a:pt x="825" y="7075"/>
                      <a:pt x="871" y="7075"/>
                    </a:cubicBezTo>
                    <a:cubicBezTo>
                      <a:pt x="1125" y="7075"/>
                      <a:pt x="1340" y="6968"/>
                      <a:pt x="1523" y="6810"/>
                    </a:cubicBezTo>
                    <a:lnTo>
                      <a:pt x="1523" y="6810"/>
                    </a:lnTo>
                    <a:cubicBezTo>
                      <a:pt x="1427" y="7209"/>
                      <a:pt x="1352" y="7610"/>
                      <a:pt x="1293" y="8017"/>
                    </a:cubicBezTo>
                    <a:cubicBezTo>
                      <a:pt x="1261" y="8357"/>
                      <a:pt x="1229" y="8695"/>
                      <a:pt x="1212" y="9035"/>
                    </a:cubicBezTo>
                    <a:cubicBezTo>
                      <a:pt x="1196" y="9326"/>
                      <a:pt x="1164" y="9682"/>
                      <a:pt x="1261" y="9973"/>
                    </a:cubicBezTo>
                    <a:cubicBezTo>
                      <a:pt x="1365" y="10294"/>
                      <a:pt x="1629" y="10489"/>
                      <a:pt x="1907" y="10489"/>
                    </a:cubicBezTo>
                    <a:cubicBezTo>
                      <a:pt x="2062" y="10489"/>
                      <a:pt x="2221" y="10429"/>
                      <a:pt x="2360" y="10296"/>
                    </a:cubicBezTo>
                    <a:cubicBezTo>
                      <a:pt x="2569" y="10102"/>
                      <a:pt x="2699" y="9827"/>
                      <a:pt x="2828" y="9585"/>
                    </a:cubicBezTo>
                    <a:cubicBezTo>
                      <a:pt x="2850" y="9544"/>
                      <a:pt x="2871" y="9502"/>
                      <a:pt x="2891" y="9460"/>
                    </a:cubicBezTo>
                    <a:lnTo>
                      <a:pt x="2891" y="9460"/>
                    </a:lnTo>
                    <a:cubicBezTo>
                      <a:pt x="2928" y="9806"/>
                      <a:pt x="3004" y="10147"/>
                      <a:pt x="3119" y="10473"/>
                    </a:cubicBezTo>
                    <a:cubicBezTo>
                      <a:pt x="3281" y="10878"/>
                      <a:pt x="3556" y="11443"/>
                      <a:pt x="4073" y="11443"/>
                    </a:cubicBezTo>
                    <a:cubicBezTo>
                      <a:pt x="4081" y="11443"/>
                      <a:pt x="4089" y="11443"/>
                      <a:pt x="4096" y="11443"/>
                    </a:cubicBezTo>
                    <a:cubicBezTo>
                      <a:pt x="4601" y="11443"/>
                      <a:pt x="4948" y="10904"/>
                      <a:pt x="5075" y="10473"/>
                    </a:cubicBezTo>
                    <a:cubicBezTo>
                      <a:pt x="5237" y="9940"/>
                      <a:pt x="5204" y="9374"/>
                      <a:pt x="5155" y="8842"/>
                    </a:cubicBezTo>
                    <a:cubicBezTo>
                      <a:pt x="5099" y="8272"/>
                      <a:pt x="5042" y="7710"/>
                      <a:pt x="4990" y="7151"/>
                    </a:cubicBezTo>
                    <a:lnTo>
                      <a:pt x="4990" y="7151"/>
                    </a:lnTo>
                    <a:cubicBezTo>
                      <a:pt x="5165" y="7337"/>
                      <a:pt x="5385" y="7467"/>
                      <a:pt x="5640" y="7467"/>
                    </a:cubicBezTo>
                    <a:cubicBezTo>
                      <a:pt x="6271" y="7467"/>
                      <a:pt x="6577" y="6870"/>
                      <a:pt x="6610" y="6320"/>
                    </a:cubicBezTo>
                    <a:cubicBezTo>
                      <a:pt x="6659" y="5448"/>
                      <a:pt x="6319" y="4543"/>
                      <a:pt x="5996" y="3767"/>
                    </a:cubicBezTo>
                    <a:cubicBezTo>
                      <a:pt x="5592" y="2813"/>
                      <a:pt x="5091" y="1924"/>
                      <a:pt x="4752" y="955"/>
                    </a:cubicBezTo>
                    <a:cubicBezTo>
                      <a:pt x="4670" y="744"/>
                      <a:pt x="4606" y="535"/>
                      <a:pt x="4558" y="308"/>
                    </a:cubicBezTo>
                    <a:cubicBezTo>
                      <a:pt x="4541" y="292"/>
                      <a:pt x="4541" y="259"/>
                      <a:pt x="4541" y="227"/>
                    </a:cubicBezTo>
                    <a:cubicBezTo>
                      <a:pt x="4539" y="217"/>
                      <a:pt x="4537" y="210"/>
                      <a:pt x="4536" y="205"/>
                    </a:cubicBezTo>
                    <a:lnTo>
                      <a:pt x="4536" y="205"/>
                    </a:lnTo>
                    <a:cubicBezTo>
                      <a:pt x="4536" y="206"/>
                      <a:pt x="4537" y="206"/>
                      <a:pt x="4537" y="207"/>
                    </a:cubicBezTo>
                    <a:lnTo>
                      <a:pt x="4537" y="207"/>
                    </a:lnTo>
                    <a:cubicBezTo>
                      <a:pt x="4536" y="202"/>
                      <a:pt x="4534" y="198"/>
                      <a:pt x="4534" y="198"/>
                    </a:cubicBezTo>
                    <a:lnTo>
                      <a:pt x="4534" y="198"/>
                    </a:lnTo>
                    <a:cubicBezTo>
                      <a:pt x="4534" y="198"/>
                      <a:pt x="4535" y="200"/>
                      <a:pt x="4536" y="205"/>
                    </a:cubicBezTo>
                    <a:lnTo>
                      <a:pt x="4536" y="205"/>
                    </a:lnTo>
                    <a:cubicBezTo>
                      <a:pt x="4526" y="191"/>
                      <a:pt x="4526" y="177"/>
                      <a:pt x="4526" y="162"/>
                    </a:cubicBezTo>
                    <a:cubicBezTo>
                      <a:pt x="4541" y="82"/>
                      <a:pt x="4461" y="1"/>
                      <a:pt x="4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0"/>
              <p:cNvSpPr/>
              <p:nvPr/>
            </p:nvSpPr>
            <p:spPr>
              <a:xfrm>
                <a:off x="1741725" y="1790125"/>
                <a:ext cx="114775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606" extrusionOk="0">
                    <a:moveTo>
                      <a:pt x="2296" y="0"/>
                    </a:moveTo>
                    <a:cubicBezTo>
                      <a:pt x="1020" y="0"/>
                      <a:pt x="1" y="1034"/>
                      <a:pt x="1" y="2295"/>
                    </a:cubicBezTo>
                    <a:cubicBezTo>
                      <a:pt x="1" y="3571"/>
                      <a:pt x="1020" y="4605"/>
                      <a:pt x="2296" y="4605"/>
                    </a:cubicBezTo>
                    <a:cubicBezTo>
                      <a:pt x="3556" y="4605"/>
                      <a:pt x="4591" y="3571"/>
                      <a:pt x="4591" y="2295"/>
                    </a:cubicBezTo>
                    <a:cubicBezTo>
                      <a:pt x="4591" y="1034"/>
                      <a:pt x="3556" y="0"/>
                      <a:pt x="2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0"/>
              <p:cNvSpPr/>
              <p:nvPr/>
            </p:nvSpPr>
            <p:spPr>
              <a:xfrm>
                <a:off x="1764775" y="1813125"/>
                <a:ext cx="68725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765" extrusionOk="0">
                    <a:moveTo>
                      <a:pt x="1374" y="1"/>
                    </a:moveTo>
                    <a:cubicBezTo>
                      <a:pt x="615" y="1"/>
                      <a:pt x="1" y="615"/>
                      <a:pt x="1" y="1375"/>
                    </a:cubicBezTo>
                    <a:cubicBezTo>
                      <a:pt x="1" y="2134"/>
                      <a:pt x="615" y="2765"/>
                      <a:pt x="1374" y="2765"/>
                    </a:cubicBezTo>
                    <a:cubicBezTo>
                      <a:pt x="2134" y="2765"/>
                      <a:pt x="2748" y="2134"/>
                      <a:pt x="2748" y="1375"/>
                    </a:cubicBezTo>
                    <a:cubicBezTo>
                      <a:pt x="2748" y="615"/>
                      <a:pt x="2134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0"/>
              <p:cNvSpPr/>
              <p:nvPr/>
            </p:nvSpPr>
            <p:spPr>
              <a:xfrm>
                <a:off x="1781750" y="1808275"/>
                <a:ext cx="347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391" extrusionOk="0">
                    <a:moveTo>
                      <a:pt x="695" y="1"/>
                    </a:moveTo>
                    <a:cubicBezTo>
                      <a:pt x="307" y="1"/>
                      <a:pt x="1" y="308"/>
                      <a:pt x="1" y="696"/>
                    </a:cubicBezTo>
                    <a:cubicBezTo>
                      <a:pt x="1" y="1067"/>
                      <a:pt x="307" y="1391"/>
                      <a:pt x="695" y="1391"/>
                    </a:cubicBezTo>
                    <a:cubicBezTo>
                      <a:pt x="1067" y="1391"/>
                      <a:pt x="1390" y="1067"/>
                      <a:pt x="1390" y="696"/>
                    </a:cubicBezTo>
                    <a:cubicBezTo>
                      <a:pt x="1390" y="308"/>
                      <a:pt x="1067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40"/>
              <p:cNvSpPr/>
              <p:nvPr/>
            </p:nvSpPr>
            <p:spPr>
              <a:xfrm>
                <a:off x="1737700" y="1786075"/>
                <a:ext cx="1115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2635" extrusionOk="0">
                    <a:moveTo>
                      <a:pt x="2457" y="0"/>
                    </a:moveTo>
                    <a:cubicBezTo>
                      <a:pt x="1099" y="0"/>
                      <a:pt x="0" y="1099"/>
                      <a:pt x="0" y="2457"/>
                    </a:cubicBezTo>
                    <a:cubicBezTo>
                      <a:pt x="0" y="2554"/>
                      <a:pt x="65" y="2634"/>
                      <a:pt x="162" y="2634"/>
                    </a:cubicBezTo>
                    <a:cubicBezTo>
                      <a:pt x="243" y="2634"/>
                      <a:pt x="324" y="2554"/>
                      <a:pt x="324" y="2457"/>
                    </a:cubicBezTo>
                    <a:cubicBezTo>
                      <a:pt x="324" y="1293"/>
                      <a:pt x="1278" y="339"/>
                      <a:pt x="2457" y="339"/>
                    </a:cubicBezTo>
                    <a:cubicBezTo>
                      <a:pt x="3120" y="339"/>
                      <a:pt x="3734" y="630"/>
                      <a:pt x="4138" y="1164"/>
                    </a:cubicBezTo>
                    <a:cubicBezTo>
                      <a:pt x="4174" y="1200"/>
                      <a:pt x="4220" y="1221"/>
                      <a:pt x="4268" y="1221"/>
                    </a:cubicBezTo>
                    <a:cubicBezTo>
                      <a:pt x="4306" y="1221"/>
                      <a:pt x="4345" y="1208"/>
                      <a:pt x="4381" y="1180"/>
                    </a:cubicBezTo>
                    <a:cubicBezTo>
                      <a:pt x="4445" y="1132"/>
                      <a:pt x="4461" y="1018"/>
                      <a:pt x="4396" y="953"/>
                    </a:cubicBezTo>
                    <a:cubicBezTo>
                      <a:pt x="3928" y="339"/>
                      <a:pt x="3217" y="0"/>
                      <a:pt x="2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40"/>
              <p:cNvSpPr/>
              <p:nvPr/>
            </p:nvSpPr>
            <p:spPr>
              <a:xfrm>
                <a:off x="1992650" y="1790125"/>
                <a:ext cx="114775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606" extrusionOk="0">
                    <a:moveTo>
                      <a:pt x="2296" y="0"/>
                    </a:moveTo>
                    <a:cubicBezTo>
                      <a:pt x="1035" y="0"/>
                      <a:pt x="1" y="1034"/>
                      <a:pt x="1" y="2295"/>
                    </a:cubicBezTo>
                    <a:cubicBezTo>
                      <a:pt x="1" y="3571"/>
                      <a:pt x="1035" y="4605"/>
                      <a:pt x="2296" y="4605"/>
                    </a:cubicBezTo>
                    <a:cubicBezTo>
                      <a:pt x="3572" y="4605"/>
                      <a:pt x="4591" y="3571"/>
                      <a:pt x="4591" y="2295"/>
                    </a:cubicBezTo>
                    <a:cubicBezTo>
                      <a:pt x="4591" y="1034"/>
                      <a:pt x="3572" y="0"/>
                      <a:pt x="2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40"/>
              <p:cNvSpPr/>
              <p:nvPr/>
            </p:nvSpPr>
            <p:spPr>
              <a:xfrm>
                <a:off x="2015675" y="1813125"/>
                <a:ext cx="68700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65" extrusionOk="0">
                    <a:moveTo>
                      <a:pt x="1375" y="1"/>
                    </a:moveTo>
                    <a:cubicBezTo>
                      <a:pt x="615" y="1"/>
                      <a:pt x="0" y="615"/>
                      <a:pt x="0" y="1375"/>
                    </a:cubicBezTo>
                    <a:cubicBezTo>
                      <a:pt x="0" y="2134"/>
                      <a:pt x="615" y="2765"/>
                      <a:pt x="1375" y="2765"/>
                    </a:cubicBezTo>
                    <a:cubicBezTo>
                      <a:pt x="2134" y="2765"/>
                      <a:pt x="2748" y="2134"/>
                      <a:pt x="2748" y="1375"/>
                    </a:cubicBezTo>
                    <a:cubicBezTo>
                      <a:pt x="2748" y="615"/>
                      <a:pt x="2134" y="1"/>
                      <a:pt x="1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0"/>
              <p:cNvSpPr/>
              <p:nvPr/>
            </p:nvSpPr>
            <p:spPr>
              <a:xfrm>
                <a:off x="2033050" y="1808275"/>
                <a:ext cx="343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391" extrusionOk="0">
                    <a:moveTo>
                      <a:pt x="680" y="1"/>
                    </a:moveTo>
                    <a:cubicBezTo>
                      <a:pt x="307" y="1"/>
                      <a:pt x="1" y="308"/>
                      <a:pt x="1" y="696"/>
                    </a:cubicBezTo>
                    <a:cubicBezTo>
                      <a:pt x="1" y="1067"/>
                      <a:pt x="307" y="1391"/>
                      <a:pt x="680" y="1391"/>
                    </a:cubicBezTo>
                    <a:cubicBezTo>
                      <a:pt x="1068" y="1391"/>
                      <a:pt x="1374" y="1067"/>
                      <a:pt x="1374" y="696"/>
                    </a:cubicBezTo>
                    <a:cubicBezTo>
                      <a:pt x="1374" y="308"/>
                      <a:pt x="1068" y="1"/>
                      <a:pt x="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0"/>
              <p:cNvSpPr/>
              <p:nvPr/>
            </p:nvSpPr>
            <p:spPr>
              <a:xfrm>
                <a:off x="1999925" y="1786075"/>
                <a:ext cx="1119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2635" extrusionOk="0">
                    <a:moveTo>
                      <a:pt x="2005" y="0"/>
                    </a:moveTo>
                    <a:cubicBezTo>
                      <a:pt x="1245" y="0"/>
                      <a:pt x="533" y="339"/>
                      <a:pt x="65" y="953"/>
                    </a:cubicBezTo>
                    <a:cubicBezTo>
                      <a:pt x="1" y="1018"/>
                      <a:pt x="16" y="1132"/>
                      <a:pt x="98" y="1180"/>
                    </a:cubicBezTo>
                    <a:cubicBezTo>
                      <a:pt x="126" y="1208"/>
                      <a:pt x="164" y="1221"/>
                      <a:pt x="202" y="1221"/>
                    </a:cubicBezTo>
                    <a:cubicBezTo>
                      <a:pt x="249" y="1221"/>
                      <a:pt x="297" y="1200"/>
                      <a:pt x="324" y="1164"/>
                    </a:cubicBezTo>
                    <a:cubicBezTo>
                      <a:pt x="727" y="630"/>
                      <a:pt x="1341" y="339"/>
                      <a:pt x="2005" y="339"/>
                    </a:cubicBezTo>
                    <a:cubicBezTo>
                      <a:pt x="3184" y="339"/>
                      <a:pt x="4138" y="1293"/>
                      <a:pt x="4138" y="2457"/>
                    </a:cubicBezTo>
                    <a:cubicBezTo>
                      <a:pt x="4138" y="2554"/>
                      <a:pt x="4218" y="2634"/>
                      <a:pt x="4300" y="2634"/>
                    </a:cubicBezTo>
                    <a:cubicBezTo>
                      <a:pt x="4397" y="2634"/>
                      <a:pt x="4477" y="2554"/>
                      <a:pt x="4477" y="2457"/>
                    </a:cubicBezTo>
                    <a:cubicBezTo>
                      <a:pt x="4477" y="1099"/>
                      <a:pt x="3362" y="0"/>
                      <a:pt x="2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0"/>
              <p:cNvSpPr/>
              <p:nvPr/>
            </p:nvSpPr>
            <p:spPr>
              <a:xfrm>
                <a:off x="1857700" y="1841400"/>
                <a:ext cx="132950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5093" extrusionOk="0">
                    <a:moveTo>
                      <a:pt x="2642" y="1"/>
                    </a:moveTo>
                    <a:cubicBezTo>
                      <a:pt x="1589" y="1"/>
                      <a:pt x="543" y="579"/>
                      <a:pt x="1" y="1505"/>
                    </a:cubicBezTo>
                    <a:cubicBezTo>
                      <a:pt x="1" y="1505"/>
                      <a:pt x="501" y="5092"/>
                      <a:pt x="2651" y="5092"/>
                    </a:cubicBezTo>
                    <a:cubicBezTo>
                      <a:pt x="4817" y="5092"/>
                      <a:pt x="5317" y="1505"/>
                      <a:pt x="5317" y="1505"/>
                    </a:cubicBezTo>
                    <a:cubicBezTo>
                      <a:pt x="4800" y="550"/>
                      <a:pt x="3766" y="33"/>
                      <a:pt x="2684" y="1"/>
                    </a:cubicBezTo>
                    <a:cubicBezTo>
                      <a:pt x="2670" y="1"/>
                      <a:pt x="2656" y="1"/>
                      <a:pt x="2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0"/>
              <p:cNvSpPr/>
              <p:nvPr/>
            </p:nvSpPr>
            <p:spPr>
              <a:xfrm>
                <a:off x="1848025" y="1869300"/>
                <a:ext cx="151925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2732" extrusionOk="0">
                    <a:moveTo>
                      <a:pt x="242" y="1"/>
                    </a:moveTo>
                    <a:lnTo>
                      <a:pt x="0" y="242"/>
                    </a:lnTo>
                    <a:lnTo>
                      <a:pt x="2181" y="2376"/>
                    </a:lnTo>
                    <a:cubicBezTo>
                      <a:pt x="2424" y="2619"/>
                      <a:pt x="2731" y="2731"/>
                      <a:pt x="3038" y="2731"/>
                    </a:cubicBezTo>
                    <a:cubicBezTo>
                      <a:pt x="3345" y="2731"/>
                      <a:pt x="3653" y="2619"/>
                      <a:pt x="3894" y="2376"/>
                    </a:cubicBezTo>
                    <a:lnTo>
                      <a:pt x="6077" y="292"/>
                    </a:lnTo>
                    <a:lnTo>
                      <a:pt x="5834" y="49"/>
                    </a:lnTo>
                    <a:lnTo>
                      <a:pt x="3668" y="2134"/>
                    </a:lnTo>
                    <a:cubicBezTo>
                      <a:pt x="3490" y="2312"/>
                      <a:pt x="3264" y="2401"/>
                      <a:pt x="3040" y="2401"/>
                    </a:cubicBezTo>
                    <a:cubicBezTo>
                      <a:pt x="2816" y="2401"/>
                      <a:pt x="2594" y="2312"/>
                      <a:pt x="2424" y="2134"/>
                    </a:cubicBez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40"/>
              <p:cNvSpPr/>
              <p:nvPr/>
            </p:nvSpPr>
            <p:spPr>
              <a:xfrm>
                <a:off x="1748625" y="1887075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extrusionOk="0">
                    <a:moveTo>
                      <a:pt x="1697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34"/>
                      <a:pt x="759" y="3395"/>
                      <a:pt x="1697" y="3395"/>
                    </a:cubicBezTo>
                    <a:cubicBezTo>
                      <a:pt x="2634" y="3395"/>
                      <a:pt x="3394" y="2634"/>
                      <a:pt x="3394" y="1697"/>
                    </a:cubicBezTo>
                    <a:cubicBezTo>
                      <a:pt x="3394" y="760"/>
                      <a:pt x="2634" y="1"/>
                      <a:pt x="1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40"/>
              <p:cNvSpPr/>
              <p:nvPr/>
            </p:nvSpPr>
            <p:spPr>
              <a:xfrm>
                <a:off x="2013675" y="1887075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extrusionOk="0">
                    <a:moveTo>
                      <a:pt x="1697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34"/>
                      <a:pt x="759" y="3395"/>
                      <a:pt x="1697" y="3395"/>
                    </a:cubicBezTo>
                    <a:cubicBezTo>
                      <a:pt x="2634" y="3395"/>
                      <a:pt x="3394" y="2634"/>
                      <a:pt x="3394" y="1697"/>
                    </a:cubicBezTo>
                    <a:cubicBezTo>
                      <a:pt x="3394" y="760"/>
                      <a:pt x="2634" y="1"/>
                      <a:pt x="1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0"/>
              <p:cNvSpPr/>
              <p:nvPr/>
            </p:nvSpPr>
            <p:spPr>
              <a:xfrm>
                <a:off x="1774875" y="2703375"/>
                <a:ext cx="2165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2584" extrusionOk="0">
                    <a:moveTo>
                      <a:pt x="247" y="1"/>
                    </a:moveTo>
                    <a:cubicBezTo>
                      <a:pt x="162" y="1"/>
                      <a:pt x="73" y="57"/>
                      <a:pt x="65" y="171"/>
                    </a:cubicBezTo>
                    <a:cubicBezTo>
                      <a:pt x="0" y="834"/>
                      <a:pt x="211" y="1836"/>
                      <a:pt x="922" y="2127"/>
                    </a:cubicBezTo>
                    <a:cubicBezTo>
                      <a:pt x="1049" y="2178"/>
                      <a:pt x="1171" y="2201"/>
                      <a:pt x="1287" y="2201"/>
                    </a:cubicBezTo>
                    <a:cubicBezTo>
                      <a:pt x="1762" y="2201"/>
                      <a:pt x="2142" y="1818"/>
                      <a:pt x="2421" y="1412"/>
                    </a:cubicBezTo>
                    <a:lnTo>
                      <a:pt x="2421" y="1412"/>
                    </a:lnTo>
                    <a:cubicBezTo>
                      <a:pt x="2537" y="1900"/>
                      <a:pt x="2785" y="2369"/>
                      <a:pt x="3346" y="2369"/>
                    </a:cubicBezTo>
                    <a:cubicBezTo>
                      <a:pt x="3882" y="2369"/>
                      <a:pt x="4171" y="1863"/>
                      <a:pt x="4458" y="1467"/>
                    </a:cubicBezTo>
                    <a:lnTo>
                      <a:pt x="4458" y="1467"/>
                    </a:lnTo>
                    <a:cubicBezTo>
                      <a:pt x="4888" y="1937"/>
                      <a:pt x="5271" y="2520"/>
                      <a:pt x="5964" y="2579"/>
                    </a:cubicBezTo>
                    <a:cubicBezTo>
                      <a:pt x="5997" y="2582"/>
                      <a:pt x="6028" y="2584"/>
                      <a:pt x="6059" y="2584"/>
                    </a:cubicBezTo>
                    <a:cubicBezTo>
                      <a:pt x="6601" y="2584"/>
                      <a:pt x="6912" y="2132"/>
                      <a:pt x="7106" y="1663"/>
                    </a:cubicBezTo>
                    <a:lnTo>
                      <a:pt x="7106" y="1663"/>
                    </a:lnTo>
                    <a:cubicBezTo>
                      <a:pt x="7263" y="1758"/>
                      <a:pt x="7447" y="1808"/>
                      <a:pt x="7631" y="1808"/>
                    </a:cubicBezTo>
                    <a:cubicBezTo>
                      <a:pt x="7873" y="1808"/>
                      <a:pt x="8114" y="1722"/>
                      <a:pt x="8292" y="1545"/>
                    </a:cubicBezTo>
                    <a:cubicBezTo>
                      <a:pt x="8663" y="1173"/>
                      <a:pt x="8615" y="526"/>
                      <a:pt x="8243" y="171"/>
                    </a:cubicBezTo>
                    <a:cubicBezTo>
                      <a:pt x="8209" y="144"/>
                      <a:pt x="8172" y="132"/>
                      <a:pt x="8137" y="132"/>
                    </a:cubicBezTo>
                    <a:cubicBezTo>
                      <a:pt x="8003" y="132"/>
                      <a:pt x="7885" y="298"/>
                      <a:pt x="8001" y="414"/>
                    </a:cubicBezTo>
                    <a:cubicBezTo>
                      <a:pt x="8259" y="640"/>
                      <a:pt x="8292" y="1060"/>
                      <a:pt x="8049" y="1319"/>
                    </a:cubicBezTo>
                    <a:cubicBezTo>
                      <a:pt x="7940" y="1428"/>
                      <a:pt x="7795" y="1478"/>
                      <a:pt x="7647" y="1478"/>
                    </a:cubicBezTo>
                    <a:cubicBezTo>
                      <a:pt x="7468" y="1478"/>
                      <a:pt x="7285" y="1403"/>
                      <a:pt x="7160" y="1270"/>
                    </a:cubicBezTo>
                    <a:cubicBezTo>
                      <a:pt x="7127" y="1237"/>
                      <a:pt x="7089" y="1222"/>
                      <a:pt x="7051" y="1222"/>
                    </a:cubicBezTo>
                    <a:cubicBezTo>
                      <a:pt x="6977" y="1222"/>
                      <a:pt x="6906" y="1276"/>
                      <a:pt x="6885" y="1351"/>
                    </a:cubicBezTo>
                    <a:cubicBezTo>
                      <a:pt x="6732" y="1756"/>
                      <a:pt x="6505" y="2245"/>
                      <a:pt x="6050" y="2245"/>
                    </a:cubicBezTo>
                    <a:cubicBezTo>
                      <a:pt x="5979" y="2245"/>
                      <a:pt x="5902" y="2233"/>
                      <a:pt x="5818" y="2207"/>
                    </a:cubicBezTo>
                    <a:cubicBezTo>
                      <a:pt x="5269" y="2045"/>
                      <a:pt x="4962" y="1480"/>
                      <a:pt x="4558" y="1108"/>
                    </a:cubicBezTo>
                    <a:cubicBezTo>
                      <a:pt x="4534" y="1076"/>
                      <a:pt x="4490" y="1059"/>
                      <a:pt x="4445" y="1059"/>
                    </a:cubicBezTo>
                    <a:cubicBezTo>
                      <a:pt x="4401" y="1059"/>
                      <a:pt x="4356" y="1076"/>
                      <a:pt x="4331" y="1108"/>
                    </a:cubicBezTo>
                    <a:cubicBezTo>
                      <a:pt x="4090" y="1399"/>
                      <a:pt x="3879" y="1868"/>
                      <a:pt x="3508" y="2013"/>
                    </a:cubicBezTo>
                    <a:cubicBezTo>
                      <a:pt x="3443" y="2035"/>
                      <a:pt x="3384" y="2045"/>
                      <a:pt x="3328" y="2045"/>
                    </a:cubicBezTo>
                    <a:cubicBezTo>
                      <a:pt x="2858" y="2045"/>
                      <a:pt x="2710" y="1308"/>
                      <a:pt x="2667" y="946"/>
                    </a:cubicBezTo>
                    <a:cubicBezTo>
                      <a:pt x="2657" y="855"/>
                      <a:pt x="2576" y="789"/>
                      <a:pt x="2494" y="789"/>
                    </a:cubicBezTo>
                    <a:cubicBezTo>
                      <a:pt x="2445" y="789"/>
                      <a:pt x="2396" y="812"/>
                      <a:pt x="2360" y="866"/>
                    </a:cubicBezTo>
                    <a:cubicBezTo>
                      <a:pt x="2158" y="1243"/>
                      <a:pt x="1776" y="1868"/>
                      <a:pt x="1289" y="1868"/>
                    </a:cubicBezTo>
                    <a:cubicBezTo>
                      <a:pt x="1192" y="1868"/>
                      <a:pt x="1091" y="1843"/>
                      <a:pt x="987" y="1787"/>
                    </a:cubicBezTo>
                    <a:cubicBezTo>
                      <a:pt x="453" y="1513"/>
                      <a:pt x="340" y="688"/>
                      <a:pt x="405" y="171"/>
                    </a:cubicBezTo>
                    <a:cubicBezTo>
                      <a:pt x="413" y="57"/>
                      <a:pt x="332" y="1"/>
                      <a:pt x="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0"/>
              <p:cNvSpPr/>
              <p:nvPr/>
            </p:nvSpPr>
            <p:spPr>
              <a:xfrm>
                <a:off x="2042975" y="2775875"/>
                <a:ext cx="1525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2872" extrusionOk="0">
                    <a:moveTo>
                      <a:pt x="5719" y="1"/>
                    </a:moveTo>
                    <a:cubicBezTo>
                      <a:pt x="5595" y="1"/>
                      <a:pt x="5475" y="119"/>
                      <a:pt x="5567" y="244"/>
                    </a:cubicBezTo>
                    <a:cubicBezTo>
                      <a:pt x="5713" y="455"/>
                      <a:pt x="5696" y="778"/>
                      <a:pt x="5470" y="940"/>
                    </a:cubicBezTo>
                    <a:cubicBezTo>
                      <a:pt x="5394" y="999"/>
                      <a:pt x="5300" y="1025"/>
                      <a:pt x="5205" y="1025"/>
                    </a:cubicBezTo>
                    <a:cubicBezTo>
                      <a:pt x="5039" y="1025"/>
                      <a:pt x="4868" y="944"/>
                      <a:pt x="4776" y="811"/>
                    </a:cubicBezTo>
                    <a:cubicBezTo>
                      <a:pt x="4745" y="757"/>
                      <a:pt x="4687" y="729"/>
                      <a:pt x="4629" y="729"/>
                    </a:cubicBezTo>
                    <a:cubicBezTo>
                      <a:pt x="4565" y="729"/>
                      <a:pt x="4502" y="765"/>
                      <a:pt x="4485" y="843"/>
                    </a:cubicBezTo>
                    <a:cubicBezTo>
                      <a:pt x="4371" y="1263"/>
                      <a:pt x="4209" y="1813"/>
                      <a:pt x="3724" y="1925"/>
                    </a:cubicBezTo>
                    <a:cubicBezTo>
                      <a:pt x="3693" y="1932"/>
                      <a:pt x="3662" y="1935"/>
                      <a:pt x="3632" y="1935"/>
                    </a:cubicBezTo>
                    <a:cubicBezTo>
                      <a:pt x="3292" y="1935"/>
                      <a:pt x="3038" y="1539"/>
                      <a:pt x="2755" y="1376"/>
                    </a:cubicBezTo>
                    <a:cubicBezTo>
                      <a:pt x="2732" y="1358"/>
                      <a:pt x="2706" y="1350"/>
                      <a:pt x="2679" y="1350"/>
                    </a:cubicBezTo>
                    <a:cubicBezTo>
                      <a:pt x="2610" y="1350"/>
                      <a:pt x="2536" y="1403"/>
                      <a:pt x="2513" y="1473"/>
                    </a:cubicBezTo>
                    <a:cubicBezTo>
                      <a:pt x="2394" y="1950"/>
                      <a:pt x="2178" y="2537"/>
                      <a:pt x="1625" y="2537"/>
                    </a:cubicBezTo>
                    <a:cubicBezTo>
                      <a:pt x="1579" y="2537"/>
                      <a:pt x="1530" y="2532"/>
                      <a:pt x="1479" y="2524"/>
                    </a:cubicBezTo>
                    <a:cubicBezTo>
                      <a:pt x="848" y="2427"/>
                      <a:pt x="525" y="1813"/>
                      <a:pt x="363" y="1263"/>
                    </a:cubicBezTo>
                    <a:cubicBezTo>
                      <a:pt x="331" y="1180"/>
                      <a:pt x="264" y="1144"/>
                      <a:pt x="198" y="1144"/>
                    </a:cubicBezTo>
                    <a:cubicBezTo>
                      <a:pt x="97" y="1144"/>
                      <a:pt x="1" y="1226"/>
                      <a:pt x="40" y="1343"/>
                    </a:cubicBezTo>
                    <a:cubicBezTo>
                      <a:pt x="266" y="2039"/>
                      <a:pt x="686" y="2765"/>
                      <a:pt x="1479" y="2862"/>
                    </a:cubicBezTo>
                    <a:cubicBezTo>
                      <a:pt x="1529" y="2868"/>
                      <a:pt x="1577" y="2871"/>
                      <a:pt x="1624" y="2871"/>
                    </a:cubicBezTo>
                    <a:cubicBezTo>
                      <a:pt x="2257" y="2871"/>
                      <a:pt x="2583" y="2348"/>
                      <a:pt x="2767" y="1789"/>
                    </a:cubicBezTo>
                    <a:lnTo>
                      <a:pt x="2767" y="1789"/>
                    </a:lnTo>
                    <a:cubicBezTo>
                      <a:pt x="3040" y="2001"/>
                      <a:pt x="3280" y="2261"/>
                      <a:pt x="3628" y="2261"/>
                    </a:cubicBezTo>
                    <a:cubicBezTo>
                      <a:pt x="3707" y="2261"/>
                      <a:pt x="3793" y="2247"/>
                      <a:pt x="3886" y="2216"/>
                    </a:cubicBezTo>
                    <a:cubicBezTo>
                      <a:pt x="4360" y="2068"/>
                      <a:pt x="4573" y="1636"/>
                      <a:pt x="4715" y="1196"/>
                    </a:cubicBezTo>
                    <a:lnTo>
                      <a:pt x="4715" y="1196"/>
                    </a:lnTo>
                    <a:cubicBezTo>
                      <a:pt x="4861" y="1302"/>
                      <a:pt x="5037" y="1361"/>
                      <a:pt x="5216" y="1361"/>
                    </a:cubicBezTo>
                    <a:cubicBezTo>
                      <a:pt x="5364" y="1361"/>
                      <a:pt x="5514" y="1320"/>
                      <a:pt x="5648" y="1231"/>
                    </a:cubicBezTo>
                    <a:cubicBezTo>
                      <a:pt x="6019" y="988"/>
                      <a:pt x="6101" y="438"/>
                      <a:pt x="5858" y="67"/>
                    </a:cubicBezTo>
                    <a:cubicBezTo>
                      <a:pt x="5820" y="20"/>
                      <a:pt x="5769" y="1"/>
                      <a:pt x="5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0"/>
              <p:cNvSpPr/>
              <p:nvPr/>
            </p:nvSpPr>
            <p:spPr>
              <a:xfrm>
                <a:off x="1852050" y="2434300"/>
                <a:ext cx="1135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1905" extrusionOk="0">
                    <a:moveTo>
                      <a:pt x="4282" y="0"/>
                    </a:moveTo>
                    <a:cubicBezTo>
                      <a:pt x="4189" y="0"/>
                      <a:pt x="4093" y="80"/>
                      <a:pt x="4121" y="204"/>
                    </a:cubicBezTo>
                    <a:cubicBezTo>
                      <a:pt x="4186" y="511"/>
                      <a:pt x="4186" y="964"/>
                      <a:pt x="3815" y="1061"/>
                    </a:cubicBezTo>
                    <a:cubicBezTo>
                      <a:pt x="3782" y="1071"/>
                      <a:pt x="3752" y="1075"/>
                      <a:pt x="3723" y="1075"/>
                    </a:cubicBezTo>
                    <a:cubicBezTo>
                      <a:pt x="3474" y="1075"/>
                      <a:pt x="3389" y="721"/>
                      <a:pt x="3201" y="576"/>
                    </a:cubicBezTo>
                    <a:cubicBezTo>
                      <a:pt x="3164" y="550"/>
                      <a:pt x="3121" y="537"/>
                      <a:pt x="3081" y="537"/>
                    </a:cubicBezTo>
                    <a:cubicBezTo>
                      <a:pt x="2999" y="537"/>
                      <a:pt x="2925" y="591"/>
                      <a:pt x="2925" y="689"/>
                    </a:cubicBezTo>
                    <a:cubicBezTo>
                      <a:pt x="2910" y="867"/>
                      <a:pt x="2877" y="1029"/>
                      <a:pt x="2796" y="1190"/>
                    </a:cubicBezTo>
                    <a:cubicBezTo>
                      <a:pt x="2731" y="1320"/>
                      <a:pt x="2634" y="1529"/>
                      <a:pt x="2490" y="1546"/>
                    </a:cubicBezTo>
                    <a:cubicBezTo>
                      <a:pt x="2481" y="1547"/>
                      <a:pt x="2472" y="1547"/>
                      <a:pt x="2463" y="1547"/>
                    </a:cubicBezTo>
                    <a:cubicBezTo>
                      <a:pt x="2199" y="1547"/>
                      <a:pt x="1970" y="1086"/>
                      <a:pt x="1908" y="867"/>
                    </a:cubicBezTo>
                    <a:cubicBezTo>
                      <a:pt x="1892" y="788"/>
                      <a:pt x="1830" y="752"/>
                      <a:pt x="1765" y="752"/>
                    </a:cubicBezTo>
                    <a:cubicBezTo>
                      <a:pt x="1697" y="752"/>
                      <a:pt x="1625" y="792"/>
                      <a:pt x="1600" y="867"/>
                    </a:cubicBezTo>
                    <a:cubicBezTo>
                      <a:pt x="1500" y="1155"/>
                      <a:pt x="1310" y="1532"/>
                      <a:pt x="984" y="1532"/>
                    </a:cubicBezTo>
                    <a:cubicBezTo>
                      <a:pt x="943" y="1532"/>
                      <a:pt x="901" y="1526"/>
                      <a:pt x="857" y="1513"/>
                    </a:cubicBezTo>
                    <a:cubicBezTo>
                      <a:pt x="421" y="1384"/>
                      <a:pt x="356" y="883"/>
                      <a:pt x="389" y="495"/>
                    </a:cubicBezTo>
                    <a:cubicBezTo>
                      <a:pt x="396" y="390"/>
                      <a:pt x="316" y="338"/>
                      <a:pt x="231" y="338"/>
                    </a:cubicBezTo>
                    <a:cubicBezTo>
                      <a:pt x="146" y="338"/>
                      <a:pt x="57" y="390"/>
                      <a:pt x="49" y="495"/>
                    </a:cubicBezTo>
                    <a:cubicBezTo>
                      <a:pt x="1" y="1044"/>
                      <a:pt x="210" y="1707"/>
                      <a:pt x="824" y="1837"/>
                    </a:cubicBezTo>
                    <a:cubicBezTo>
                      <a:pt x="879" y="1847"/>
                      <a:pt x="932" y="1852"/>
                      <a:pt x="983" y="1852"/>
                    </a:cubicBezTo>
                    <a:cubicBezTo>
                      <a:pt x="1332" y="1852"/>
                      <a:pt x="1588" y="1614"/>
                      <a:pt x="1753" y="1323"/>
                    </a:cubicBezTo>
                    <a:lnTo>
                      <a:pt x="1753" y="1323"/>
                    </a:lnTo>
                    <a:cubicBezTo>
                      <a:pt x="1806" y="1414"/>
                      <a:pt x="1868" y="1499"/>
                      <a:pt x="1940" y="1578"/>
                    </a:cubicBezTo>
                    <a:cubicBezTo>
                      <a:pt x="2074" y="1728"/>
                      <a:pt x="2265" y="1905"/>
                      <a:pt x="2471" y="1905"/>
                    </a:cubicBezTo>
                    <a:cubicBezTo>
                      <a:pt x="2488" y="1905"/>
                      <a:pt x="2505" y="1904"/>
                      <a:pt x="2522" y="1901"/>
                    </a:cubicBezTo>
                    <a:cubicBezTo>
                      <a:pt x="2764" y="1885"/>
                      <a:pt x="2925" y="1626"/>
                      <a:pt x="3039" y="1449"/>
                    </a:cubicBezTo>
                    <a:cubicBezTo>
                      <a:pt x="3104" y="1327"/>
                      <a:pt x="3153" y="1205"/>
                      <a:pt x="3187" y="1079"/>
                    </a:cubicBezTo>
                    <a:lnTo>
                      <a:pt x="3187" y="1079"/>
                    </a:lnTo>
                    <a:cubicBezTo>
                      <a:pt x="3246" y="1169"/>
                      <a:pt x="3309" y="1257"/>
                      <a:pt x="3410" y="1320"/>
                    </a:cubicBezTo>
                    <a:cubicBezTo>
                      <a:pt x="3507" y="1381"/>
                      <a:pt x="3618" y="1408"/>
                      <a:pt x="3727" y="1408"/>
                    </a:cubicBezTo>
                    <a:cubicBezTo>
                      <a:pt x="3819" y="1408"/>
                      <a:pt x="3911" y="1389"/>
                      <a:pt x="3992" y="1352"/>
                    </a:cubicBezTo>
                    <a:cubicBezTo>
                      <a:pt x="4494" y="1141"/>
                      <a:pt x="4541" y="576"/>
                      <a:pt x="4429" y="124"/>
                    </a:cubicBezTo>
                    <a:cubicBezTo>
                      <a:pt x="4409" y="38"/>
                      <a:pt x="4346" y="0"/>
                      <a:pt x="4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0"/>
              <p:cNvSpPr/>
              <p:nvPr/>
            </p:nvSpPr>
            <p:spPr>
              <a:xfrm>
                <a:off x="1836700" y="2576175"/>
                <a:ext cx="842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412" extrusionOk="0">
                    <a:moveTo>
                      <a:pt x="365" y="1"/>
                    </a:moveTo>
                    <a:cubicBezTo>
                      <a:pt x="316" y="1"/>
                      <a:pt x="268" y="26"/>
                      <a:pt x="242" y="88"/>
                    </a:cubicBezTo>
                    <a:cubicBezTo>
                      <a:pt x="1" y="573"/>
                      <a:pt x="227" y="1187"/>
                      <a:pt x="759" y="1349"/>
                    </a:cubicBezTo>
                    <a:cubicBezTo>
                      <a:pt x="835" y="1368"/>
                      <a:pt x="912" y="1377"/>
                      <a:pt x="989" y="1377"/>
                    </a:cubicBezTo>
                    <a:cubicBezTo>
                      <a:pt x="1175" y="1377"/>
                      <a:pt x="1360" y="1323"/>
                      <a:pt x="1520" y="1220"/>
                    </a:cubicBezTo>
                    <a:cubicBezTo>
                      <a:pt x="1659" y="1118"/>
                      <a:pt x="1760" y="984"/>
                      <a:pt x="1840" y="836"/>
                    </a:cubicBezTo>
                    <a:lnTo>
                      <a:pt x="1840" y="836"/>
                    </a:lnTo>
                    <a:cubicBezTo>
                      <a:pt x="1991" y="1117"/>
                      <a:pt x="2178" y="1411"/>
                      <a:pt x="2479" y="1411"/>
                    </a:cubicBezTo>
                    <a:cubicBezTo>
                      <a:pt x="2532" y="1411"/>
                      <a:pt x="2590" y="1402"/>
                      <a:pt x="2651" y="1381"/>
                    </a:cubicBezTo>
                    <a:cubicBezTo>
                      <a:pt x="3104" y="1252"/>
                      <a:pt x="3362" y="767"/>
                      <a:pt x="3362" y="331"/>
                    </a:cubicBezTo>
                    <a:cubicBezTo>
                      <a:pt x="3370" y="226"/>
                      <a:pt x="3289" y="173"/>
                      <a:pt x="3206" y="173"/>
                    </a:cubicBezTo>
                    <a:cubicBezTo>
                      <a:pt x="3124" y="173"/>
                      <a:pt x="3039" y="226"/>
                      <a:pt x="3039" y="331"/>
                    </a:cubicBezTo>
                    <a:cubicBezTo>
                      <a:pt x="3022" y="622"/>
                      <a:pt x="2860" y="978"/>
                      <a:pt x="2570" y="1075"/>
                    </a:cubicBezTo>
                    <a:cubicBezTo>
                      <a:pt x="2544" y="1082"/>
                      <a:pt x="2520" y="1086"/>
                      <a:pt x="2498" y="1086"/>
                    </a:cubicBezTo>
                    <a:cubicBezTo>
                      <a:pt x="2382" y="1086"/>
                      <a:pt x="2315" y="989"/>
                      <a:pt x="2246" y="881"/>
                    </a:cubicBezTo>
                    <a:cubicBezTo>
                      <a:pt x="2149" y="702"/>
                      <a:pt x="2052" y="541"/>
                      <a:pt x="1972" y="364"/>
                    </a:cubicBezTo>
                    <a:cubicBezTo>
                      <a:pt x="1939" y="311"/>
                      <a:pt x="1889" y="287"/>
                      <a:pt x="1839" y="287"/>
                    </a:cubicBezTo>
                    <a:cubicBezTo>
                      <a:pt x="1767" y="287"/>
                      <a:pt x="1693" y="335"/>
                      <a:pt x="1665" y="411"/>
                    </a:cubicBezTo>
                    <a:cubicBezTo>
                      <a:pt x="1549" y="714"/>
                      <a:pt x="1358" y="1041"/>
                      <a:pt x="1021" y="1041"/>
                    </a:cubicBezTo>
                    <a:cubicBezTo>
                      <a:pt x="979" y="1041"/>
                      <a:pt x="935" y="1036"/>
                      <a:pt x="889" y="1026"/>
                    </a:cubicBezTo>
                    <a:cubicBezTo>
                      <a:pt x="550" y="961"/>
                      <a:pt x="372" y="558"/>
                      <a:pt x="518" y="250"/>
                    </a:cubicBezTo>
                    <a:cubicBezTo>
                      <a:pt x="584" y="118"/>
                      <a:pt x="470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0"/>
              <p:cNvSpPr/>
              <p:nvPr/>
            </p:nvSpPr>
            <p:spPr>
              <a:xfrm>
                <a:off x="1708225" y="2778675"/>
                <a:ext cx="577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47" extrusionOk="0">
                    <a:moveTo>
                      <a:pt x="180" y="0"/>
                    </a:moveTo>
                    <a:cubicBezTo>
                      <a:pt x="169" y="0"/>
                      <a:pt x="157" y="1"/>
                      <a:pt x="145" y="3"/>
                    </a:cubicBezTo>
                    <a:cubicBezTo>
                      <a:pt x="65" y="35"/>
                      <a:pt x="0" y="132"/>
                      <a:pt x="33" y="214"/>
                    </a:cubicBezTo>
                    <a:cubicBezTo>
                      <a:pt x="226" y="731"/>
                      <a:pt x="550" y="1313"/>
                      <a:pt x="1179" y="1345"/>
                    </a:cubicBezTo>
                    <a:cubicBezTo>
                      <a:pt x="1196" y="1346"/>
                      <a:pt x="1212" y="1347"/>
                      <a:pt x="1228" y="1347"/>
                    </a:cubicBezTo>
                    <a:cubicBezTo>
                      <a:pt x="1735" y="1347"/>
                      <a:pt x="2075" y="862"/>
                      <a:pt x="2278" y="440"/>
                    </a:cubicBezTo>
                    <a:cubicBezTo>
                      <a:pt x="2311" y="359"/>
                      <a:pt x="2295" y="262"/>
                      <a:pt x="2214" y="214"/>
                    </a:cubicBezTo>
                    <a:cubicBezTo>
                      <a:pt x="2193" y="203"/>
                      <a:pt x="2166" y="198"/>
                      <a:pt x="2137" y="198"/>
                    </a:cubicBezTo>
                    <a:cubicBezTo>
                      <a:pt x="2077" y="198"/>
                      <a:pt x="2009" y="223"/>
                      <a:pt x="1987" y="278"/>
                    </a:cubicBezTo>
                    <a:cubicBezTo>
                      <a:pt x="1843" y="585"/>
                      <a:pt x="1600" y="1022"/>
                      <a:pt x="1196" y="1022"/>
                    </a:cubicBezTo>
                    <a:cubicBezTo>
                      <a:pt x="727" y="1022"/>
                      <a:pt x="485" y="505"/>
                      <a:pt x="356" y="132"/>
                    </a:cubicBezTo>
                    <a:cubicBezTo>
                      <a:pt x="327" y="47"/>
                      <a:pt x="261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0"/>
              <p:cNvSpPr/>
              <p:nvPr/>
            </p:nvSpPr>
            <p:spPr>
              <a:xfrm>
                <a:off x="1903775" y="2822575"/>
                <a:ext cx="602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1027" extrusionOk="0">
                    <a:moveTo>
                      <a:pt x="196" y="1"/>
                    </a:moveTo>
                    <a:cubicBezTo>
                      <a:pt x="180" y="1"/>
                      <a:pt x="163" y="3"/>
                      <a:pt x="145" y="9"/>
                    </a:cubicBezTo>
                    <a:cubicBezTo>
                      <a:pt x="65" y="25"/>
                      <a:pt x="0" y="122"/>
                      <a:pt x="33" y="203"/>
                    </a:cubicBezTo>
                    <a:cubicBezTo>
                      <a:pt x="210" y="688"/>
                      <a:pt x="679" y="1027"/>
                      <a:pt x="1196" y="1027"/>
                    </a:cubicBezTo>
                    <a:cubicBezTo>
                      <a:pt x="1713" y="1027"/>
                      <a:pt x="2181" y="688"/>
                      <a:pt x="2375" y="219"/>
                    </a:cubicBezTo>
                    <a:cubicBezTo>
                      <a:pt x="2408" y="122"/>
                      <a:pt x="2328" y="25"/>
                      <a:pt x="2246" y="9"/>
                    </a:cubicBezTo>
                    <a:cubicBezTo>
                      <a:pt x="2232" y="3"/>
                      <a:pt x="2217" y="1"/>
                      <a:pt x="2203" y="1"/>
                    </a:cubicBezTo>
                    <a:cubicBezTo>
                      <a:pt x="2138" y="1"/>
                      <a:pt x="2079" y="56"/>
                      <a:pt x="2052" y="122"/>
                    </a:cubicBezTo>
                    <a:cubicBezTo>
                      <a:pt x="1907" y="462"/>
                      <a:pt x="1552" y="688"/>
                      <a:pt x="1196" y="688"/>
                    </a:cubicBezTo>
                    <a:cubicBezTo>
                      <a:pt x="841" y="688"/>
                      <a:pt x="485" y="462"/>
                      <a:pt x="356" y="122"/>
                    </a:cubicBezTo>
                    <a:cubicBezTo>
                      <a:pt x="329" y="56"/>
                      <a:pt x="270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0"/>
              <p:cNvSpPr/>
              <p:nvPr/>
            </p:nvSpPr>
            <p:spPr>
              <a:xfrm>
                <a:off x="2267850" y="2582750"/>
                <a:ext cx="5047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1056" extrusionOk="0">
                    <a:moveTo>
                      <a:pt x="1856" y="0"/>
                    </a:moveTo>
                    <a:cubicBezTo>
                      <a:pt x="1780" y="0"/>
                      <a:pt x="1693" y="47"/>
                      <a:pt x="1679" y="116"/>
                    </a:cubicBezTo>
                    <a:cubicBezTo>
                      <a:pt x="1631" y="407"/>
                      <a:pt x="1405" y="650"/>
                      <a:pt x="1114" y="715"/>
                    </a:cubicBezTo>
                    <a:cubicBezTo>
                      <a:pt x="1069" y="725"/>
                      <a:pt x="1024" y="730"/>
                      <a:pt x="979" y="730"/>
                    </a:cubicBezTo>
                    <a:cubicBezTo>
                      <a:pt x="743" y="730"/>
                      <a:pt x="506" y="597"/>
                      <a:pt x="370" y="407"/>
                    </a:cubicBezTo>
                    <a:cubicBezTo>
                      <a:pt x="336" y="353"/>
                      <a:pt x="284" y="330"/>
                      <a:pt x="233" y="330"/>
                    </a:cubicBezTo>
                    <a:cubicBezTo>
                      <a:pt x="116" y="330"/>
                      <a:pt x="1" y="446"/>
                      <a:pt x="80" y="569"/>
                    </a:cubicBezTo>
                    <a:cubicBezTo>
                      <a:pt x="285" y="871"/>
                      <a:pt x="631" y="1056"/>
                      <a:pt x="988" y="1056"/>
                    </a:cubicBezTo>
                    <a:cubicBezTo>
                      <a:pt x="1051" y="1056"/>
                      <a:pt x="1115" y="1050"/>
                      <a:pt x="1179" y="1038"/>
                    </a:cubicBezTo>
                    <a:cubicBezTo>
                      <a:pt x="1582" y="957"/>
                      <a:pt x="1922" y="618"/>
                      <a:pt x="2002" y="213"/>
                    </a:cubicBezTo>
                    <a:cubicBezTo>
                      <a:pt x="2019" y="116"/>
                      <a:pt x="1970" y="36"/>
                      <a:pt x="1890" y="4"/>
                    </a:cubicBezTo>
                    <a:cubicBezTo>
                      <a:pt x="1879" y="1"/>
                      <a:pt x="1868" y="0"/>
                      <a:pt x="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0"/>
              <p:cNvSpPr/>
              <p:nvPr/>
            </p:nvSpPr>
            <p:spPr>
              <a:xfrm>
                <a:off x="2237500" y="2719975"/>
                <a:ext cx="4042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944" extrusionOk="0">
                    <a:moveTo>
                      <a:pt x="1420" y="1"/>
                    </a:moveTo>
                    <a:cubicBezTo>
                      <a:pt x="1364" y="1"/>
                      <a:pt x="1310" y="30"/>
                      <a:pt x="1277" y="73"/>
                    </a:cubicBezTo>
                    <a:cubicBezTo>
                      <a:pt x="1197" y="202"/>
                      <a:pt x="1132" y="299"/>
                      <a:pt x="1035" y="396"/>
                    </a:cubicBezTo>
                    <a:lnTo>
                      <a:pt x="906" y="525"/>
                    </a:lnTo>
                    <a:cubicBezTo>
                      <a:pt x="873" y="541"/>
                      <a:pt x="841" y="558"/>
                      <a:pt x="792" y="573"/>
                    </a:cubicBezTo>
                    <a:cubicBezTo>
                      <a:pt x="792" y="590"/>
                      <a:pt x="792" y="590"/>
                      <a:pt x="776" y="590"/>
                    </a:cubicBezTo>
                    <a:cubicBezTo>
                      <a:pt x="776" y="590"/>
                      <a:pt x="760" y="590"/>
                      <a:pt x="744" y="606"/>
                    </a:cubicBezTo>
                    <a:lnTo>
                      <a:pt x="695" y="606"/>
                    </a:lnTo>
                    <a:cubicBezTo>
                      <a:pt x="694" y="606"/>
                      <a:pt x="694" y="606"/>
                      <a:pt x="693" y="606"/>
                    </a:cubicBezTo>
                    <a:lnTo>
                      <a:pt x="693" y="606"/>
                    </a:lnTo>
                    <a:cubicBezTo>
                      <a:pt x="690" y="606"/>
                      <a:pt x="686" y="606"/>
                      <a:pt x="679" y="606"/>
                    </a:cubicBezTo>
                    <a:lnTo>
                      <a:pt x="550" y="606"/>
                    </a:lnTo>
                    <a:cubicBezTo>
                      <a:pt x="533" y="606"/>
                      <a:pt x="518" y="590"/>
                      <a:pt x="501" y="590"/>
                    </a:cubicBezTo>
                    <a:cubicBezTo>
                      <a:pt x="501" y="590"/>
                      <a:pt x="491" y="585"/>
                      <a:pt x="485" y="583"/>
                    </a:cubicBezTo>
                    <a:lnTo>
                      <a:pt x="485" y="583"/>
                    </a:lnTo>
                    <a:cubicBezTo>
                      <a:pt x="479" y="578"/>
                      <a:pt x="469" y="573"/>
                      <a:pt x="469" y="573"/>
                    </a:cubicBezTo>
                    <a:cubicBezTo>
                      <a:pt x="453" y="573"/>
                      <a:pt x="436" y="558"/>
                      <a:pt x="421" y="558"/>
                    </a:cubicBezTo>
                    <a:cubicBezTo>
                      <a:pt x="419" y="557"/>
                      <a:pt x="417" y="556"/>
                      <a:pt x="416" y="555"/>
                    </a:cubicBezTo>
                    <a:lnTo>
                      <a:pt x="416" y="555"/>
                    </a:lnTo>
                    <a:cubicBezTo>
                      <a:pt x="416" y="554"/>
                      <a:pt x="413" y="550"/>
                      <a:pt x="404" y="541"/>
                    </a:cubicBezTo>
                    <a:lnTo>
                      <a:pt x="389" y="525"/>
                    </a:lnTo>
                    <a:cubicBezTo>
                      <a:pt x="377" y="513"/>
                      <a:pt x="373" y="502"/>
                      <a:pt x="372" y="502"/>
                    </a:cubicBezTo>
                    <a:cubicBezTo>
                      <a:pt x="372" y="502"/>
                      <a:pt x="372" y="504"/>
                      <a:pt x="372" y="509"/>
                    </a:cubicBezTo>
                    <a:cubicBezTo>
                      <a:pt x="372" y="509"/>
                      <a:pt x="356" y="493"/>
                      <a:pt x="356" y="476"/>
                    </a:cubicBezTo>
                    <a:cubicBezTo>
                      <a:pt x="356" y="476"/>
                      <a:pt x="353" y="468"/>
                      <a:pt x="351" y="460"/>
                    </a:cubicBezTo>
                    <a:lnTo>
                      <a:pt x="351" y="460"/>
                    </a:lnTo>
                    <a:cubicBezTo>
                      <a:pt x="352" y="461"/>
                      <a:pt x="354" y="461"/>
                      <a:pt x="356" y="461"/>
                    </a:cubicBezTo>
                    <a:cubicBezTo>
                      <a:pt x="352" y="453"/>
                      <a:pt x="350" y="450"/>
                      <a:pt x="349" y="450"/>
                    </a:cubicBezTo>
                    <a:lnTo>
                      <a:pt x="349" y="450"/>
                    </a:lnTo>
                    <a:cubicBezTo>
                      <a:pt x="348" y="450"/>
                      <a:pt x="349" y="454"/>
                      <a:pt x="351" y="460"/>
                    </a:cubicBezTo>
                    <a:lnTo>
                      <a:pt x="351" y="460"/>
                    </a:lnTo>
                    <a:cubicBezTo>
                      <a:pt x="339" y="457"/>
                      <a:pt x="339" y="442"/>
                      <a:pt x="339" y="428"/>
                    </a:cubicBezTo>
                    <a:cubicBezTo>
                      <a:pt x="327" y="352"/>
                      <a:pt x="253" y="305"/>
                      <a:pt x="183" y="305"/>
                    </a:cubicBezTo>
                    <a:cubicBezTo>
                      <a:pt x="165" y="305"/>
                      <a:pt x="147" y="308"/>
                      <a:pt x="130" y="315"/>
                    </a:cubicBezTo>
                    <a:cubicBezTo>
                      <a:pt x="48" y="331"/>
                      <a:pt x="1" y="428"/>
                      <a:pt x="16" y="509"/>
                    </a:cubicBezTo>
                    <a:cubicBezTo>
                      <a:pt x="85" y="796"/>
                      <a:pt x="361" y="944"/>
                      <a:pt x="630" y="944"/>
                    </a:cubicBezTo>
                    <a:cubicBezTo>
                      <a:pt x="679" y="944"/>
                      <a:pt x="729" y="939"/>
                      <a:pt x="776" y="929"/>
                    </a:cubicBezTo>
                    <a:cubicBezTo>
                      <a:pt x="1147" y="864"/>
                      <a:pt x="1374" y="525"/>
                      <a:pt x="1568" y="250"/>
                    </a:cubicBezTo>
                    <a:cubicBezTo>
                      <a:pt x="1617" y="170"/>
                      <a:pt x="1584" y="56"/>
                      <a:pt x="1503" y="24"/>
                    </a:cubicBezTo>
                    <a:cubicBezTo>
                      <a:pt x="1476" y="8"/>
                      <a:pt x="1448" y="1"/>
                      <a:pt x="1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0"/>
              <p:cNvSpPr/>
              <p:nvPr/>
            </p:nvSpPr>
            <p:spPr>
              <a:xfrm>
                <a:off x="1959850" y="2618600"/>
                <a:ext cx="441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782" extrusionOk="0">
                    <a:moveTo>
                      <a:pt x="1584" y="1"/>
                    </a:moveTo>
                    <a:cubicBezTo>
                      <a:pt x="1523" y="1"/>
                      <a:pt x="1464" y="34"/>
                      <a:pt x="1442" y="89"/>
                    </a:cubicBezTo>
                    <a:cubicBezTo>
                      <a:pt x="1345" y="281"/>
                      <a:pt x="1134" y="443"/>
                      <a:pt x="908" y="443"/>
                    </a:cubicBezTo>
                    <a:cubicBezTo>
                      <a:pt x="682" y="443"/>
                      <a:pt x="472" y="329"/>
                      <a:pt x="359" y="121"/>
                    </a:cubicBezTo>
                    <a:cubicBezTo>
                      <a:pt x="329" y="67"/>
                      <a:pt x="282" y="44"/>
                      <a:pt x="233" y="44"/>
                    </a:cubicBezTo>
                    <a:cubicBezTo>
                      <a:pt x="121" y="44"/>
                      <a:pt x="0" y="163"/>
                      <a:pt x="68" y="297"/>
                    </a:cubicBezTo>
                    <a:cubicBezTo>
                      <a:pt x="246" y="588"/>
                      <a:pt x="569" y="782"/>
                      <a:pt x="908" y="782"/>
                    </a:cubicBezTo>
                    <a:cubicBezTo>
                      <a:pt x="1248" y="766"/>
                      <a:pt x="1587" y="556"/>
                      <a:pt x="1733" y="249"/>
                    </a:cubicBezTo>
                    <a:cubicBezTo>
                      <a:pt x="1765" y="169"/>
                      <a:pt x="1749" y="72"/>
                      <a:pt x="1668" y="24"/>
                    </a:cubicBezTo>
                    <a:cubicBezTo>
                      <a:pt x="1642" y="8"/>
                      <a:pt x="1613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0"/>
              <p:cNvSpPr/>
              <p:nvPr/>
            </p:nvSpPr>
            <p:spPr>
              <a:xfrm>
                <a:off x="2202825" y="2448275"/>
                <a:ext cx="5772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37" extrusionOk="0">
                    <a:moveTo>
                      <a:pt x="2099" y="0"/>
                    </a:moveTo>
                    <a:cubicBezTo>
                      <a:pt x="2017" y="0"/>
                      <a:pt x="1937" y="65"/>
                      <a:pt x="1937" y="162"/>
                    </a:cubicBezTo>
                    <a:cubicBezTo>
                      <a:pt x="1953" y="340"/>
                      <a:pt x="1985" y="534"/>
                      <a:pt x="1920" y="711"/>
                    </a:cubicBezTo>
                    <a:cubicBezTo>
                      <a:pt x="1876" y="816"/>
                      <a:pt x="1776" y="907"/>
                      <a:pt x="1672" y="907"/>
                    </a:cubicBezTo>
                    <a:cubicBezTo>
                      <a:pt x="1663" y="907"/>
                      <a:pt x="1655" y="907"/>
                      <a:pt x="1646" y="905"/>
                    </a:cubicBezTo>
                    <a:cubicBezTo>
                      <a:pt x="1532" y="905"/>
                      <a:pt x="1500" y="793"/>
                      <a:pt x="1468" y="696"/>
                    </a:cubicBezTo>
                    <a:cubicBezTo>
                      <a:pt x="1420" y="550"/>
                      <a:pt x="1371" y="388"/>
                      <a:pt x="1209" y="324"/>
                    </a:cubicBezTo>
                    <a:cubicBezTo>
                      <a:pt x="1184" y="314"/>
                      <a:pt x="1159" y="310"/>
                      <a:pt x="1134" y="310"/>
                    </a:cubicBezTo>
                    <a:cubicBezTo>
                      <a:pt x="1030" y="310"/>
                      <a:pt x="941" y="387"/>
                      <a:pt x="967" y="517"/>
                    </a:cubicBezTo>
                    <a:cubicBezTo>
                      <a:pt x="996" y="619"/>
                      <a:pt x="857" y="682"/>
                      <a:pt x="757" y="682"/>
                    </a:cubicBezTo>
                    <a:cubicBezTo>
                      <a:pt x="746" y="682"/>
                      <a:pt x="735" y="681"/>
                      <a:pt x="724" y="679"/>
                    </a:cubicBezTo>
                    <a:cubicBezTo>
                      <a:pt x="547" y="631"/>
                      <a:pt x="433" y="453"/>
                      <a:pt x="353" y="308"/>
                    </a:cubicBezTo>
                    <a:cubicBezTo>
                      <a:pt x="323" y="248"/>
                      <a:pt x="275" y="224"/>
                      <a:pt x="226" y="224"/>
                    </a:cubicBezTo>
                    <a:cubicBezTo>
                      <a:pt x="115" y="224"/>
                      <a:pt x="0" y="346"/>
                      <a:pt x="78" y="470"/>
                    </a:cubicBezTo>
                    <a:cubicBezTo>
                      <a:pt x="207" y="728"/>
                      <a:pt x="450" y="1019"/>
                      <a:pt x="774" y="1019"/>
                    </a:cubicBezTo>
                    <a:cubicBezTo>
                      <a:pt x="926" y="1019"/>
                      <a:pt x="1075" y="951"/>
                      <a:pt x="1176" y="843"/>
                    </a:cubicBezTo>
                    <a:lnTo>
                      <a:pt x="1176" y="843"/>
                    </a:lnTo>
                    <a:cubicBezTo>
                      <a:pt x="1193" y="899"/>
                      <a:pt x="1211" y="951"/>
                      <a:pt x="1242" y="1002"/>
                    </a:cubicBezTo>
                    <a:cubicBezTo>
                      <a:pt x="1323" y="1165"/>
                      <a:pt x="1484" y="1236"/>
                      <a:pt x="1657" y="1236"/>
                    </a:cubicBezTo>
                    <a:cubicBezTo>
                      <a:pt x="1691" y="1236"/>
                      <a:pt x="1725" y="1234"/>
                      <a:pt x="1759" y="1229"/>
                    </a:cubicBezTo>
                    <a:cubicBezTo>
                      <a:pt x="1937" y="1196"/>
                      <a:pt x="2114" y="1067"/>
                      <a:pt x="2196" y="890"/>
                    </a:cubicBezTo>
                    <a:cubicBezTo>
                      <a:pt x="2308" y="664"/>
                      <a:pt x="2293" y="405"/>
                      <a:pt x="2276" y="162"/>
                    </a:cubicBezTo>
                    <a:cubicBezTo>
                      <a:pt x="2260" y="65"/>
                      <a:pt x="2196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0"/>
              <p:cNvSpPr/>
              <p:nvPr/>
            </p:nvSpPr>
            <p:spPr>
              <a:xfrm>
                <a:off x="1412475" y="2227675"/>
                <a:ext cx="406050" cy="684975"/>
              </a:xfrm>
              <a:custGeom>
                <a:avLst/>
                <a:gdLst/>
                <a:ahLst/>
                <a:cxnLst/>
                <a:rect l="l" t="t" r="r" b="b"/>
                <a:pathLst>
                  <a:path w="16242" h="27399" extrusionOk="0">
                    <a:moveTo>
                      <a:pt x="15774" y="0"/>
                    </a:moveTo>
                    <a:cubicBezTo>
                      <a:pt x="9519" y="1924"/>
                      <a:pt x="2489" y="6385"/>
                      <a:pt x="614" y="17082"/>
                    </a:cubicBezTo>
                    <a:cubicBezTo>
                      <a:pt x="614" y="17082"/>
                      <a:pt x="0" y="24581"/>
                      <a:pt x="1746" y="27037"/>
                    </a:cubicBezTo>
                    <a:cubicBezTo>
                      <a:pt x="1921" y="27286"/>
                      <a:pt x="2126" y="27398"/>
                      <a:pt x="2354" y="27398"/>
                    </a:cubicBezTo>
                    <a:cubicBezTo>
                      <a:pt x="4373" y="27398"/>
                      <a:pt x="8145" y="18602"/>
                      <a:pt x="8145" y="18601"/>
                    </a:cubicBezTo>
                    <a:lnTo>
                      <a:pt x="8145" y="18601"/>
                    </a:lnTo>
                    <a:cubicBezTo>
                      <a:pt x="8145" y="18601"/>
                      <a:pt x="7687" y="21582"/>
                      <a:pt x="8613" y="21582"/>
                    </a:cubicBezTo>
                    <a:cubicBezTo>
                      <a:pt x="8640" y="21582"/>
                      <a:pt x="8667" y="21580"/>
                      <a:pt x="8695" y="21575"/>
                    </a:cubicBezTo>
                    <a:cubicBezTo>
                      <a:pt x="9712" y="21413"/>
                      <a:pt x="11555" y="17470"/>
                      <a:pt x="12169" y="14562"/>
                    </a:cubicBezTo>
                    <a:lnTo>
                      <a:pt x="12169" y="14562"/>
                    </a:lnTo>
                    <a:cubicBezTo>
                      <a:pt x="12169" y="14562"/>
                      <a:pt x="12041" y="16736"/>
                      <a:pt x="12981" y="16736"/>
                    </a:cubicBezTo>
                    <a:cubicBezTo>
                      <a:pt x="13040" y="16736"/>
                      <a:pt x="13103" y="16728"/>
                      <a:pt x="13171" y="16710"/>
                    </a:cubicBezTo>
                    <a:cubicBezTo>
                      <a:pt x="14319" y="16403"/>
                      <a:pt x="15595" y="9552"/>
                      <a:pt x="15918" y="6385"/>
                    </a:cubicBezTo>
                    <a:cubicBezTo>
                      <a:pt x="16242" y="3217"/>
                      <a:pt x="15774" y="0"/>
                      <a:pt x="15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0"/>
              <p:cNvSpPr/>
              <p:nvPr/>
            </p:nvSpPr>
            <p:spPr>
              <a:xfrm>
                <a:off x="1683101" y="2278773"/>
                <a:ext cx="87075" cy="358449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19695" extrusionOk="0">
                    <a:moveTo>
                      <a:pt x="4159" y="1"/>
                    </a:moveTo>
                    <a:cubicBezTo>
                      <a:pt x="4093" y="1"/>
                      <a:pt x="4026" y="34"/>
                      <a:pt x="4000" y="112"/>
                    </a:cubicBezTo>
                    <a:cubicBezTo>
                      <a:pt x="2272" y="4977"/>
                      <a:pt x="1076" y="10019"/>
                      <a:pt x="429" y="15142"/>
                    </a:cubicBezTo>
                    <a:cubicBezTo>
                      <a:pt x="236" y="16595"/>
                      <a:pt x="106" y="18067"/>
                      <a:pt x="9" y="19537"/>
                    </a:cubicBezTo>
                    <a:cubicBezTo>
                      <a:pt x="1" y="19642"/>
                      <a:pt x="82" y="19695"/>
                      <a:pt x="167" y="19695"/>
                    </a:cubicBezTo>
                    <a:cubicBezTo>
                      <a:pt x="251" y="19695"/>
                      <a:pt x="340" y="19642"/>
                      <a:pt x="348" y="19537"/>
                    </a:cubicBezTo>
                    <a:cubicBezTo>
                      <a:pt x="671" y="14383"/>
                      <a:pt x="1561" y="9276"/>
                      <a:pt x="2983" y="4331"/>
                    </a:cubicBezTo>
                    <a:cubicBezTo>
                      <a:pt x="3386" y="2941"/>
                      <a:pt x="3823" y="1566"/>
                      <a:pt x="4308" y="193"/>
                    </a:cubicBezTo>
                    <a:cubicBezTo>
                      <a:pt x="4356" y="77"/>
                      <a:pt x="4259" y="1"/>
                      <a:pt x="4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40"/>
              <p:cNvSpPr/>
              <p:nvPr/>
            </p:nvSpPr>
            <p:spPr>
              <a:xfrm>
                <a:off x="1618518" y="2270275"/>
                <a:ext cx="150007" cy="445773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24493" extrusionOk="0">
                    <a:moveTo>
                      <a:pt x="7274" y="1"/>
                    </a:moveTo>
                    <a:cubicBezTo>
                      <a:pt x="7222" y="1"/>
                      <a:pt x="7170" y="24"/>
                      <a:pt x="7136" y="79"/>
                    </a:cubicBezTo>
                    <a:cubicBezTo>
                      <a:pt x="5342" y="2858"/>
                      <a:pt x="3952" y="5880"/>
                      <a:pt x="2901" y="9015"/>
                    </a:cubicBezTo>
                    <a:cubicBezTo>
                      <a:pt x="1819" y="12183"/>
                      <a:pt x="1091" y="15447"/>
                      <a:pt x="606" y="18760"/>
                    </a:cubicBezTo>
                    <a:cubicBezTo>
                      <a:pt x="332" y="20602"/>
                      <a:pt x="138" y="22477"/>
                      <a:pt x="9" y="24335"/>
                    </a:cubicBezTo>
                    <a:cubicBezTo>
                      <a:pt x="1" y="24440"/>
                      <a:pt x="77" y="24493"/>
                      <a:pt x="158" y="24493"/>
                    </a:cubicBezTo>
                    <a:cubicBezTo>
                      <a:pt x="239" y="24493"/>
                      <a:pt x="324" y="24440"/>
                      <a:pt x="332" y="24335"/>
                    </a:cubicBezTo>
                    <a:cubicBezTo>
                      <a:pt x="574" y="21038"/>
                      <a:pt x="1011" y="17741"/>
                      <a:pt x="1722" y="14494"/>
                    </a:cubicBezTo>
                    <a:cubicBezTo>
                      <a:pt x="2433" y="11278"/>
                      <a:pt x="3418" y="8110"/>
                      <a:pt x="4793" y="5104"/>
                    </a:cubicBezTo>
                    <a:cubicBezTo>
                      <a:pt x="5552" y="3423"/>
                      <a:pt x="6424" y="1792"/>
                      <a:pt x="7426" y="240"/>
                    </a:cubicBezTo>
                    <a:cubicBezTo>
                      <a:pt x="7505" y="117"/>
                      <a:pt x="7390" y="1"/>
                      <a:pt x="7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40"/>
              <p:cNvSpPr/>
              <p:nvPr/>
            </p:nvSpPr>
            <p:spPr>
              <a:xfrm>
                <a:off x="1567283" y="2273368"/>
                <a:ext cx="187379" cy="433524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23820" extrusionOk="0">
                    <a:moveTo>
                      <a:pt x="9139" y="0"/>
                    </a:moveTo>
                    <a:cubicBezTo>
                      <a:pt x="9104" y="0"/>
                      <a:pt x="9068" y="16"/>
                      <a:pt x="9038" y="53"/>
                    </a:cubicBezTo>
                    <a:cubicBezTo>
                      <a:pt x="7017" y="2510"/>
                      <a:pt x="5417" y="5290"/>
                      <a:pt x="4172" y="8199"/>
                    </a:cubicBezTo>
                    <a:cubicBezTo>
                      <a:pt x="2847" y="11302"/>
                      <a:pt x="1894" y="14551"/>
                      <a:pt x="1151" y="17846"/>
                    </a:cubicBezTo>
                    <a:cubicBezTo>
                      <a:pt x="731" y="19753"/>
                      <a:pt x="358" y="21676"/>
                      <a:pt x="19" y="23615"/>
                    </a:cubicBezTo>
                    <a:cubicBezTo>
                      <a:pt x="0" y="23740"/>
                      <a:pt x="106" y="23819"/>
                      <a:pt x="202" y="23819"/>
                    </a:cubicBezTo>
                    <a:cubicBezTo>
                      <a:pt x="268" y="23819"/>
                      <a:pt x="330" y="23782"/>
                      <a:pt x="343" y="23697"/>
                    </a:cubicBezTo>
                    <a:cubicBezTo>
                      <a:pt x="940" y="20303"/>
                      <a:pt x="1619" y="16925"/>
                      <a:pt x="2589" y="13629"/>
                    </a:cubicBezTo>
                    <a:cubicBezTo>
                      <a:pt x="3494" y="10526"/>
                      <a:pt x="4674" y="7504"/>
                      <a:pt x="6273" y="4692"/>
                    </a:cubicBezTo>
                    <a:cubicBezTo>
                      <a:pt x="7146" y="3141"/>
                      <a:pt x="8133" y="1669"/>
                      <a:pt x="9264" y="296"/>
                    </a:cubicBezTo>
                    <a:cubicBezTo>
                      <a:pt x="9375" y="172"/>
                      <a:pt x="9258" y="0"/>
                      <a:pt x="9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0"/>
              <p:cNvSpPr/>
              <p:nvPr/>
            </p:nvSpPr>
            <p:spPr>
              <a:xfrm>
                <a:off x="1491070" y="2285088"/>
                <a:ext cx="231986" cy="556228"/>
              </a:xfrm>
              <a:custGeom>
                <a:avLst/>
                <a:gdLst/>
                <a:ahLst/>
                <a:cxnLst/>
                <a:rect l="l" t="t" r="r" b="b"/>
                <a:pathLst>
                  <a:path w="11608" h="30562" extrusionOk="0">
                    <a:moveTo>
                      <a:pt x="11374" y="0"/>
                    </a:moveTo>
                    <a:cubicBezTo>
                      <a:pt x="11337" y="0"/>
                      <a:pt x="11299" y="17"/>
                      <a:pt x="11268" y="56"/>
                    </a:cubicBezTo>
                    <a:cubicBezTo>
                      <a:pt x="8762" y="3240"/>
                      <a:pt x="6823" y="6811"/>
                      <a:pt x="5304" y="10561"/>
                    </a:cubicBezTo>
                    <a:cubicBezTo>
                      <a:pt x="3672" y="14569"/>
                      <a:pt x="2524" y="18754"/>
                      <a:pt x="1571" y="22971"/>
                    </a:cubicBezTo>
                    <a:cubicBezTo>
                      <a:pt x="1005" y="25428"/>
                      <a:pt x="520" y="27901"/>
                      <a:pt x="19" y="30358"/>
                    </a:cubicBezTo>
                    <a:cubicBezTo>
                      <a:pt x="0" y="30482"/>
                      <a:pt x="100" y="30561"/>
                      <a:pt x="195" y="30561"/>
                    </a:cubicBezTo>
                    <a:cubicBezTo>
                      <a:pt x="260" y="30561"/>
                      <a:pt x="323" y="30524"/>
                      <a:pt x="343" y="30438"/>
                    </a:cubicBezTo>
                    <a:cubicBezTo>
                      <a:pt x="1215" y="26091"/>
                      <a:pt x="2088" y="21743"/>
                      <a:pt x="3300" y="17461"/>
                    </a:cubicBezTo>
                    <a:cubicBezTo>
                      <a:pt x="4431" y="13519"/>
                      <a:pt x="5853" y="9623"/>
                      <a:pt x="7792" y="5988"/>
                    </a:cubicBezTo>
                    <a:cubicBezTo>
                      <a:pt x="8876" y="3999"/>
                      <a:pt x="10104" y="2077"/>
                      <a:pt x="11510" y="299"/>
                    </a:cubicBezTo>
                    <a:cubicBezTo>
                      <a:pt x="11608" y="163"/>
                      <a:pt x="11492" y="0"/>
                      <a:pt x="11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0"/>
              <p:cNvSpPr/>
              <p:nvPr/>
            </p:nvSpPr>
            <p:spPr>
              <a:xfrm>
                <a:off x="1443971" y="2298955"/>
                <a:ext cx="258086" cy="585931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32194" extrusionOk="0">
                    <a:moveTo>
                      <a:pt x="12659" y="0"/>
                    </a:moveTo>
                    <a:cubicBezTo>
                      <a:pt x="12625" y="0"/>
                      <a:pt x="12590" y="11"/>
                      <a:pt x="12558" y="37"/>
                    </a:cubicBezTo>
                    <a:cubicBezTo>
                      <a:pt x="9180" y="2737"/>
                      <a:pt x="7354" y="6825"/>
                      <a:pt x="5673" y="10688"/>
                    </a:cubicBezTo>
                    <a:cubicBezTo>
                      <a:pt x="3782" y="15034"/>
                      <a:pt x="2118" y="19494"/>
                      <a:pt x="1083" y="24133"/>
                    </a:cubicBezTo>
                    <a:cubicBezTo>
                      <a:pt x="502" y="26734"/>
                      <a:pt x="114" y="29369"/>
                      <a:pt x="0" y="32035"/>
                    </a:cubicBezTo>
                    <a:cubicBezTo>
                      <a:pt x="0" y="32141"/>
                      <a:pt x="81" y="32193"/>
                      <a:pt x="164" y="32193"/>
                    </a:cubicBezTo>
                    <a:cubicBezTo>
                      <a:pt x="247" y="32193"/>
                      <a:pt x="332" y="32141"/>
                      <a:pt x="340" y="32035"/>
                    </a:cubicBezTo>
                    <a:cubicBezTo>
                      <a:pt x="534" y="27333"/>
                      <a:pt x="1584" y="22711"/>
                      <a:pt x="3071" y="18250"/>
                    </a:cubicBezTo>
                    <a:cubicBezTo>
                      <a:pt x="3831" y="16020"/>
                      <a:pt x="4687" y="13807"/>
                      <a:pt x="5624" y="11626"/>
                    </a:cubicBezTo>
                    <a:cubicBezTo>
                      <a:pt x="6481" y="9622"/>
                      <a:pt x="7354" y="7618"/>
                      <a:pt x="8421" y="5710"/>
                    </a:cubicBezTo>
                    <a:cubicBezTo>
                      <a:pt x="9552" y="3674"/>
                      <a:pt x="10942" y="1750"/>
                      <a:pt x="12784" y="280"/>
                    </a:cubicBezTo>
                    <a:cubicBezTo>
                      <a:pt x="12914" y="177"/>
                      <a:pt x="12795" y="0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0"/>
              <p:cNvSpPr/>
              <p:nvPr/>
            </p:nvSpPr>
            <p:spPr>
              <a:xfrm>
                <a:off x="1428325" y="2312767"/>
                <a:ext cx="233964" cy="42842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23540" extrusionOk="0">
                    <a:moveTo>
                      <a:pt x="11478" y="1"/>
                    </a:moveTo>
                    <a:cubicBezTo>
                      <a:pt x="11441" y="1"/>
                      <a:pt x="11403" y="16"/>
                      <a:pt x="11369" y="54"/>
                    </a:cubicBezTo>
                    <a:cubicBezTo>
                      <a:pt x="9316" y="2204"/>
                      <a:pt x="7555" y="4596"/>
                      <a:pt x="6101" y="7182"/>
                    </a:cubicBezTo>
                    <a:cubicBezTo>
                      <a:pt x="4436" y="10139"/>
                      <a:pt x="3192" y="13306"/>
                      <a:pt x="2108" y="16505"/>
                    </a:cubicBezTo>
                    <a:cubicBezTo>
                      <a:pt x="1349" y="18768"/>
                      <a:pt x="671" y="21047"/>
                      <a:pt x="40" y="23325"/>
                    </a:cubicBezTo>
                    <a:cubicBezTo>
                      <a:pt x="0" y="23453"/>
                      <a:pt x="105" y="23540"/>
                      <a:pt x="207" y="23540"/>
                    </a:cubicBezTo>
                    <a:cubicBezTo>
                      <a:pt x="273" y="23540"/>
                      <a:pt x="338" y="23504"/>
                      <a:pt x="363" y="23422"/>
                    </a:cubicBezTo>
                    <a:cubicBezTo>
                      <a:pt x="1397" y="19640"/>
                      <a:pt x="2545" y="15858"/>
                      <a:pt x="4048" y="12224"/>
                    </a:cubicBezTo>
                    <a:cubicBezTo>
                      <a:pt x="5228" y="9380"/>
                      <a:pt x="6650" y="6632"/>
                      <a:pt x="8444" y="4111"/>
                    </a:cubicBezTo>
                    <a:cubicBezTo>
                      <a:pt x="9398" y="2754"/>
                      <a:pt x="10464" y="1493"/>
                      <a:pt x="11596" y="280"/>
                    </a:cubicBezTo>
                    <a:cubicBezTo>
                      <a:pt x="11707" y="169"/>
                      <a:pt x="11600" y="1"/>
                      <a:pt x="11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0"/>
              <p:cNvSpPr/>
              <p:nvPr/>
            </p:nvSpPr>
            <p:spPr>
              <a:xfrm>
                <a:off x="1822150" y="1378275"/>
                <a:ext cx="19155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5194" extrusionOk="0">
                    <a:moveTo>
                      <a:pt x="4037" y="0"/>
                    </a:moveTo>
                    <a:cubicBezTo>
                      <a:pt x="4012" y="0"/>
                      <a:pt x="3986" y="2"/>
                      <a:pt x="3960" y="5"/>
                    </a:cubicBezTo>
                    <a:cubicBezTo>
                      <a:pt x="3750" y="22"/>
                      <a:pt x="3572" y="134"/>
                      <a:pt x="3427" y="264"/>
                    </a:cubicBezTo>
                    <a:cubicBezTo>
                      <a:pt x="3119" y="539"/>
                      <a:pt x="2910" y="910"/>
                      <a:pt x="2828" y="1315"/>
                    </a:cubicBezTo>
                    <a:cubicBezTo>
                      <a:pt x="2527" y="916"/>
                      <a:pt x="2015" y="659"/>
                      <a:pt x="1512" y="659"/>
                    </a:cubicBezTo>
                    <a:cubicBezTo>
                      <a:pt x="1422" y="659"/>
                      <a:pt x="1332" y="667"/>
                      <a:pt x="1245" y="684"/>
                    </a:cubicBezTo>
                    <a:cubicBezTo>
                      <a:pt x="647" y="798"/>
                      <a:pt x="146" y="1315"/>
                      <a:pt x="98" y="1929"/>
                    </a:cubicBezTo>
                    <a:cubicBezTo>
                      <a:pt x="1" y="3205"/>
                      <a:pt x="1503" y="4385"/>
                      <a:pt x="2570" y="4789"/>
                    </a:cubicBezTo>
                    <a:lnTo>
                      <a:pt x="5819" y="5193"/>
                    </a:lnTo>
                    <a:cubicBezTo>
                      <a:pt x="6642" y="4272"/>
                      <a:pt x="7467" y="3254"/>
                      <a:pt x="7629" y="2026"/>
                    </a:cubicBezTo>
                    <a:cubicBezTo>
                      <a:pt x="7661" y="1750"/>
                      <a:pt x="7661" y="1444"/>
                      <a:pt x="7532" y="1201"/>
                    </a:cubicBezTo>
                    <a:cubicBezTo>
                      <a:pt x="7357" y="889"/>
                      <a:pt x="6998" y="722"/>
                      <a:pt x="6643" y="722"/>
                    </a:cubicBezTo>
                    <a:cubicBezTo>
                      <a:pt x="6538" y="722"/>
                      <a:pt x="6435" y="736"/>
                      <a:pt x="6336" y="765"/>
                    </a:cubicBezTo>
                    <a:cubicBezTo>
                      <a:pt x="5899" y="878"/>
                      <a:pt x="5543" y="1201"/>
                      <a:pt x="5269" y="1573"/>
                    </a:cubicBezTo>
                    <a:cubicBezTo>
                      <a:pt x="5205" y="1218"/>
                      <a:pt x="5075" y="878"/>
                      <a:pt x="4865" y="571"/>
                    </a:cubicBezTo>
                    <a:cubicBezTo>
                      <a:pt x="4684" y="285"/>
                      <a:pt x="4379" y="0"/>
                      <a:pt x="4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0"/>
              <p:cNvSpPr/>
              <p:nvPr/>
            </p:nvSpPr>
            <p:spPr>
              <a:xfrm>
                <a:off x="1812850" y="1373875"/>
                <a:ext cx="205700" cy="1387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5548" extrusionOk="0">
                    <a:moveTo>
                      <a:pt x="4383" y="332"/>
                    </a:moveTo>
                    <a:cubicBezTo>
                      <a:pt x="4419" y="332"/>
                      <a:pt x="4456" y="336"/>
                      <a:pt x="4493" y="343"/>
                    </a:cubicBezTo>
                    <a:cubicBezTo>
                      <a:pt x="5092" y="472"/>
                      <a:pt x="5383" y="1280"/>
                      <a:pt x="5480" y="1797"/>
                    </a:cubicBezTo>
                    <a:cubicBezTo>
                      <a:pt x="5497" y="1875"/>
                      <a:pt x="5560" y="1911"/>
                      <a:pt x="5627" y="1911"/>
                    </a:cubicBezTo>
                    <a:cubicBezTo>
                      <a:pt x="5686" y="1911"/>
                      <a:pt x="5749" y="1883"/>
                      <a:pt x="5786" y="1829"/>
                    </a:cubicBezTo>
                    <a:cubicBezTo>
                      <a:pt x="6068" y="1445"/>
                      <a:pt x="6511" y="1060"/>
                      <a:pt x="7018" y="1060"/>
                    </a:cubicBezTo>
                    <a:cubicBezTo>
                      <a:pt x="7065" y="1060"/>
                      <a:pt x="7113" y="1064"/>
                      <a:pt x="7161" y="1071"/>
                    </a:cubicBezTo>
                    <a:cubicBezTo>
                      <a:pt x="7387" y="1103"/>
                      <a:pt x="7596" y="1215"/>
                      <a:pt x="7726" y="1409"/>
                    </a:cubicBezTo>
                    <a:cubicBezTo>
                      <a:pt x="7904" y="1685"/>
                      <a:pt x="7872" y="2040"/>
                      <a:pt x="7807" y="2331"/>
                    </a:cubicBezTo>
                    <a:cubicBezTo>
                      <a:pt x="7601" y="3453"/>
                      <a:pt x="6854" y="4374"/>
                      <a:pt x="6126" y="5200"/>
                    </a:cubicBezTo>
                    <a:lnTo>
                      <a:pt x="6126" y="5200"/>
                    </a:lnTo>
                    <a:cubicBezTo>
                      <a:pt x="5210" y="5088"/>
                      <a:pt x="4295" y="4962"/>
                      <a:pt x="3379" y="4852"/>
                    </a:cubicBezTo>
                    <a:cubicBezTo>
                      <a:pt x="3233" y="4835"/>
                      <a:pt x="3088" y="4835"/>
                      <a:pt x="2959" y="4803"/>
                    </a:cubicBezTo>
                    <a:cubicBezTo>
                      <a:pt x="2651" y="4706"/>
                      <a:pt x="2312" y="4480"/>
                      <a:pt x="2037" y="4286"/>
                    </a:cubicBezTo>
                    <a:cubicBezTo>
                      <a:pt x="1358" y="3818"/>
                      <a:pt x="599" y="3042"/>
                      <a:pt x="631" y="2153"/>
                    </a:cubicBezTo>
                    <a:cubicBezTo>
                      <a:pt x="664" y="1620"/>
                      <a:pt x="1084" y="1151"/>
                      <a:pt x="1601" y="1038"/>
                    </a:cubicBezTo>
                    <a:cubicBezTo>
                      <a:pt x="1705" y="1011"/>
                      <a:pt x="1809" y="999"/>
                      <a:pt x="1911" y="999"/>
                    </a:cubicBezTo>
                    <a:cubicBezTo>
                      <a:pt x="2367" y="999"/>
                      <a:pt x="2798" y="1248"/>
                      <a:pt x="3088" y="1603"/>
                    </a:cubicBezTo>
                    <a:cubicBezTo>
                      <a:pt x="3118" y="1639"/>
                      <a:pt x="3161" y="1655"/>
                      <a:pt x="3205" y="1655"/>
                    </a:cubicBezTo>
                    <a:cubicBezTo>
                      <a:pt x="3278" y="1655"/>
                      <a:pt x="3352" y="1610"/>
                      <a:pt x="3362" y="1539"/>
                    </a:cubicBezTo>
                    <a:cubicBezTo>
                      <a:pt x="3453" y="1084"/>
                      <a:pt x="3842" y="332"/>
                      <a:pt x="4383" y="332"/>
                    </a:cubicBezTo>
                    <a:close/>
                    <a:moveTo>
                      <a:pt x="4398" y="0"/>
                    </a:moveTo>
                    <a:cubicBezTo>
                      <a:pt x="3787" y="0"/>
                      <a:pt x="3323" y="603"/>
                      <a:pt x="3121" y="1157"/>
                    </a:cubicBezTo>
                    <a:lnTo>
                      <a:pt x="3121" y="1157"/>
                    </a:lnTo>
                    <a:cubicBezTo>
                      <a:pt x="2777" y="851"/>
                      <a:pt x="2333" y="684"/>
                      <a:pt x="1893" y="684"/>
                    </a:cubicBezTo>
                    <a:cubicBezTo>
                      <a:pt x="1439" y="684"/>
                      <a:pt x="990" y="862"/>
                      <a:pt x="664" y="1248"/>
                    </a:cubicBezTo>
                    <a:cubicBezTo>
                      <a:pt x="0" y="2040"/>
                      <a:pt x="373" y="3075"/>
                      <a:pt x="970" y="3786"/>
                    </a:cubicBezTo>
                    <a:cubicBezTo>
                      <a:pt x="1310" y="4174"/>
                      <a:pt x="1713" y="4480"/>
                      <a:pt x="2134" y="4755"/>
                    </a:cubicBezTo>
                    <a:cubicBezTo>
                      <a:pt x="2392" y="4900"/>
                      <a:pt x="2700" y="5094"/>
                      <a:pt x="2991" y="5126"/>
                    </a:cubicBezTo>
                    <a:cubicBezTo>
                      <a:pt x="3540" y="5208"/>
                      <a:pt x="4073" y="5272"/>
                      <a:pt x="4607" y="5337"/>
                    </a:cubicBezTo>
                    <a:cubicBezTo>
                      <a:pt x="5140" y="5402"/>
                      <a:pt x="5674" y="5466"/>
                      <a:pt x="6191" y="5547"/>
                    </a:cubicBezTo>
                    <a:cubicBezTo>
                      <a:pt x="6196" y="5547"/>
                      <a:pt x="6201" y="5547"/>
                      <a:pt x="6206" y="5547"/>
                    </a:cubicBezTo>
                    <a:cubicBezTo>
                      <a:pt x="6273" y="5547"/>
                      <a:pt x="6316" y="5511"/>
                      <a:pt x="6336" y="5462"/>
                    </a:cubicBezTo>
                    <a:lnTo>
                      <a:pt x="6336" y="5462"/>
                    </a:lnTo>
                    <a:cubicBezTo>
                      <a:pt x="6794" y="4940"/>
                      <a:pt x="7249" y="4402"/>
                      <a:pt x="7596" y="3818"/>
                    </a:cubicBezTo>
                    <a:cubicBezTo>
                      <a:pt x="7936" y="3219"/>
                      <a:pt x="8227" y="2508"/>
                      <a:pt x="8178" y="1814"/>
                    </a:cubicBezTo>
                    <a:cubicBezTo>
                      <a:pt x="8146" y="1183"/>
                      <a:pt x="7678" y="763"/>
                      <a:pt x="7064" y="730"/>
                    </a:cubicBezTo>
                    <a:cubicBezTo>
                      <a:pt x="7042" y="729"/>
                      <a:pt x="7020" y="729"/>
                      <a:pt x="6999" y="729"/>
                    </a:cubicBezTo>
                    <a:cubicBezTo>
                      <a:pt x="6490" y="729"/>
                      <a:pt x="6061" y="1022"/>
                      <a:pt x="5725" y="1388"/>
                    </a:cubicBezTo>
                    <a:lnTo>
                      <a:pt x="5725" y="1388"/>
                    </a:lnTo>
                    <a:cubicBezTo>
                      <a:pt x="5540" y="773"/>
                      <a:pt x="5138" y="72"/>
                      <a:pt x="4478" y="4"/>
                    </a:cubicBezTo>
                    <a:cubicBezTo>
                      <a:pt x="4451" y="2"/>
                      <a:pt x="4424" y="0"/>
                      <a:pt x="4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0"/>
              <p:cNvSpPr/>
              <p:nvPr/>
            </p:nvSpPr>
            <p:spPr>
              <a:xfrm>
                <a:off x="1857300" y="1432850"/>
                <a:ext cx="541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999" extrusionOk="0">
                    <a:moveTo>
                      <a:pt x="614" y="343"/>
                    </a:moveTo>
                    <a:cubicBezTo>
                      <a:pt x="614" y="346"/>
                      <a:pt x="613" y="347"/>
                      <a:pt x="611" y="347"/>
                    </a:cubicBezTo>
                    <a:cubicBezTo>
                      <a:pt x="611" y="347"/>
                      <a:pt x="611" y="347"/>
                      <a:pt x="611" y="347"/>
                    </a:cubicBezTo>
                    <a:lnTo>
                      <a:pt x="611" y="347"/>
                    </a:lnTo>
                    <a:lnTo>
                      <a:pt x="614" y="343"/>
                    </a:lnTo>
                    <a:close/>
                    <a:moveTo>
                      <a:pt x="2036" y="666"/>
                    </a:moveTo>
                    <a:lnTo>
                      <a:pt x="2036" y="666"/>
                    </a:lnTo>
                    <a:cubicBezTo>
                      <a:pt x="2046" y="676"/>
                      <a:pt x="2045" y="685"/>
                      <a:pt x="2042" y="685"/>
                    </a:cubicBezTo>
                    <a:cubicBezTo>
                      <a:pt x="2040" y="685"/>
                      <a:pt x="2036" y="680"/>
                      <a:pt x="2036" y="666"/>
                    </a:cubicBezTo>
                    <a:close/>
                    <a:moveTo>
                      <a:pt x="1486" y="0"/>
                    </a:moveTo>
                    <a:cubicBezTo>
                      <a:pt x="1289" y="0"/>
                      <a:pt x="1113" y="129"/>
                      <a:pt x="969" y="280"/>
                    </a:cubicBezTo>
                    <a:lnTo>
                      <a:pt x="969" y="280"/>
                    </a:lnTo>
                    <a:cubicBezTo>
                      <a:pt x="880" y="136"/>
                      <a:pt x="750" y="10"/>
                      <a:pt x="601" y="10"/>
                    </a:cubicBezTo>
                    <a:cubicBezTo>
                      <a:pt x="554" y="10"/>
                      <a:pt x="504" y="23"/>
                      <a:pt x="453" y="52"/>
                    </a:cubicBezTo>
                    <a:cubicBezTo>
                      <a:pt x="211" y="198"/>
                      <a:pt x="0" y="489"/>
                      <a:pt x="97" y="780"/>
                    </a:cubicBezTo>
                    <a:cubicBezTo>
                      <a:pt x="117" y="865"/>
                      <a:pt x="183" y="903"/>
                      <a:pt x="249" y="903"/>
                    </a:cubicBezTo>
                    <a:cubicBezTo>
                      <a:pt x="345" y="903"/>
                      <a:pt x="443" y="824"/>
                      <a:pt x="405" y="699"/>
                    </a:cubicBezTo>
                    <a:cubicBezTo>
                      <a:pt x="372" y="569"/>
                      <a:pt x="485" y="440"/>
                      <a:pt x="582" y="375"/>
                    </a:cubicBezTo>
                    <a:lnTo>
                      <a:pt x="596" y="362"/>
                    </a:lnTo>
                    <a:lnTo>
                      <a:pt x="596" y="362"/>
                    </a:lnTo>
                    <a:cubicBezTo>
                      <a:pt x="617" y="383"/>
                      <a:pt x="650" y="399"/>
                      <a:pt x="663" y="425"/>
                    </a:cubicBezTo>
                    <a:cubicBezTo>
                      <a:pt x="711" y="489"/>
                      <a:pt x="744" y="554"/>
                      <a:pt x="760" y="634"/>
                    </a:cubicBezTo>
                    <a:cubicBezTo>
                      <a:pt x="781" y="697"/>
                      <a:pt x="857" y="747"/>
                      <a:pt x="930" y="747"/>
                    </a:cubicBezTo>
                    <a:cubicBezTo>
                      <a:pt x="969" y="747"/>
                      <a:pt x="1007" y="733"/>
                      <a:pt x="1034" y="699"/>
                    </a:cubicBezTo>
                    <a:cubicBezTo>
                      <a:pt x="1131" y="586"/>
                      <a:pt x="1228" y="472"/>
                      <a:pt x="1342" y="392"/>
                    </a:cubicBezTo>
                    <a:cubicBezTo>
                      <a:pt x="1393" y="358"/>
                      <a:pt x="1440" y="337"/>
                      <a:pt x="1485" y="337"/>
                    </a:cubicBezTo>
                    <a:cubicBezTo>
                      <a:pt x="1524" y="337"/>
                      <a:pt x="1562" y="354"/>
                      <a:pt x="1601" y="392"/>
                    </a:cubicBezTo>
                    <a:cubicBezTo>
                      <a:pt x="1681" y="472"/>
                      <a:pt x="1681" y="586"/>
                      <a:pt x="1698" y="699"/>
                    </a:cubicBezTo>
                    <a:cubicBezTo>
                      <a:pt x="1730" y="828"/>
                      <a:pt x="1810" y="942"/>
                      <a:pt x="1940" y="990"/>
                    </a:cubicBezTo>
                    <a:cubicBezTo>
                      <a:pt x="1954" y="995"/>
                      <a:pt x="1969" y="998"/>
                      <a:pt x="1985" y="998"/>
                    </a:cubicBezTo>
                    <a:cubicBezTo>
                      <a:pt x="2054" y="998"/>
                      <a:pt x="2124" y="943"/>
                      <a:pt x="2150" y="877"/>
                    </a:cubicBezTo>
                    <a:cubicBezTo>
                      <a:pt x="2166" y="780"/>
                      <a:pt x="2118" y="699"/>
                      <a:pt x="2036" y="666"/>
                    </a:cubicBezTo>
                    <a:cubicBezTo>
                      <a:pt x="2036" y="634"/>
                      <a:pt x="2021" y="602"/>
                      <a:pt x="2021" y="569"/>
                    </a:cubicBezTo>
                    <a:lnTo>
                      <a:pt x="1972" y="375"/>
                    </a:lnTo>
                    <a:cubicBezTo>
                      <a:pt x="1907" y="231"/>
                      <a:pt x="1810" y="101"/>
                      <a:pt x="1665" y="37"/>
                    </a:cubicBezTo>
                    <a:cubicBezTo>
                      <a:pt x="1604" y="12"/>
                      <a:pt x="1544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40"/>
              <p:cNvSpPr/>
              <p:nvPr/>
            </p:nvSpPr>
            <p:spPr>
              <a:xfrm>
                <a:off x="1942550" y="1433650"/>
                <a:ext cx="469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056" extrusionOk="0">
                    <a:moveTo>
                      <a:pt x="735" y="1"/>
                    </a:moveTo>
                    <a:cubicBezTo>
                      <a:pt x="717" y="1"/>
                      <a:pt x="699" y="2"/>
                      <a:pt x="680" y="5"/>
                    </a:cubicBezTo>
                    <a:cubicBezTo>
                      <a:pt x="566" y="20"/>
                      <a:pt x="453" y="102"/>
                      <a:pt x="356" y="182"/>
                    </a:cubicBezTo>
                    <a:cubicBezTo>
                      <a:pt x="259" y="263"/>
                      <a:pt x="162" y="343"/>
                      <a:pt x="65" y="440"/>
                    </a:cubicBezTo>
                    <a:cubicBezTo>
                      <a:pt x="16" y="522"/>
                      <a:pt x="1" y="619"/>
                      <a:pt x="65" y="684"/>
                    </a:cubicBezTo>
                    <a:cubicBezTo>
                      <a:pt x="100" y="709"/>
                      <a:pt x="149" y="726"/>
                      <a:pt x="196" y="726"/>
                    </a:cubicBezTo>
                    <a:cubicBezTo>
                      <a:pt x="237" y="726"/>
                      <a:pt x="277" y="713"/>
                      <a:pt x="307" y="684"/>
                    </a:cubicBezTo>
                    <a:cubicBezTo>
                      <a:pt x="404" y="554"/>
                      <a:pt x="534" y="440"/>
                      <a:pt x="680" y="360"/>
                    </a:cubicBezTo>
                    <a:cubicBezTo>
                      <a:pt x="686" y="353"/>
                      <a:pt x="695" y="347"/>
                      <a:pt x="705" y="341"/>
                    </a:cubicBezTo>
                    <a:lnTo>
                      <a:pt x="705" y="341"/>
                    </a:lnTo>
                    <a:lnTo>
                      <a:pt x="712" y="360"/>
                    </a:lnTo>
                    <a:cubicBezTo>
                      <a:pt x="744" y="440"/>
                      <a:pt x="744" y="537"/>
                      <a:pt x="727" y="619"/>
                    </a:cubicBezTo>
                    <a:cubicBezTo>
                      <a:pt x="717" y="720"/>
                      <a:pt x="816" y="790"/>
                      <a:pt x="909" y="790"/>
                    </a:cubicBezTo>
                    <a:cubicBezTo>
                      <a:pt x="950" y="790"/>
                      <a:pt x="989" y="777"/>
                      <a:pt x="1018" y="748"/>
                    </a:cubicBezTo>
                    <a:cubicBezTo>
                      <a:pt x="1067" y="667"/>
                      <a:pt x="1115" y="602"/>
                      <a:pt x="1197" y="554"/>
                    </a:cubicBezTo>
                    <a:cubicBezTo>
                      <a:pt x="1233" y="517"/>
                      <a:pt x="1278" y="499"/>
                      <a:pt x="1320" y="499"/>
                    </a:cubicBezTo>
                    <a:cubicBezTo>
                      <a:pt x="1333" y="499"/>
                      <a:pt x="1346" y="501"/>
                      <a:pt x="1358" y="505"/>
                    </a:cubicBezTo>
                    <a:cubicBezTo>
                      <a:pt x="1471" y="554"/>
                      <a:pt x="1520" y="684"/>
                      <a:pt x="1423" y="764"/>
                    </a:cubicBezTo>
                    <a:cubicBezTo>
                      <a:pt x="1374" y="828"/>
                      <a:pt x="1358" y="942"/>
                      <a:pt x="1423" y="1007"/>
                    </a:cubicBezTo>
                    <a:cubicBezTo>
                      <a:pt x="1455" y="1039"/>
                      <a:pt x="1500" y="1055"/>
                      <a:pt x="1544" y="1055"/>
                    </a:cubicBezTo>
                    <a:cubicBezTo>
                      <a:pt x="1588" y="1055"/>
                      <a:pt x="1632" y="1039"/>
                      <a:pt x="1665" y="1007"/>
                    </a:cubicBezTo>
                    <a:cubicBezTo>
                      <a:pt x="1876" y="764"/>
                      <a:pt x="1843" y="376"/>
                      <a:pt x="1552" y="231"/>
                    </a:cubicBezTo>
                    <a:cubicBezTo>
                      <a:pt x="1475" y="188"/>
                      <a:pt x="1393" y="168"/>
                      <a:pt x="1312" y="168"/>
                    </a:cubicBezTo>
                    <a:cubicBezTo>
                      <a:pt x="1240" y="168"/>
                      <a:pt x="1168" y="184"/>
                      <a:pt x="1100" y="214"/>
                    </a:cubicBezTo>
                    <a:cubicBezTo>
                      <a:pt x="1078" y="225"/>
                      <a:pt x="1057" y="237"/>
                      <a:pt x="1037" y="251"/>
                    </a:cubicBezTo>
                    <a:lnTo>
                      <a:pt x="1037" y="251"/>
                    </a:lnTo>
                    <a:cubicBezTo>
                      <a:pt x="992" y="112"/>
                      <a:pt x="899" y="1"/>
                      <a:pt x="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40"/>
              <p:cNvSpPr/>
              <p:nvPr/>
            </p:nvSpPr>
            <p:spPr>
              <a:xfrm>
                <a:off x="1915075" y="1407100"/>
                <a:ext cx="10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24" extrusionOk="0">
                    <a:moveTo>
                      <a:pt x="227" y="0"/>
                    </a:moveTo>
                    <a:cubicBezTo>
                      <a:pt x="1" y="0"/>
                      <a:pt x="1" y="323"/>
                      <a:pt x="227" y="323"/>
                    </a:cubicBezTo>
                    <a:cubicBezTo>
                      <a:pt x="437" y="323"/>
                      <a:pt x="437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0"/>
              <p:cNvSpPr/>
              <p:nvPr/>
            </p:nvSpPr>
            <p:spPr>
              <a:xfrm>
                <a:off x="1857700" y="1420400"/>
                <a:ext cx="892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74" extrusionOk="0">
                    <a:moveTo>
                      <a:pt x="163" y="1"/>
                    </a:moveTo>
                    <a:cubicBezTo>
                      <a:pt x="130" y="1"/>
                      <a:pt x="113" y="18"/>
                      <a:pt x="98" y="18"/>
                    </a:cubicBezTo>
                    <a:cubicBezTo>
                      <a:pt x="81" y="33"/>
                      <a:pt x="66" y="33"/>
                      <a:pt x="49" y="50"/>
                    </a:cubicBezTo>
                    <a:cubicBezTo>
                      <a:pt x="33" y="65"/>
                      <a:pt x="33" y="82"/>
                      <a:pt x="16" y="82"/>
                    </a:cubicBezTo>
                    <a:cubicBezTo>
                      <a:pt x="1" y="115"/>
                      <a:pt x="1" y="147"/>
                      <a:pt x="1" y="179"/>
                    </a:cubicBezTo>
                    <a:lnTo>
                      <a:pt x="1" y="212"/>
                    </a:lnTo>
                    <a:cubicBezTo>
                      <a:pt x="1" y="244"/>
                      <a:pt x="16" y="276"/>
                      <a:pt x="49" y="292"/>
                    </a:cubicBezTo>
                    <a:cubicBezTo>
                      <a:pt x="49" y="292"/>
                      <a:pt x="66" y="308"/>
                      <a:pt x="66" y="324"/>
                    </a:cubicBezTo>
                    <a:cubicBezTo>
                      <a:pt x="81" y="341"/>
                      <a:pt x="98" y="341"/>
                      <a:pt x="130" y="356"/>
                    </a:cubicBezTo>
                    <a:cubicBezTo>
                      <a:pt x="146" y="356"/>
                      <a:pt x="163" y="373"/>
                      <a:pt x="195" y="373"/>
                    </a:cubicBezTo>
                    <a:cubicBezTo>
                      <a:pt x="210" y="373"/>
                      <a:pt x="227" y="356"/>
                      <a:pt x="260" y="356"/>
                    </a:cubicBezTo>
                    <a:cubicBezTo>
                      <a:pt x="275" y="341"/>
                      <a:pt x="292" y="341"/>
                      <a:pt x="307" y="324"/>
                    </a:cubicBezTo>
                    <a:cubicBezTo>
                      <a:pt x="307" y="308"/>
                      <a:pt x="324" y="292"/>
                      <a:pt x="324" y="292"/>
                    </a:cubicBezTo>
                    <a:cubicBezTo>
                      <a:pt x="340" y="259"/>
                      <a:pt x="356" y="227"/>
                      <a:pt x="356" y="195"/>
                    </a:cubicBezTo>
                    <a:lnTo>
                      <a:pt x="356" y="162"/>
                    </a:lnTo>
                    <a:cubicBezTo>
                      <a:pt x="340" y="130"/>
                      <a:pt x="324" y="98"/>
                      <a:pt x="307" y="82"/>
                    </a:cubicBezTo>
                    <a:lnTo>
                      <a:pt x="275" y="50"/>
                    </a:lnTo>
                    <a:cubicBezTo>
                      <a:pt x="260" y="33"/>
                      <a:pt x="243" y="33"/>
                      <a:pt x="227" y="18"/>
                    </a:cubicBezTo>
                    <a:cubicBezTo>
                      <a:pt x="210" y="18"/>
                      <a:pt x="17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0"/>
              <p:cNvSpPr/>
              <p:nvPr/>
            </p:nvSpPr>
            <p:spPr>
              <a:xfrm>
                <a:off x="1974450" y="1417600"/>
                <a:ext cx="89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40" extrusionOk="0">
                    <a:moveTo>
                      <a:pt x="179" y="0"/>
                    </a:moveTo>
                    <a:cubicBezTo>
                      <a:pt x="147" y="0"/>
                      <a:pt x="130" y="0"/>
                      <a:pt x="115" y="16"/>
                    </a:cubicBezTo>
                    <a:cubicBezTo>
                      <a:pt x="82" y="16"/>
                      <a:pt x="66" y="33"/>
                      <a:pt x="50" y="48"/>
                    </a:cubicBezTo>
                    <a:cubicBezTo>
                      <a:pt x="33" y="65"/>
                      <a:pt x="33" y="80"/>
                      <a:pt x="18" y="97"/>
                    </a:cubicBezTo>
                    <a:cubicBezTo>
                      <a:pt x="18" y="130"/>
                      <a:pt x="1" y="145"/>
                      <a:pt x="1" y="162"/>
                    </a:cubicBezTo>
                    <a:cubicBezTo>
                      <a:pt x="18" y="177"/>
                      <a:pt x="18" y="194"/>
                      <a:pt x="18" y="210"/>
                    </a:cubicBezTo>
                    <a:cubicBezTo>
                      <a:pt x="18" y="242"/>
                      <a:pt x="33" y="259"/>
                      <a:pt x="50" y="291"/>
                    </a:cubicBezTo>
                    <a:cubicBezTo>
                      <a:pt x="66" y="291"/>
                      <a:pt x="82" y="307"/>
                      <a:pt x="98" y="307"/>
                    </a:cubicBezTo>
                    <a:cubicBezTo>
                      <a:pt x="115" y="324"/>
                      <a:pt x="147" y="339"/>
                      <a:pt x="179" y="339"/>
                    </a:cubicBezTo>
                    <a:lnTo>
                      <a:pt x="195" y="339"/>
                    </a:lnTo>
                    <a:cubicBezTo>
                      <a:pt x="212" y="339"/>
                      <a:pt x="244" y="324"/>
                      <a:pt x="260" y="324"/>
                    </a:cubicBezTo>
                    <a:cubicBezTo>
                      <a:pt x="276" y="307"/>
                      <a:pt x="292" y="307"/>
                      <a:pt x="309" y="291"/>
                    </a:cubicBezTo>
                    <a:cubicBezTo>
                      <a:pt x="324" y="274"/>
                      <a:pt x="341" y="259"/>
                      <a:pt x="341" y="227"/>
                    </a:cubicBezTo>
                    <a:cubicBezTo>
                      <a:pt x="356" y="210"/>
                      <a:pt x="356" y="194"/>
                      <a:pt x="356" y="162"/>
                    </a:cubicBezTo>
                    <a:lnTo>
                      <a:pt x="356" y="130"/>
                    </a:lnTo>
                    <a:cubicBezTo>
                      <a:pt x="341" y="97"/>
                      <a:pt x="324" y="65"/>
                      <a:pt x="309" y="48"/>
                    </a:cubicBezTo>
                    <a:cubicBezTo>
                      <a:pt x="292" y="48"/>
                      <a:pt x="292" y="33"/>
                      <a:pt x="276" y="33"/>
                    </a:cubicBezTo>
                    <a:cubicBezTo>
                      <a:pt x="244" y="16"/>
                      <a:pt x="227" y="0"/>
                      <a:pt x="19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0"/>
              <p:cNvSpPr/>
              <p:nvPr/>
            </p:nvSpPr>
            <p:spPr>
              <a:xfrm>
                <a:off x="1748200" y="1473725"/>
                <a:ext cx="35922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4369" h="8147" extrusionOk="0">
                    <a:moveTo>
                      <a:pt x="7345" y="1"/>
                    </a:moveTo>
                    <a:cubicBezTo>
                      <a:pt x="5352" y="1"/>
                      <a:pt x="3506" y="618"/>
                      <a:pt x="2102" y="2102"/>
                    </a:cubicBezTo>
                    <a:cubicBezTo>
                      <a:pt x="712" y="3557"/>
                      <a:pt x="147" y="5577"/>
                      <a:pt x="1" y="7517"/>
                    </a:cubicBezTo>
                    <a:cubicBezTo>
                      <a:pt x="1" y="7517"/>
                      <a:pt x="4349" y="8146"/>
                      <a:pt x="7419" y="8146"/>
                    </a:cubicBezTo>
                    <a:cubicBezTo>
                      <a:pt x="10473" y="8146"/>
                      <a:pt x="14369" y="7129"/>
                      <a:pt x="14369" y="7129"/>
                    </a:cubicBezTo>
                    <a:cubicBezTo>
                      <a:pt x="13738" y="503"/>
                      <a:pt x="8825" y="1"/>
                      <a:pt x="7419" y="1"/>
                    </a:cubicBezTo>
                    <a:cubicBezTo>
                      <a:pt x="7394" y="1"/>
                      <a:pt x="7370" y="1"/>
                      <a:pt x="7345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0"/>
              <p:cNvSpPr/>
              <p:nvPr/>
            </p:nvSpPr>
            <p:spPr>
              <a:xfrm>
                <a:off x="1808650" y="1602771"/>
                <a:ext cx="246850" cy="29304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70" extrusionOk="0">
                    <a:moveTo>
                      <a:pt x="16529" y="0"/>
                    </a:moveTo>
                    <a:cubicBezTo>
                      <a:pt x="16512" y="0"/>
                      <a:pt x="16494" y="3"/>
                      <a:pt x="16475" y="9"/>
                    </a:cubicBezTo>
                    <a:cubicBezTo>
                      <a:pt x="13437" y="825"/>
                      <a:pt x="10291" y="1240"/>
                      <a:pt x="7144" y="1240"/>
                    </a:cubicBezTo>
                    <a:cubicBezTo>
                      <a:pt x="6057" y="1240"/>
                      <a:pt x="4969" y="1191"/>
                      <a:pt x="3886" y="1091"/>
                    </a:cubicBezTo>
                    <a:cubicBezTo>
                      <a:pt x="2673" y="978"/>
                      <a:pt x="1477" y="800"/>
                      <a:pt x="281" y="558"/>
                    </a:cubicBezTo>
                    <a:cubicBezTo>
                      <a:pt x="272" y="557"/>
                      <a:pt x="263" y="556"/>
                      <a:pt x="254" y="556"/>
                    </a:cubicBezTo>
                    <a:cubicBezTo>
                      <a:pt x="79" y="556"/>
                      <a:pt x="0" y="851"/>
                      <a:pt x="201" y="881"/>
                    </a:cubicBezTo>
                    <a:cubicBezTo>
                      <a:pt x="2503" y="1342"/>
                      <a:pt x="4849" y="1570"/>
                      <a:pt x="7193" y="1570"/>
                    </a:cubicBezTo>
                    <a:cubicBezTo>
                      <a:pt x="9128" y="1570"/>
                      <a:pt x="11061" y="1415"/>
                      <a:pt x="12968" y="1108"/>
                    </a:cubicBezTo>
                    <a:cubicBezTo>
                      <a:pt x="14180" y="897"/>
                      <a:pt x="15393" y="638"/>
                      <a:pt x="16572" y="332"/>
                    </a:cubicBezTo>
                    <a:cubicBezTo>
                      <a:pt x="16763" y="273"/>
                      <a:pt x="16700" y="0"/>
                      <a:pt x="16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40"/>
              <p:cNvSpPr/>
              <p:nvPr/>
            </p:nvSpPr>
            <p:spPr>
              <a:xfrm>
                <a:off x="1808650" y="1573562"/>
                <a:ext cx="246909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768" h="1567" extrusionOk="0">
                    <a:moveTo>
                      <a:pt x="16518" y="0"/>
                    </a:moveTo>
                    <a:cubicBezTo>
                      <a:pt x="16504" y="0"/>
                      <a:pt x="16490" y="2"/>
                      <a:pt x="16475" y="5"/>
                    </a:cubicBezTo>
                    <a:cubicBezTo>
                      <a:pt x="13435" y="822"/>
                      <a:pt x="10288" y="1238"/>
                      <a:pt x="7140" y="1238"/>
                    </a:cubicBezTo>
                    <a:cubicBezTo>
                      <a:pt x="6054" y="1238"/>
                      <a:pt x="4968" y="1188"/>
                      <a:pt x="3886" y="1089"/>
                    </a:cubicBezTo>
                    <a:cubicBezTo>
                      <a:pt x="2673" y="975"/>
                      <a:pt x="1477" y="798"/>
                      <a:pt x="281" y="555"/>
                    </a:cubicBezTo>
                    <a:cubicBezTo>
                      <a:pt x="272" y="553"/>
                      <a:pt x="263" y="553"/>
                      <a:pt x="254" y="553"/>
                    </a:cubicBezTo>
                    <a:cubicBezTo>
                      <a:pt x="79" y="553"/>
                      <a:pt x="0" y="847"/>
                      <a:pt x="201" y="878"/>
                    </a:cubicBezTo>
                    <a:cubicBezTo>
                      <a:pt x="2503" y="1339"/>
                      <a:pt x="4849" y="1566"/>
                      <a:pt x="7193" y="1566"/>
                    </a:cubicBezTo>
                    <a:cubicBezTo>
                      <a:pt x="9128" y="1566"/>
                      <a:pt x="11061" y="1411"/>
                      <a:pt x="12968" y="1104"/>
                    </a:cubicBezTo>
                    <a:cubicBezTo>
                      <a:pt x="14180" y="910"/>
                      <a:pt x="15393" y="652"/>
                      <a:pt x="16572" y="329"/>
                    </a:cubicBezTo>
                    <a:cubicBezTo>
                      <a:pt x="16767" y="269"/>
                      <a:pt x="16698" y="0"/>
                      <a:pt x="1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40"/>
              <p:cNvSpPr/>
              <p:nvPr/>
            </p:nvSpPr>
            <p:spPr>
              <a:xfrm>
                <a:off x="1808708" y="1544315"/>
                <a:ext cx="246850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67" extrusionOk="0">
                    <a:moveTo>
                      <a:pt x="16513" y="0"/>
                    </a:moveTo>
                    <a:cubicBezTo>
                      <a:pt x="16500" y="0"/>
                      <a:pt x="16485" y="2"/>
                      <a:pt x="16471" y="5"/>
                    </a:cubicBezTo>
                    <a:cubicBezTo>
                      <a:pt x="13446" y="830"/>
                      <a:pt x="10315" y="1239"/>
                      <a:pt x="7182" y="1239"/>
                    </a:cubicBezTo>
                    <a:cubicBezTo>
                      <a:pt x="6081" y="1239"/>
                      <a:pt x="4979" y="1189"/>
                      <a:pt x="3882" y="1088"/>
                    </a:cubicBezTo>
                    <a:cubicBezTo>
                      <a:pt x="2669" y="975"/>
                      <a:pt x="1473" y="797"/>
                      <a:pt x="277" y="570"/>
                    </a:cubicBezTo>
                    <a:cubicBezTo>
                      <a:pt x="264" y="567"/>
                      <a:pt x="251" y="566"/>
                      <a:pt x="238" y="566"/>
                    </a:cubicBezTo>
                    <a:cubicBezTo>
                      <a:pt x="71" y="566"/>
                      <a:pt x="1" y="848"/>
                      <a:pt x="197" y="878"/>
                    </a:cubicBezTo>
                    <a:cubicBezTo>
                      <a:pt x="2499" y="1339"/>
                      <a:pt x="4845" y="1566"/>
                      <a:pt x="7189" y="1566"/>
                    </a:cubicBezTo>
                    <a:cubicBezTo>
                      <a:pt x="9124" y="1566"/>
                      <a:pt x="11057" y="1411"/>
                      <a:pt x="12964" y="1104"/>
                    </a:cubicBezTo>
                    <a:cubicBezTo>
                      <a:pt x="14176" y="910"/>
                      <a:pt x="15389" y="652"/>
                      <a:pt x="16568" y="329"/>
                    </a:cubicBezTo>
                    <a:cubicBezTo>
                      <a:pt x="16764" y="283"/>
                      <a:pt x="16694" y="0"/>
                      <a:pt x="16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0"/>
              <p:cNvSpPr/>
              <p:nvPr/>
            </p:nvSpPr>
            <p:spPr>
              <a:xfrm>
                <a:off x="1808708" y="1515050"/>
                <a:ext cx="246850" cy="29397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75" extrusionOk="0">
                    <a:moveTo>
                      <a:pt x="16512" y="0"/>
                    </a:moveTo>
                    <a:cubicBezTo>
                      <a:pt x="16499" y="0"/>
                      <a:pt x="16485" y="2"/>
                      <a:pt x="16471" y="5"/>
                    </a:cubicBezTo>
                    <a:cubicBezTo>
                      <a:pt x="13446" y="831"/>
                      <a:pt x="10314" y="1240"/>
                      <a:pt x="7181" y="1240"/>
                    </a:cubicBezTo>
                    <a:cubicBezTo>
                      <a:pt x="6080" y="1240"/>
                      <a:pt x="4979" y="1189"/>
                      <a:pt x="3882" y="1089"/>
                    </a:cubicBezTo>
                    <a:cubicBezTo>
                      <a:pt x="2669" y="975"/>
                      <a:pt x="1473" y="798"/>
                      <a:pt x="277" y="571"/>
                    </a:cubicBezTo>
                    <a:cubicBezTo>
                      <a:pt x="263" y="568"/>
                      <a:pt x="250" y="566"/>
                      <a:pt x="238" y="566"/>
                    </a:cubicBezTo>
                    <a:cubicBezTo>
                      <a:pt x="71" y="566"/>
                      <a:pt x="1" y="849"/>
                      <a:pt x="197" y="895"/>
                    </a:cubicBezTo>
                    <a:cubicBezTo>
                      <a:pt x="2499" y="1346"/>
                      <a:pt x="4844" y="1574"/>
                      <a:pt x="7188" y="1574"/>
                    </a:cubicBezTo>
                    <a:cubicBezTo>
                      <a:pt x="9123" y="1574"/>
                      <a:pt x="11057" y="1419"/>
                      <a:pt x="12964" y="1104"/>
                    </a:cubicBezTo>
                    <a:cubicBezTo>
                      <a:pt x="14176" y="910"/>
                      <a:pt x="15389" y="652"/>
                      <a:pt x="16568" y="328"/>
                    </a:cubicBezTo>
                    <a:cubicBezTo>
                      <a:pt x="16764" y="284"/>
                      <a:pt x="16693" y="0"/>
                      <a:pt x="16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0"/>
              <p:cNvSpPr/>
              <p:nvPr/>
            </p:nvSpPr>
            <p:spPr>
              <a:xfrm>
                <a:off x="1711025" y="1638525"/>
                <a:ext cx="4331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3669" extrusionOk="0">
                    <a:moveTo>
                      <a:pt x="15789" y="1"/>
                    </a:moveTo>
                    <a:cubicBezTo>
                      <a:pt x="15710" y="1"/>
                      <a:pt x="15629" y="7"/>
                      <a:pt x="15548" y="20"/>
                    </a:cubicBezTo>
                    <a:cubicBezTo>
                      <a:pt x="13163" y="400"/>
                      <a:pt x="10747" y="590"/>
                      <a:pt x="8331" y="590"/>
                    </a:cubicBezTo>
                    <a:cubicBezTo>
                      <a:pt x="6129" y="590"/>
                      <a:pt x="3927" y="432"/>
                      <a:pt x="1746" y="117"/>
                    </a:cubicBezTo>
                    <a:cubicBezTo>
                      <a:pt x="1672" y="106"/>
                      <a:pt x="1598" y="101"/>
                      <a:pt x="1525" y="101"/>
                    </a:cubicBezTo>
                    <a:cubicBezTo>
                      <a:pt x="698" y="101"/>
                      <a:pt x="1" y="757"/>
                      <a:pt x="1" y="1619"/>
                    </a:cubicBezTo>
                    <a:cubicBezTo>
                      <a:pt x="1" y="2379"/>
                      <a:pt x="550" y="3009"/>
                      <a:pt x="1294" y="3123"/>
                    </a:cubicBezTo>
                    <a:cubicBezTo>
                      <a:pt x="3634" y="3487"/>
                      <a:pt x="6005" y="3669"/>
                      <a:pt x="8375" y="3669"/>
                    </a:cubicBezTo>
                    <a:cubicBezTo>
                      <a:pt x="10946" y="3669"/>
                      <a:pt x="13518" y="3454"/>
                      <a:pt x="16050" y="3026"/>
                    </a:cubicBezTo>
                    <a:cubicBezTo>
                      <a:pt x="16776" y="2896"/>
                      <a:pt x="17326" y="2266"/>
                      <a:pt x="17326" y="1522"/>
                    </a:cubicBezTo>
                    <a:cubicBezTo>
                      <a:pt x="17312" y="667"/>
                      <a:pt x="16611" y="1"/>
                      <a:pt x="15789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0"/>
              <p:cNvSpPr/>
              <p:nvPr/>
            </p:nvSpPr>
            <p:spPr>
              <a:xfrm>
                <a:off x="1706600" y="1634550"/>
                <a:ext cx="4444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3993" extrusionOk="0">
                    <a:moveTo>
                      <a:pt x="15938" y="332"/>
                    </a:moveTo>
                    <a:cubicBezTo>
                      <a:pt x="16353" y="332"/>
                      <a:pt x="16763" y="496"/>
                      <a:pt x="17035" y="825"/>
                    </a:cubicBezTo>
                    <a:cubicBezTo>
                      <a:pt x="17664" y="1616"/>
                      <a:pt x="17212" y="2797"/>
                      <a:pt x="16242" y="3006"/>
                    </a:cubicBezTo>
                    <a:cubicBezTo>
                      <a:pt x="15580" y="3152"/>
                      <a:pt x="14901" y="3217"/>
                      <a:pt x="14238" y="3314"/>
                    </a:cubicBezTo>
                    <a:cubicBezTo>
                      <a:pt x="13576" y="3394"/>
                      <a:pt x="12897" y="3459"/>
                      <a:pt x="12234" y="3508"/>
                    </a:cubicBezTo>
                    <a:cubicBezTo>
                      <a:pt x="10999" y="3613"/>
                      <a:pt x="9760" y="3666"/>
                      <a:pt x="8522" y="3666"/>
                    </a:cubicBezTo>
                    <a:cubicBezTo>
                      <a:pt x="7102" y="3666"/>
                      <a:pt x="5683" y="3597"/>
                      <a:pt x="4267" y="3459"/>
                    </a:cubicBezTo>
                    <a:cubicBezTo>
                      <a:pt x="3524" y="3394"/>
                      <a:pt x="2796" y="3314"/>
                      <a:pt x="2069" y="3200"/>
                    </a:cubicBezTo>
                    <a:cubicBezTo>
                      <a:pt x="1471" y="3120"/>
                      <a:pt x="889" y="3055"/>
                      <a:pt x="533" y="2489"/>
                    </a:cubicBezTo>
                    <a:cubicBezTo>
                      <a:pt x="259" y="2037"/>
                      <a:pt x="275" y="1472"/>
                      <a:pt x="566" y="1035"/>
                    </a:cubicBezTo>
                    <a:cubicBezTo>
                      <a:pt x="822" y="636"/>
                      <a:pt x="1267" y="426"/>
                      <a:pt x="1734" y="426"/>
                    </a:cubicBezTo>
                    <a:cubicBezTo>
                      <a:pt x="1770" y="426"/>
                      <a:pt x="1807" y="427"/>
                      <a:pt x="1844" y="430"/>
                    </a:cubicBezTo>
                    <a:lnTo>
                      <a:pt x="1844" y="430"/>
                    </a:lnTo>
                    <a:cubicBezTo>
                      <a:pt x="1854" y="433"/>
                      <a:pt x="1864" y="436"/>
                      <a:pt x="1875" y="437"/>
                    </a:cubicBezTo>
                    <a:cubicBezTo>
                      <a:pt x="4057" y="757"/>
                      <a:pt x="6260" y="911"/>
                      <a:pt x="8458" y="911"/>
                    </a:cubicBezTo>
                    <a:cubicBezTo>
                      <a:pt x="8931" y="911"/>
                      <a:pt x="9403" y="904"/>
                      <a:pt x="9875" y="890"/>
                    </a:cubicBezTo>
                    <a:cubicBezTo>
                      <a:pt x="11200" y="858"/>
                      <a:pt x="12509" y="761"/>
                      <a:pt x="13818" y="614"/>
                    </a:cubicBezTo>
                    <a:cubicBezTo>
                      <a:pt x="14464" y="534"/>
                      <a:pt x="15111" y="420"/>
                      <a:pt x="15774" y="340"/>
                    </a:cubicBezTo>
                    <a:cubicBezTo>
                      <a:pt x="15829" y="335"/>
                      <a:pt x="15883" y="332"/>
                      <a:pt x="15938" y="332"/>
                    </a:cubicBezTo>
                    <a:close/>
                    <a:moveTo>
                      <a:pt x="15984" y="0"/>
                    </a:moveTo>
                    <a:cubicBezTo>
                      <a:pt x="15677" y="0"/>
                      <a:pt x="15354" y="82"/>
                      <a:pt x="15046" y="114"/>
                    </a:cubicBezTo>
                    <a:cubicBezTo>
                      <a:pt x="14675" y="179"/>
                      <a:pt x="14303" y="227"/>
                      <a:pt x="13932" y="259"/>
                    </a:cubicBezTo>
                    <a:cubicBezTo>
                      <a:pt x="13221" y="356"/>
                      <a:pt x="12493" y="420"/>
                      <a:pt x="11766" y="470"/>
                    </a:cubicBezTo>
                    <a:cubicBezTo>
                      <a:pt x="10700" y="547"/>
                      <a:pt x="9631" y="585"/>
                      <a:pt x="8562" y="585"/>
                    </a:cubicBezTo>
                    <a:cubicBezTo>
                      <a:pt x="6730" y="585"/>
                      <a:pt x="4897" y="474"/>
                      <a:pt x="3071" y="259"/>
                    </a:cubicBezTo>
                    <a:cubicBezTo>
                      <a:pt x="2699" y="211"/>
                      <a:pt x="2328" y="162"/>
                      <a:pt x="1972" y="114"/>
                    </a:cubicBezTo>
                    <a:cubicBezTo>
                      <a:pt x="1962" y="113"/>
                      <a:pt x="1953" y="112"/>
                      <a:pt x="1943" y="112"/>
                    </a:cubicBezTo>
                    <a:cubicBezTo>
                      <a:pt x="1935" y="112"/>
                      <a:pt x="1926" y="112"/>
                      <a:pt x="1919" y="113"/>
                    </a:cubicBezTo>
                    <a:lnTo>
                      <a:pt x="1919" y="113"/>
                    </a:lnTo>
                    <a:cubicBezTo>
                      <a:pt x="1847" y="104"/>
                      <a:pt x="1775" y="100"/>
                      <a:pt x="1704" y="100"/>
                    </a:cubicBezTo>
                    <a:cubicBezTo>
                      <a:pt x="793" y="100"/>
                      <a:pt x="15" y="835"/>
                      <a:pt x="1" y="1778"/>
                    </a:cubicBezTo>
                    <a:cubicBezTo>
                      <a:pt x="1" y="2247"/>
                      <a:pt x="210" y="2715"/>
                      <a:pt x="550" y="3023"/>
                    </a:cubicBezTo>
                    <a:cubicBezTo>
                      <a:pt x="1003" y="3427"/>
                      <a:pt x="1568" y="3476"/>
                      <a:pt x="2134" y="3556"/>
                    </a:cubicBezTo>
                    <a:cubicBezTo>
                      <a:pt x="4279" y="3847"/>
                      <a:pt x="6451" y="3992"/>
                      <a:pt x="8617" y="3992"/>
                    </a:cubicBezTo>
                    <a:cubicBezTo>
                      <a:pt x="9339" y="3992"/>
                      <a:pt x="10060" y="3976"/>
                      <a:pt x="10780" y="3944"/>
                    </a:cubicBezTo>
                    <a:cubicBezTo>
                      <a:pt x="12234" y="3864"/>
                      <a:pt x="13689" y="3734"/>
                      <a:pt x="15111" y="3523"/>
                    </a:cubicBezTo>
                    <a:cubicBezTo>
                      <a:pt x="15483" y="3476"/>
                      <a:pt x="15839" y="3411"/>
                      <a:pt x="16194" y="3346"/>
                    </a:cubicBezTo>
                    <a:cubicBezTo>
                      <a:pt x="16453" y="3314"/>
                      <a:pt x="16695" y="3233"/>
                      <a:pt x="16905" y="3088"/>
                    </a:cubicBezTo>
                    <a:cubicBezTo>
                      <a:pt x="17326" y="2797"/>
                      <a:pt x="17584" y="2360"/>
                      <a:pt x="17649" y="1875"/>
                    </a:cubicBezTo>
                    <a:cubicBezTo>
                      <a:pt x="17778" y="890"/>
                      <a:pt x="16970" y="0"/>
                      <a:pt x="15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0"/>
              <p:cNvSpPr/>
              <p:nvPr/>
            </p:nvSpPr>
            <p:spPr>
              <a:xfrm>
                <a:off x="1731225" y="1653875"/>
                <a:ext cx="1457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572" extrusionOk="0">
                    <a:moveTo>
                      <a:pt x="417" y="0"/>
                    </a:moveTo>
                    <a:cubicBezTo>
                      <a:pt x="337" y="0"/>
                      <a:pt x="272" y="46"/>
                      <a:pt x="244" y="117"/>
                    </a:cubicBezTo>
                    <a:cubicBezTo>
                      <a:pt x="115" y="537"/>
                      <a:pt x="33" y="973"/>
                      <a:pt x="18" y="1410"/>
                    </a:cubicBezTo>
                    <a:cubicBezTo>
                      <a:pt x="1" y="1507"/>
                      <a:pt x="98" y="1571"/>
                      <a:pt x="179" y="1571"/>
                    </a:cubicBezTo>
                    <a:cubicBezTo>
                      <a:pt x="276" y="1571"/>
                      <a:pt x="341" y="1507"/>
                      <a:pt x="341" y="1410"/>
                    </a:cubicBezTo>
                    <a:cubicBezTo>
                      <a:pt x="356" y="1005"/>
                      <a:pt x="438" y="602"/>
                      <a:pt x="567" y="214"/>
                    </a:cubicBezTo>
                    <a:cubicBezTo>
                      <a:pt x="583" y="132"/>
                      <a:pt x="535" y="35"/>
                      <a:pt x="453" y="3"/>
                    </a:cubicBezTo>
                    <a:cubicBezTo>
                      <a:pt x="441" y="1"/>
                      <a:pt x="429" y="0"/>
                      <a:pt x="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0"/>
              <p:cNvSpPr/>
              <p:nvPr/>
            </p:nvSpPr>
            <p:spPr>
              <a:xfrm>
                <a:off x="1779725" y="1662450"/>
                <a:ext cx="11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552" extrusionOk="0">
                    <a:moveTo>
                      <a:pt x="276" y="0"/>
                    </a:moveTo>
                    <a:cubicBezTo>
                      <a:pt x="179" y="0"/>
                      <a:pt x="114" y="80"/>
                      <a:pt x="114" y="177"/>
                    </a:cubicBezTo>
                    <a:lnTo>
                      <a:pt x="17" y="1390"/>
                    </a:lnTo>
                    <a:cubicBezTo>
                      <a:pt x="0" y="1470"/>
                      <a:pt x="97" y="1552"/>
                      <a:pt x="179" y="1552"/>
                    </a:cubicBezTo>
                    <a:cubicBezTo>
                      <a:pt x="276" y="1552"/>
                      <a:pt x="340" y="1470"/>
                      <a:pt x="340" y="1390"/>
                    </a:cubicBezTo>
                    <a:lnTo>
                      <a:pt x="437" y="177"/>
                    </a:lnTo>
                    <a:cubicBezTo>
                      <a:pt x="453" y="80"/>
                      <a:pt x="35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0"/>
              <p:cNvSpPr/>
              <p:nvPr/>
            </p:nvSpPr>
            <p:spPr>
              <a:xfrm>
                <a:off x="1835075" y="1666875"/>
                <a:ext cx="89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569" extrusionOk="0">
                    <a:moveTo>
                      <a:pt x="195" y="0"/>
                    </a:moveTo>
                    <a:cubicBezTo>
                      <a:pt x="98" y="0"/>
                      <a:pt x="33" y="82"/>
                      <a:pt x="33" y="162"/>
                    </a:cubicBezTo>
                    <a:cubicBezTo>
                      <a:pt x="16" y="582"/>
                      <a:pt x="1" y="987"/>
                      <a:pt x="1" y="1407"/>
                    </a:cubicBezTo>
                    <a:cubicBezTo>
                      <a:pt x="1" y="1504"/>
                      <a:pt x="81" y="1569"/>
                      <a:pt x="163" y="1569"/>
                    </a:cubicBezTo>
                    <a:cubicBezTo>
                      <a:pt x="259" y="1569"/>
                      <a:pt x="324" y="1504"/>
                      <a:pt x="324" y="1407"/>
                    </a:cubicBezTo>
                    <a:cubicBezTo>
                      <a:pt x="340" y="987"/>
                      <a:pt x="340" y="582"/>
                      <a:pt x="356" y="162"/>
                    </a:cubicBezTo>
                    <a:cubicBezTo>
                      <a:pt x="356" y="82"/>
                      <a:pt x="275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40"/>
              <p:cNvSpPr/>
              <p:nvPr/>
            </p:nvSpPr>
            <p:spPr>
              <a:xfrm>
                <a:off x="1878300" y="1666225"/>
                <a:ext cx="125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707" extrusionOk="0">
                    <a:moveTo>
                      <a:pt x="310" y="1"/>
                    </a:moveTo>
                    <a:cubicBezTo>
                      <a:pt x="248" y="1"/>
                      <a:pt x="175" y="47"/>
                      <a:pt x="162" y="123"/>
                    </a:cubicBezTo>
                    <a:cubicBezTo>
                      <a:pt x="82" y="593"/>
                      <a:pt x="33" y="1061"/>
                      <a:pt x="1" y="1545"/>
                    </a:cubicBezTo>
                    <a:cubicBezTo>
                      <a:pt x="1" y="1642"/>
                      <a:pt x="82" y="1707"/>
                      <a:pt x="179" y="1707"/>
                    </a:cubicBezTo>
                    <a:cubicBezTo>
                      <a:pt x="259" y="1707"/>
                      <a:pt x="341" y="1642"/>
                      <a:pt x="341" y="1545"/>
                    </a:cubicBezTo>
                    <a:cubicBezTo>
                      <a:pt x="356" y="1093"/>
                      <a:pt x="405" y="657"/>
                      <a:pt x="485" y="205"/>
                    </a:cubicBezTo>
                    <a:cubicBezTo>
                      <a:pt x="502" y="123"/>
                      <a:pt x="453" y="26"/>
                      <a:pt x="356" y="11"/>
                    </a:cubicBezTo>
                    <a:cubicBezTo>
                      <a:pt x="342" y="4"/>
                      <a:pt x="327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40"/>
              <p:cNvSpPr/>
              <p:nvPr/>
            </p:nvSpPr>
            <p:spPr>
              <a:xfrm>
                <a:off x="1924775" y="1669700"/>
                <a:ext cx="101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568" extrusionOk="0">
                    <a:moveTo>
                      <a:pt x="227" y="1"/>
                    </a:moveTo>
                    <a:cubicBezTo>
                      <a:pt x="130" y="1"/>
                      <a:pt x="81" y="81"/>
                      <a:pt x="65" y="178"/>
                    </a:cubicBezTo>
                    <a:cubicBezTo>
                      <a:pt x="16" y="583"/>
                      <a:pt x="1" y="1003"/>
                      <a:pt x="16" y="1406"/>
                    </a:cubicBezTo>
                    <a:cubicBezTo>
                      <a:pt x="16" y="1503"/>
                      <a:pt x="81" y="1568"/>
                      <a:pt x="178" y="1568"/>
                    </a:cubicBezTo>
                    <a:cubicBezTo>
                      <a:pt x="275" y="1568"/>
                      <a:pt x="356" y="1503"/>
                      <a:pt x="339" y="1406"/>
                    </a:cubicBezTo>
                    <a:cubicBezTo>
                      <a:pt x="324" y="1003"/>
                      <a:pt x="339" y="583"/>
                      <a:pt x="389" y="178"/>
                    </a:cubicBezTo>
                    <a:cubicBezTo>
                      <a:pt x="404" y="81"/>
                      <a:pt x="30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40"/>
              <p:cNvSpPr/>
              <p:nvPr/>
            </p:nvSpPr>
            <p:spPr>
              <a:xfrm>
                <a:off x="1974075" y="1664050"/>
                <a:ext cx="9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859" extrusionOk="0">
                    <a:moveTo>
                      <a:pt x="210" y="1"/>
                    </a:moveTo>
                    <a:cubicBezTo>
                      <a:pt x="113" y="1"/>
                      <a:pt x="65" y="81"/>
                      <a:pt x="48" y="162"/>
                    </a:cubicBezTo>
                    <a:cubicBezTo>
                      <a:pt x="16" y="680"/>
                      <a:pt x="0" y="1180"/>
                      <a:pt x="33" y="1697"/>
                    </a:cubicBezTo>
                    <a:cubicBezTo>
                      <a:pt x="48" y="1778"/>
                      <a:pt x="113" y="1859"/>
                      <a:pt x="210" y="1859"/>
                    </a:cubicBezTo>
                    <a:cubicBezTo>
                      <a:pt x="291" y="1859"/>
                      <a:pt x="371" y="1778"/>
                      <a:pt x="371" y="1697"/>
                    </a:cubicBezTo>
                    <a:cubicBezTo>
                      <a:pt x="339" y="1180"/>
                      <a:pt x="339" y="680"/>
                      <a:pt x="388" y="162"/>
                    </a:cubicBezTo>
                    <a:cubicBezTo>
                      <a:pt x="388" y="81"/>
                      <a:pt x="307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40"/>
              <p:cNvSpPr/>
              <p:nvPr/>
            </p:nvSpPr>
            <p:spPr>
              <a:xfrm>
                <a:off x="2020125" y="1665675"/>
                <a:ext cx="101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568" extrusionOk="0">
                    <a:moveTo>
                      <a:pt x="162" y="0"/>
                    </a:moveTo>
                    <a:cubicBezTo>
                      <a:pt x="81" y="0"/>
                      <a:pt x="1" y="65"/>
                      <a:pt x="1" y="162"/>
                    </a:cubicBezTo>
                    <a:cubicBezTo>
                      <a:pt x="16" y="565"/>
                      <a:pt x="33" y="986"/>
                      <a:pt x="65" y="1390"/>
                    </a:cubicBezTo>
                    <a:cubicBezTo>
                      <a:pt x="65" y="1487"/>
                      <a:pt x="130" y="1567"/>
                      <a:pt x="227" y="1567"/>
                    </a:cubicBezTo>
                    <a:cubicBezTo>
                      <a:pt x="307" y="1567"/>
                      <a:pt x="404" y="1487"/>
                      <a:pt x="389" y="1390"/>
                    </a:cubicBezTo>
                    <a:cubicBezTo>
                      <a:pt x="356" y="986"/>
                      <a:pt x="340" y="565"/>
                      <a:pt x="324" y="162"/>
                    </a:cubicBezTo>
                    <a:cubicBezTo>
                      <a:pt x="324" y="65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40"/>
              <p:cNvSpPr/>
              <p:nvPr/>
            </p:nvSpPr>
            <p:spPr>
              <a:xfrm>
                <a:off x="2059725" y="1662825"/>
                <a:ext cx="105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617" extrusionOk="0">
                    <a:moveTo>
                      <a:pt x="242" y="1"/>
                    </a:moveTo>
                    <a:cubicBezTo>
                      <a:pt x="145" y="1"/>
                      <a:pt x="81" y="65"/>
                      <a:pt x="81" y="162"/>
                    </a:cubicBezTo>
                    <a:cubicBezTo>
                      <a:pt x="65" y="599"/>
                      <a:pt x="33" y="1019"/>
                      <a:pt x="16" y="1455"/>
                    </a:cubicBezTo>
                    <a:cubicBezTo>
                      <a:pt x="1" y="1537"/>
                      <a:pt x="98" y="1617"/>
                      <a:pt x="178" y="1617"/>
                    </a:cubicBezTo>
                    <a:cubicBezTo>
                      <a:pt x="275" y="1617"/>
                      <a:pt x="339" y="1537"/>
                      <a:pt x="339" y="1455"/>
                    </a:cubicBezTo>
                    <a:cubicBezTo>
                      <a:pt x="372" y="1019"/>
                      <a:pt x="389" y="599"/>
                      <a:pt x="404" y="162"/>
                    </a:cubicBezTo>
                    <a:cubicBezTo>
                      <a:pt x="421" y="65"/>
                      <a:pt x="33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40"/>
              <p:cNvSpPr/>
              <p:nvPr/>
            </p:nvSpPr>
            <p:spPr>
              <a:xfrm>
                <a:off x="2098900" y="1659600"/>
                <a:ext cx="125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55" extrusionOk="0">
                    <a:moveTo>
                      <a:pt x="179" y="0"/>
                    </a:moveTo>
                    <a:cubicBezTo>
                      <a:pt x="98" y="0"/>
                      <a:pt x="1" y="82"/>
                      <a:pt x="17" y="179"/>
                    </a:cubicBezTo>
                    <a:cubicBezTo>
                      <a:pt x="65" y="550"/>
                      <a:pt x="114" y="922"/>
                      <a:pt x="147" y="1293"/>
                    </a:cubicBezTo>
                    <a:cubicBezTo>
                      <a:pt x="162" y="1390"/>
                      <a:pt x="227" y="1455"/>
                      <a:pt x="324" y="1455"/>
                    </a:cubicBezTo>
                    <a:cubicBezTo>
                      <a:pt x="405" y="1455"/>
                      <a:pt x="502" y="1390"/>
                      <a:pt x="485" y="1293"/>
                    </a:cubicBezTo>
                    <a:lnTo>
                      <a:pt x="341" y="179"/>
                    </a:lnTo>
                    <a:cubicBezTo>
                      <a:pt x="341" y="82"/>
                      <a:pt x="276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40"/>
              <p:cNvSpPr/>
              <p:nvPr/>
            </p:nvSpPr>
            <p:spPr>
              <a:xfrm>
                <a:off x="1957500" y="2309275"/>
                <a:ext cx="318825" cy="457975"/>
              </a:xfrm>
              <a:custGeom>
                <a:avLst/>
                <a:gdLst/>
                <a:ahLst/>
                <a:cxnLst/>
                <a:rect l="l" t="t" r="r" b="b"/>
                <a:pathLst>
                  <a:path w="12753" h="18319" extrusionOk="0">
                    <a:moveTo>
                      <a:pt x="3831" y="1"/>
                    </a:moveTo>
                    <a:lnTo>
                      <a:pt x="0" y="1440"/>
                    </a:lnTo>
                    <a:cubicBezTo>
                      <a:pt x="437" y="1634"/>
                      <a:pt x="696" y="2069"/>
                      <a:pt x="905" y="2490"/>
                    </a:cubicBezTo>
                    <a:cubicBezTo>
                      <a:pt x="1601" y="3896"/>
                      <a:pt x="2036" y="5431"/>
                      <a:pt x="2166" y="6982"/>
                    </a:cubicBezTo>
                    <a:cubicBezTo>
                      <a:pt x="2247" y="7984"/>
                      <a:pt x="2215" y="8986"/>
                      <a:pt x="2360" y="9973"/>
                    </a:cubicBezTo>
                    <a:cubicBezTo>
                      <a:pt x="2554" y="11363"/>
                      <a:pt x="3071" y="12687"/>
                      <a:pt x="3653" y="13963"/>
                    </a:cubicBezTo>
                    <a:cubicBezTo>
                      <a:pt x="4073" y="14885"/>
                      <a:pt x="4525" y="15805"/>
                      <a:pt x="5172" y="16598"/>
                    </a:cubicBezTo>
                    <a:cubicBezTo>
                      <a:pt x="5818" y="17389"/>
                      <a:pt x="6675" y="18036"/>
                      <a:pt x="7661" y="18262"/>
                    </a:cubicBezTo>
                    <a:cubicBezTo>
                      <a:pt x="7797" y="18296"/>
                      <a:pt x="7943" y="18319"/>
                      <a:pt x="8086" y="18319"/>
                    </a:cubicBezTo>
                    <a:cubicBezTo>
                      <a:pt x="8281" y="18319"/>
                      <a:pt x="8472" y="18277"/>
                      <a:pt x="8630" y="18165"/>
                    </a:cubicBezTo>
                    <a:cubicBezTo>
                      <a:pt x="8834" y="18022"/>
                      <a:pt x="8922" y="17729"/>
                      <a:pt x="8844" y="17514"/>
                    </a:cubicBezTo>
                    <a:lnTo>
                      <a:pt x="8844" y="17514"/>
                    </a:lnTo>
                    <a:cubicBezTo>
                      <a:pt x="8961" y="17609"/>
                      <a:pt x="9116" y="17658"/>
                      <a:pt x="9273" y="17658"/>
                    </a:cubicBezTo>
                    <a:cubicBezTo>
                      <a:pt x="9461" y="17658"/>
                      <a:pt x="9651" y="17587"/>
                      <a:pt x="9778" y="17438"/>
                    </a:cubicBezTo>
                    <a:cubicBezTo>
                      <a:pt x="10053" y="17115"/>
                      <a:pt x="9923" y="16549"/>
                      <a:pt x="9552" y="16339"/>
                    </a:cubicBezTo>
                    <a:lnTo>
                      <a:pt x="9552" y="16339"/>
                    </a:lnTo>
                    <a:cubicBezTo>
                      <a:pt x="9794" y="16452"/>
                      <a:pt x="10037" y="16566"/>
                      <a:pt x="10311" y="16581"/>
                    </a:cubicBezTo>
                    <a:cubicBezTo>
                      <a:pt x="10570" y="16581"/>
                      <a:pt x="10861" y="16484"/>
                      <a:pt x="10990" y="16258"/>
                    </a:cubicBezTo>
                    <a:cubicBezTo>
                      <a:pt x="11265" y="15805"/>
                      <a:pt x="10828" y="15273"/>
                      <a:pt x="10699" y="14771"/>
                    </a:cubicBezTo>
                    <a:lnTo>
                      <a:pt x="10699" y="14771"/>
                    </a:lnTo>
                    <a:cubicBezTo>
                      <a:pt x="10845" y="15033"/>
                      <a:pt x="11136" y="15173"/>
                      <a:pt x="11426" y="15173"/>
                    </a:cubicBezTo>
                    <a:cubicBezTo>
                      <a:pt x="11619" y="15173"/>
                      <a:pt x="11811" y="15111"/>
                      <a:pt x="11960" y="14982"/>
                    </a:cubicBezTo>
                    <a:cubicBezTo>
                      <a:pt x="12279" y="14676"/>
                      <a:pt x="12259" y="14109"/>
                      <a:pt x="11958" y="13798"/>
                    </a:cubicBezTo>
                    <a:lnTo>
                      <a:pt x="11958" y="13798"/>
                    </a:lnTo>
                    <a:cubicBezTo>
                      <a:pt x="12022" y="13833"/>
                      <a:pt x="12096" y="13849"/>
                      <a:pt x="12173" y="13849"/>
                    </a:cubicBezTo>
                    <a:cubicBezTo>
                      <a:pt x="12315" y="13849"/>
                      <a:pt x="12464" y="13791"/>
                      <a:pt x="12558" y="13689"/>
                    </a:cubicBezTo>
                    <a:cubicBezTo>
                      <a:pt x="12735" y="13495"/>
                      <a:pt x="12752" y="13187"/>
                      <a:pt x="12655" y="12929"/>
                    </a:cubicBezTo>
                    <a:cubicBezTo>
                      <a:pt x="12574" y="12670"/>
                      <a:pt x="12397" y="12462"/>
                      <a:pt x="12218" y="12268"/>
                    </a:cubicBezTo>
                    <a:cubicBezTo>
                      <a:pt x="10990" y="10846"/>
                      <a:pt x="9617" y="9488"/>
                      <a:pt x="9035" y="7710"/>
                    </a:cubicBezTo>
                    <a:cubicBezTo>
                      <a:pt x="8533" y="6224"/>
                      <a:pt x="8647" y="4558"/>
                      <a:pt x="8049" y="3104"/>
                    </a:cubicBezTo>
                    <a:cubicBezTo>
                      <a:pt x="7354" y="1407"/>
                      <a:pt x="5657" y="147"/>
                      <a:pt x="3831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40"/>
              <p:cNvSpPr/>
              <p:nvPr/>
            </p:nvSpPr>
            <p:spPr>
              <a:xfrm>
                <a:off x="2081550" y="2366050"/>
                <a:ext cx="347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59" extrusionOk="0">
                    <a:moveTo>
                      <a:pt x="182" y="1"/>
                    </a:moveTo>
                    <a:cubicBezTo>
                      <a:pt x="113" y="1"/>
                      <a:pt x="45" y="56"/>
                      <a:pt x="33" y="122"/>
                    </a:cubicBezTo>
                    <a:cubicBezTo>
                      <a:pt x="0" y="219"/>
                      <a:pt x="48" y="300"/>
                      <a:pt x="145" y="332"/>
                    </a:cubicBezTo>
                    <a:cubicBezTo>
                      <a:pt x="485" y="429"/>
                      <a:pt x="824" y="542"/>
                      <a:pt x="1164" y="656"/>
                    </a:cubicBezTo>
                    <a:cubicBezTo>
                      <a:pt x="1174" y="658"/>
                      <a:pt x="1185" y="659"/>
                      <a:pt x="1196" y="659"/>
                    </a:cubicBezTo>
                    <a:cubicBezTo>
                      <a:pt x="1271" y="659"/>
                      <a:pt x="1360" y="613"/>
                      <a:pt x="1373" y="542"/>
                    </a:cubicBezTo>
                    <a:cubicBezTo>
                      <a:pt x="1390" y="445"/>
                      <a:pt x="1341" y="365"/>
                      <a:pt x="1261" y="332"/>
                    </a:cubicBezTo>
                    <a:cubicBezTo>
                      <a:pt x="905" y="219"/>
                      <a:pt x="565" y="122"/>
                      <a:pt x="227" y="9"/>
                    </a:cubicBezTo>
                    <a:cubicBezTo>
                      <a:pt x="212" y="3"/>
                      <a:pt x="197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40"/>
              <p:cNvSpPr/>
              <p:nvPr/>
            </p:nvSpPr>
            <p:spPr>
              <a:xfrm>
                <a:off x="2084350" y="2358175"/>
                <a:ext cx="23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252" extrusionOk="0">
                    <a:moveTo>
                      <a:pt x="754" y="1"/>
                    </a:moveTo>
                    <a:cubicBezTo>
                      <a:pt x="696" y="1"/>
                      <a:pt x="632" y="26"/>
                      <a:pt x="599" y="81"/>
                    </a:cubicBezTo>
                    <a:cubicBezTo>
                      <a:pt x="453" y="404"/>
                      <a:pt x="276" y="712"/>
                      <a:pt x="50" y="1003"/>
                    </a:cubicBezTo>
                    <a:cubicBezTo>
                      <a:pt x="1" y="1068"/>
                      <a:pt x="50" y="1197"/>
                      <a:pt x="115" y="1229"/>
                    </a:cubicBezTo>
                    <a:cubicBezTo>
                      <a:pt x="146" y="1244"/>
                      <a:pt x="175" y="1252"/>
                      <a:pt x="202" y="1252"/>
                    </a:cubicBezTo>
                    <a:cubicBezTo>
                      <a:pt x="260" y="1252"/>
                      <a:pt x="307" y="1219"/>
                      <a:pt x="341" y="1165"/>
                    </a:cubicBezTo>
                    <a:cubicBezTo>
                      <a:pt x="567" y="889"/>
                      <a:pt x="744" y="583"/>
                      <a:pt x="890" y="243"/>
                    </a:cubicBezTo>
                    <a:cubicBezTo>
                      <a:pt x="923" y="163"/>
                      <a:pt x="923" y="66"/>
                      <a:pt x="826" y="16"/>
                    </a:cubicBezTo>
                    <a:cubicBezTo>
                      <a:pt x="805" y="6"/>
                      <a:pt x="780" y="1"/>
                      <a:pt x="7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40"/>
              <p:cNvSpPr/>
              <p:nvPr/>
            </p:nvSpPr>
            <p:spPr>
              <a:xfrm>
                <a:off x="2034675" y="2449100"/>
                <a:ext cx="3355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618" extrusionOk="0">
                    <a:moveTo>
                      <a:pt x="195" y="1"/>
                    </a:moveTo>
                    <a:cubicBezTo>
                      <a:pt x="138" y="1"/>
                      <a:pt x="82" y="26"/>
                      <a:pt x="48" y="81"/>
                    </a:cubicBezTo>
                    <a:cubicBezTo>
                      <a:pt x="1" y="146"/>
                      <a:pt x="16" y="275"/>
                      <a:pt x="113" y="307"/>
                    </a:cubicBezTo>
                    <a:cubicBezTo>
                      <a:pt x="436" y="452"/>
                      <a:pt x="760" y="549"/>
                      <a:pt x="1115" y="614"/>
                    </a:cubicBezTo>
                    <a:cubicBezTo>
                      <a:pt x="1129" y="617"/>
                      <a:pt x="1143" y="618"/>
                      <a:pt x="1157" y="618"/>
                    </a:cubicBezTo>
                    <a:cubicBezTo>
                      <a:pt x="1227" y="618"/>
                      <a:pt x="1299" y="582"/>
                      <a:pt x="1326" y="501"/>
                    </a:cubicBezTo>
                    <a:cubicBezTo>
                      <a:pt x="1341" y="420"/>
                      <a:pt x="1294" y="307"/>
                      <a:pt x="1197" y="291"/>
                    </a:cubicBezTo>
                    <a:cubicBezTo>
                      <a:pt x="1035" y="258"/>
                      <a:pt x="873" y="226"/>
                      <a:pt x="712" y="178"/>
                    </a:cubicBezTo>
                    <a:cubicBezTo>
                      <a:pt x="647" y="161"/>
                      <a:pt x="566" y="129"/>
                      <a:pt x="485" y="97"/>
                    </a:cubicBezTo>
                    <a:cubicBezTo>
                      <a:pt x="453" y="81"/>
                      <a:pt x="404" y="81"/>
                      <a:pt x="372" y="64"/>
                    </a:cubicBezTo>
                    <a:cubicBezTo>
                      <a:pt x="324" y="49"/>
                      <a:pt x="324" y="32"/>
                      <a:pt x="275" y="16"/>
                    </a:cubicBezTo>
                    <a:cubicBezTo>
                      <a:pt x="249" y="6"/>
                      <a:pt x="222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40"/>
              <p:cNvSpPr/>
              <p:nvPr/>
            </p:nvSpPr>
            <p:spPr>
              <a:xfrm>
                <a:off x="2040975" y="2434625"/>
                <a:ext cx="201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643" extrusionOk="0">
                    <a:moveTo>
                      <a:pt x="612" y="0"/>
                    </a:moveTo>
                    <a:cubicBezTo>
                      <a:pt x="548" y="0"/>
                      <a:pt x="485" y="34"/>
                      <a:pt x="460" y="111"/>
                    </a:cubicBezTo>
                    <a:cubicBezTo>
                      <a:pt x="314" y="563"/>
                      <a:pt x="169" y="999"/>
                      <a:pt x="40" y="1436"/>
                    </a:cubicBezTo>
                    <a:cubicBezTo>
                      <a:pt x="0" y="1563"/>
                      <a:pt x="104" y="1643"/>
                      <a:pt x="206" y="1643"/>
                    </a:cubicBezTo>
                    <a:cubicBezTo>
                      <a:pt x="272" y="1643"/>
                      <a:pt x="337" y="1609"/>
                      <a:pt x="363" y="1533"/>
                    </a:cubicBezTo>
                    <a:cubicBezTo>
                      <a:pt x="492" y="1096"/>
                      <a:pt x="637" y="643"/>
                      <a:pt x="766" y="208"/>
                    </a:cubicBezTo>
                    <a:cubicBezTo>
                      <a:pt x="805" y="80"/>
                      <a:pt x="708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40"/>
              <p:cNvSpPr/>
              <p:nvPr/>
            </p:nvSpPr>
            <p:spPr>
              <a:xfrm>
                <a:off x="2110625" y="2487600"/>
                <a:ext cx="384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95" extrusionOk="0">
                    <a:moveTo>
                      <a:pt x="177" y="0"/>
                    </a:moveTo>
                    <a:cubicBezTo>
                      <a:pt x="121" y="0"/>
                      <a:pt x="69" y="26"/>
                      <a:pt x="49" y="76"/>
                    </a:cubicBezTo>
                    <a:cubicBezTo>
                      <a:pt x="1" y="157"/>
                      <a:pt x="16" y="270"/>
                      <a:pt x="98" y="302"/>
                    </a:cubicBezTo>
                    <a:cubicBezTo>
                      <a:pt x="486" y="513"/>
                      <a:pt x="889" y="642"/>
                      <a:pt x="1309" y="690"/>
                    </a:cubicBezTo>
                    <a:cubicBezTo>
                      <a:pt x="1323" y="693"/>
                      <a:pt x="1337" y="694"/>
                      <a:pt x="1351" y="694"/>
                    </a:cubicBezTo>
                    <a:cubicBezTo>
                      <a:pt x="1421" y="694"/>
                      <a:pt x="1490" y="658"/>
                      <a:pt x="1503" y="577"/>
                    </a:cubicBezTo>
                    <a:cubicBezTo>
                      <a:pt x="1536" y="496"/>
                      <a:pt x="1488" y="383"/>
                      <a:pt x="1391" y="383"/>
                    </a:cubicBezTo>
                    <a:cubicBezTo>
                      <a:pt x="1003" y="319"/>
                      <a:pt x="615" y="205"/>
                      <a:pt x="275" y="28"/>
                    </a:cubicBezTo>
                    <a:cubicBezTo>
                      <a:pt x="245" y="9"/>
                      <a:pt x="210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40"/>
              <p:cNvSpPr/>
              <p:nvPr/>
            </p:nvSpPr>
            <p:spPr>
              <a:xfrm>
                <a:off x="2119525" y="2480200"/>
                <a:ext cx="2265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325" extrusionOk="0">
                    <a:moveTo>
                      <a:pt x="729" y="1"/>
                    </a:moveTo>
                    <a:cubicBezTo>
                      <a:pt x="671" y="1"/>
                      <a:pt x="615" y="26"/>
                      <a:pt x="582" y="81"/>
                    </a:cubicBezTo>
                    <a:cubicBezTo>
                      <a:pt x="404" y="421"/>
                      <a:pt x="227" y="744"/>
                      <a:pt x="48" y="1083"/>
                    </a:cubicBezTo>
                    <a:cubicBezTo>
                      <a:pt x="1" y="1147"/>
                      <a:pt x="33" y="1261"/>
                      <a:pt x="113" y="1309"/>
                    </a:cubicBezTo>
                    <a:cubicBezTo>
                      <a:pt x="134" y="1319"/>
                      <a:pt x="159" y="1325"/>
                      <a:pt x="186" y="1325"/>
                    </a:cubicBezTo>
                    <a:cubicBezTo>
                      <a:pt x="243" y="1325"/>
                      <a:pt x="307" y="1300"/>
                      <a:pt x="339" y="1244"/>
                    </a:cubicBezTo>
                    <a:cubicBezTo>
                      <a:pt x="518" y="906"/>
                      <a:pt x="695" y="582"/>
                      <a:pt x="873" y="242"/>
                    </a:cubicBezTo>
                    <a:cubicBezTo>
                      <a:pt x="906" y="178"/>
                      <a:pt x="889" y="65"/>
                      <a:pt x="809" y="16"/>
                    </a:cubicBezTo>
                    <a:cubicBezTo>
                      <a:pt x="783" y="6"/>
                      <a:pt x="756" y="1"/>
                      <a:pt x="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40"/>
              <p:cNvSpPr/>
              <p:nvPr/>
            </p:nvSpPr>
            <p:spPr>
              <a:xfrm>
                <a:off x="2050025" y="2561000"/>
                <a:ext cx="384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958" extrusionOk="0">
                    <a:moveTo>
                      <a:pt x="179" y="0"/>
                    </a:moveTo>
                    <a:cubicBezTo>
                      <a:pt x="138" y="0"/>
                      <a:pt x="98" y="16"/>
                      <a:pt x="65" y="49"/>
                    </a:cubicBezTo>
                    <a:cubicBezTo>
                      <a:pt x="1" y="113"/>
                      <a:pt x="1" y="210"/>
                      <a:pt x="65" y="275"/>
                    </a:cubicBezTo>
                    <a:cubicBezTo>
                      <a:pt x="404" y="615"/>
                      <a:pt x="841" y="841"/>
                      <a:pt x="1294" y="954"/>
                    </a:cubicBezTo>
                    <a:cubicBezTo>
                      <a:pt x="1306" y="956"/>
                      <a:pt x="1319" y="957"/>
                      <a:pt x="1331" y="957"/>
                    </a:cubicBezTo>
                    <a:cubicBezTo>
                      <a:pt x="1414" y="957"/>
                      <a:pt x="1490" y="909"/>
                      <a:pt x="1503" y="825"/>
                    </a:cubicBezTo>
                    <a:cubicBezTo>
                      <a:pt x="1535" y="744"/>
                      <a:pt x="1471" y="647"/>
                      <a:pt x="1391" y="631"/>
                    </a:cubicBezTo>
                    <a:cubicBezTo>
                      <a:pt x="970" y="534"/>
                      <a:pt x="598" y="340"/>
                      <a:pt x="292" y="49"/>
                    </a:cubicBezTo>
                    <a:cubicBezTo>
                      <a:pt x="259" y="16"/>
                      <a:pt x="219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40"/>
              <p:cNvSpPr/>
              <p:nvPr/>
            </p:nvSpPr>
            <p:spPr>
              <a:xfrm>
                <a:off x="2060925" y="2555100"/>
                <a:ext cx="242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229" extrusionOk="0">
                    <a:moveTo>
                      <a:pt x="762" y="0"/>
                    </a:moveTo>
                    <a:cubicBezTo>
                      <a:pt x="723" y="0"/>
                      <a:pt x="686" y="13"/>
                      <a:pt x="664" y="43"/>
                    </a:cubicBezTo>
                    <a:cubicBezTo>
                      <a:pt x="421" y="334"/>
                      <a:pt x="211" y="640"/>
                      <a:pt x="33" y="980"/>
                    </a:cubicBezTo>
                    <a:cubicBezTo>
                      <a:pt x="0" y="1061"/>
                      <a:pt x="17" y="1157"/>
                      <a:pt x="97" y="1207"/>
                    </a:cubicBezTo>
                    <a:cubicBezTo>
                      <a:pt x="123" y="1222"/>
                      <a:pt x="153" y="1229"/>
                      <a:pt x="181" y="1229"/>
                    </a:cubicBezTo>
                    <a:cubicBezTo>
                      <a:pt x="242" y="1229"/>
                      <a:pt x="302" y="1197"/>
                      <a:pt x="324" y="1142"/>
                    </a:cubicBezTo>
                    <a:cubicBezTo>
                      <a:pt x="405" y="996"/>
                      <a:pt x="502" y="834"/>
                      <a:pt x="599" y="689"/>
                    </a:cubicBezTo>
                    <a:cubicBezTo>
                      <a:pt x="647" y="608"/>
                      <a:pt x="696" y="543"/>
                      <a:pt x="744" y="479"/>
                    </a:cubicBezTo>
                    <a:cubicBezTo>
                      <a:pt x="776" y="431"/>
                      <a:pt x="793" y="399"/>
                      <a:pt x="825" y="366"/>
                    </a:cubicBezTo>
                    <a:cubicBezTo>
                      <a:pt x="825" y="366"/>
                      <a:pt x="830" y="356"/>
                      <a:pt x="834" y="350"/>
                    </a:cubicBezTo>
                    <a:lnTo>
                      <a:pt x="834" y="350"/>
                    </a:lnTo>
                    <a:cubicBezTo>
                      <a:pt x="834" y="352"/>
                      <a:pt x="834" y="354"/>
                      <a:pt x="835" y="354"/>
                    </a:cubicBezTo>
                    <a:cubicBezTo>
                      <a:pt x="836" y="354"/>
                      <a:pt x="838" y="353"/>
                      <a:pt x="841" y="349"/>
                    </a:cubicBezTo>
                    <a:cubicBezTo>
                      <a:pt x="841" y="346"/>
                      <a:pt x="840" y="345"/>
                      <a:pt x="839" y="345"/>
                    </a:cubicBezTo>
                    <a:cubicBezTo>
                      <a:pt x="838" y="345"/>
                      <a:pt x="836" y="347"/>
                      <a:pt x="834" y="350"/>
                    </a:cubicBezTo>
                    <a:lnTo>
                      <a:pt x="834" y="350"/>
                    </a:lnTo>
                    <a:cubicBezTo>
                      <a:pt x="836" y="344"/>
                      <a:pt x="841" y="334"/>
                      <a:pt x="841" y="334"/>
                    </a:cubicBezTo>
                    <a:lnTo>
                      <a:pt x="890" y="285"/>
                    </a:lnTo>
                    <a:cubicBezTo>
                      <a:pt x="955" y="205"/>
                      <a:pt x="970" y="108"/>
                      <a:pt x="890" y="43"/>
                    </a:cubicBezTo>
                    <a:cubicBezTo>
                      <a:pt x="855" y="17"/>
                      <a:pt x="807" y="0"/>
                      <a:pt x="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0"/>
              <p:cNvSpPr/>
              <p:nvPr/>
            </p:nvSpPr>
            <p:spPr>
              <a:xfrm>
                <a:off x="2157500" y="2565775"/>
                <a:ext cx="359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40" extrusionOk="0">
                    <a:moveTo>
                      <a:pt x="178" y="1"/>
                    </a:moveTo>
                    <a:cubicBezTo>
                      <a:pt x="106" y="1"/>
                      <a:pt x="31" y="47"/>
                      <a:pt x="16" y="116"/>
                    </a:cubicBezTo>
                    <a:cubicBezTo>
                      <a:pt x="1" y="198"/>
                      <a:pt x="33" y="310"/>
                      <a:pt x="130" y="327"/>
                    </a:cubicBezTo>
                    <a:cubicBezTo>
                      <a:pt x="486" y="392"/>
                      <a:pt x="857" y="456"/>
                      <a:pt x="1229" y="537"/>
                    </a:cubicBezTo>
                    <a:cubicBezTo>
                      <a:pt x="1240" y="539"/>
                      <a:pt x="1250" y="540"/>
                      <a:pt x="1261" y="540"/>
                    </a:cubicBezTo>
                    <a:cubicBezTo>
                      <a:pt x="1333" y="540"/>
                      <a:pt x="1408" y="494"/>
                      <a:pt x="1423" y="424"/>
                    </a:cubicBezTo>
                    <a:cubicBezTo>
                      <a:pt x="1438" y="327"/>
                      <a:pt x="1406" y="230"/>
                      <a:pt x="1309" y="213"/>
                    </a:cubicBezTo>
                    <a:cubicBezTo>
                      <a:pt x="954" y="149"/>
                      <a:pt x="582" y="69"/>
                      <a:pt x="210" y="4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0"/>
              <p:cNvSpPr/>
              <p:nvPr/>
            </p:nvSpPr>
            <p:spPr>
              <a:xfrm>
                <a:off x="2163150" y="2554050"/>
                <a:ext cx="23475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539" extrusionOk="0">
                    <a:moveTo>
                      <a:pt x="742" y="1"/>
                    </a:moveTo>
                    <a:cubicBezTo>
                      <a:pt x="664" y="1"/>
                      <a:pt x="611" y="46"/>
                      <a:pt x="583" y="117"/>
                    </a:cubicBezTo>
                    <a:cubicBezTo>
                      <a:pt x="421" y="521"/>
                      <a:pt x="243" y="909"/>
                      <a:pt x="49" y="1281"/>
                    </a:cubicBezTo>
                    <a:cubicBezTo>
                      <a:pt x="1" y="1361"/>
                      <a:pt x="16" y="1475"/>
                      <a:pt x="98" y="1523"/>
                    </a:cubicBezTo>
                    <a:cubicBezTo>
                      <a:pt x="123" y="1533"/>
                      <a:pt x="152" y="1538"/>
                      <a:pt x="181" y="1538"/>
                    </a:cubicBezTo>
                    <a:cubicBezTo>
                      <a:pt x="242" y="1538"/>
                      <a:pt x="302" y="1514"/>
                      <a:pt x="324" y="1458"/>
                    </a:cubicBezTo>
                    <a:cubicBezTo>
                      <a:pt x="534" y="1055"/>
                      <a:pt x="728" y="634"/>
                      <a:pt x="889" y="214"/>
                    </a:cubicBezTo>
                    <a:cubicBezTo>
                      <a:pt x="938" y="133"/>
                      <a:pt x="857" y="36"/>
                      <a:pt x="777" y="4"/>
                    </a:cubicBezTo>
                    <a:cubicBezTo>
                      <a:pt x="764" y="2"/>
                      <a:pt x="753" y="1"/>
                      <a:pt x="74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0"/>
              <p:cNvSpPr/>
              <p:nvPr/>
            </p:nvSpPr>
            <p:spPr>
              <a:xfrm>
                <a:off x="2140925" y="2632375"/>
                <a:ext cx="3557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397" extrusionOk="0">
                    <a:moveTo>
                      <a:pt x="1235" y="1"/>
                    </a:moveTo>
                    <a:cubicBezTo>
                      <a:pt x="1222" y="1"/>
                      <a:pt x="1209" y="2"/>
                      <a:pt x="1196" y="5"/>
                    </a:cubicBezTo>
                    <a:cubicBezTo>
                      <a:pt x="858" y="54"/>
                      <a:pt x="502" y="69"/>
                      <a:pt x="162" y="69"/>
                    </a:cubicBezTo>
                    <a:cubicBezTo>
                      <a:pt x="82" y="69"/>
                      <a:pt x="0" y="134"/>
                      <a:pt x="0" y="231"/>
                    </a:cubicBezTo>
                    <a:cubicBezTo>
                      <a:pt x="0" y="328"/>
                      <a:pt x="82" y="392"/>
                      <a:pt x="162" y="392"/>
                    </a:cubicBezTo>
                    <a:cubicBezTo>
                      <a:pt x="230" y="395"/>
                      <a:pt x="297" y="397"/>
                      <a:pt x="365" y="397"/>
                    </a:cubicBezTo>
                    <a:cubicBezTo>
                      <a:pt x="669" y="397"/>
                      <a:pt x="973" y="368"/>
                      <a:pt x="1278" y="328"/>
                    </a:cubicBezTo>
                    <a:cubicBezTo>
                      <a:pt x="1358" y="312"/>
                      <a:pt x="1423" y="199"/>
                      <a:pt x="1390" y="118"/>
                    </a:cubicBezTo>
                    <a:cubicBezTo>
                      <a:pt x="1363" y="37"/>
                      <a:pt x="1302" y="1"/>
                      <a:pt x="1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0"/>
              <p:cNvSpPr/>
              <p:nvPr/>
            </p:nvSpPr>
            <p:spPr>
              <a:xfrm>
                <a:off x="2149425" y="2619900"/>
                <a:ext cx="14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429" extrusionOk="0">
                    <a:moveTo>
                      <a:pt x="411" y="0"/>
                    </a:moveTo>
                    <a:cubicBezTo>
                      <a:pt x="341" y="0"/>
                      <a:pt x="272" y="36"/>
                      <a:pt x="259" y="117"/>
                    </a:cubicBezTo>
                    <a:cubicBezTo>
                      <a:pt x="178" y="488"/>
                      <a:pt x="97" y="844"/>
                      <a:pt x="16" y="1215"/>
                    </a:cubicBezTo>
                    <a:cubicBezTo>
                      <a:pt x="0" y="1296"/>
                      <a:pt x="33" y="1409"/>
                      <a:pt x="130" y="1425"/>
                    </a:cubicBezTo>
                    <a:cubicBezTo>
                      <a:pt x="140" y="1427"/>
                      <a:pt x="150" y="1428"/>
                      <a:pt x="161" y="1428"/>
                    </a:cubicBezTo>
                    <a:cubicBezTo>
                      <a:pt x="233" y="1428"/>
                      <a:pt x="311" y="1383"/>
                      <a:pt x="339" y="1312"/>
                    </a:cubicBezTo>
                    <a:cubicBezTo>
                      <a:pt x="421" y="941"/>
                      <a:pt x="485" y="568"/>
                      <a:pt x="565" y="197"/>
                    </a:cubicBezTo>
                    <a:cubicBezTo>
                      <a:pt x="582" y="117"/>
                      <a:pt x="550" y="20"/>
                      <a:pt x="453" y="5"/>
                    </a:cubicBezTo>
                    <a:cubicBezTo>
                      <a:pt x="439" y="2"/>
                      <a:pt x="425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0"/>
              <p:cNvSpPr/>
              <p:nvPr/>
            </p:nvSpPr>
            <p:spPr>
              <a:xfrm>
                <a:off x="2117900" y="2696575"/>
                <a:ext cx="347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72" extrusionOk="0">
                    <a:moveTo>
                      <a:pt x="192" y="0"/>
                    </a:moveTo>
                    <a:cubicBezTo>
                      <a:pt x="131" y="0"/>
                      <a:pt x="71" y="32"/>
                      <a:pt x="49" y="87"/>
                    </a:cubicBezTo>
                    <a:cubicBezTo>
                      <a:pt x="1" y="168"/>
                      <a:pt x="33" y="249"/>
                      <a:pt x="98" y="313"/>
                    </a:cubicBezTo>
                    <a:cubicBezTo>
                      <a:pt x="437" y="540"/>
                      <a:pt x="824" y="669"/>
                      <a:pt x="1229" y="669"/>
                    </a:cubicBezTo>
                    <a:cubicBezTo>
                      <a:pt x="1236" y="670"/>
                      <a:pt x="1243" y="671"/>
                      <a:pt x="1250" y="671"/>
                    </a:cubicBezTo>
                    <a:cubicBezTo>
                      <a:pt x="1323" y="671"/>
                      <a:pt x="1391" y="596"/>
                      <a:pt x="1391" y="507"/>
                    </a:cubicBezTo>
                    <a:cubicBezTo>
                      <a:pt x="1391" y="410"/>
                      <a:pt x="1309" y="346"/>
                      <a:pt x="1229" y="346"/>
                    </a:cubicBezTo>
                    <a:cubicBezTo>
                      <a:pt x="1132" y="346"/>
                      <a:pt x="1068" y="330"/>
                      <a:pt x="986" y="313"/>
                    </a:cubicBezTo>
                    <a:cubicBezTo>
                      <a:pt x="889" y="298"/>
                      <a:pt x="809" y="281"/>
                      <a:pt x="727" y="249"/>
                    </a:cubicBezTo>
                    <a:cubicBezTo>
                      <a:pt x="566" y="201"/>
                      <a:pt x="421" y="119"/>
                      <a:pt x="275" y="22"/>
                    </a:cubicBezTo>
                    <a:cubicBezTo>
                      <a:pt x="249" y="7"/>
                      <a:pt x="220" y="0"/>
                      <a:pt x="19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40"/>
              <p:cNvSpPr/>
              <p:nvPr/>
            </p:nvSpPr>
            <p:spPr>
              <a:xfrm>
                <a:off x="2126800" y="2693025"/>
                <a:ext cx="2102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03" extrusionOk="0">
                    <a:moveTo>
                      <a:pt x="659" y="0"/>
                    </a:moveTo>
                    <a:cubicBezTo>
                      <a:pt x="605" y="0"/>
                      <a:pt x="548" y="23"/>
                      <a:pt x="518" y="84"/>
                    </a:cubicBezTo>
                    <a:cubicBezTo>
                      <a:pt x="371" y="407"/>
                      <a:pt x="210" y="731"/>
                      <a:pt x="33" y="1054"/>
                    </a:cubicBezTo>
                    <a:cubicBezTo>
                      <a:pt x="0" y="1134"/>
                      <a:pt x="16" y="1231"/>
                      <a:pt x="97" y="1280"/>
                    </a:cubicBezTo>
                    <a:cubicBezTo>
                      <a:pt x="123" y="1295"/>
                      <a:pt x="150" y="1303"/>
                      <a:pt x="177" y="1303"/>
                    </a:cubicBezTo>
                    <a:cubicBezTo>
                      <a:pt x="235" y="1303"/>
                      <a:pt x="290" y="1270"/>
                      <a:pt x="324" y="1216"/>
                    </a:cubicBezTo>
                    <a:cubicBezTo>
                      <a:pt x="501" y="908"/>
                      <a:pt x="662" y="585"/>
                      <a:pt x="808" y="246"/>
                    </a:cubicBezTo>
                    <a:cubicBezTo>
                      <a:pt x="841" y="164"/>
                      <a:pt x="841" y="67"/>
                      <a:pt x="744" y="20"/>
                    </a:cubicBezTo>
                    <a:cubicBezTo>
                      <a:pt x="720" y="8"/>
                      <a:pt x="690" y="0"/>
                      <a:pt x="65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40"/>
              <p:cNvSpPr/>
              <p:nvPr/>
            </p:nvSpPr>
            <p:spPr>
              <a:xfrm>
                <a:off x="2215675" y="2626275"/>
                <a:ext cx="335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64" extrusionOk="0">
                    <a:moveTo>
                      <a:pt x="900" y="0"/>
                    </a:moveTo>
                    <a:cubicBezTo>
                      <a:pt x="659" y="0"/>
                      <a:pt x="414" y="16"/>
                      <a:pt x="178" y="39"/>
                    </a:cubicBezTo>
                    <a:cubicBezTo>
                      <a:pt x="81" y="39"/>
                      <a:pt x="1" y="104"/>
                      <a:pt x="1" y="201"/>
                    </a:cubicBezTo>
                    <a:cubicBezTo>
                      <a:pt x="15" y="275"/>
                      <a:pt x="72" y="364"/>
                      <a:pt x="158" y="364"/>
                    </a:cubicBezTo>
                    <a:cubicBezTo>
                      <a:pt x="164" y="364"/>
                      <a:pt x="171" y="363"/>
                      <a:pt x="178" y="362"/>
                    </a:cubicBezTo>
                    <a:cubicBezTo>
                      <a:pt x="369" y="343"/>
                      <a:pt x="566" y="335"/>
                      <a:pt x="762" y="335"/>
                    </a:cubicBezTo>
                    <a:cubicBezTo>
                      <a:pt x="897" y="335"/>
                      <a:pt x="1032" y="339"/>
                      <a:pt x="1165" y="346"/>
                    </a:cubicBezTo>
                    <a:cubicBezTo>
                      <a:pt x="1262" y="346"/>
                      <a:pt x="1342" y="265"/>
                      <a:pt x="1342" y="184"/>
                    </a:cubicBezTo>
                    <a:cubicBezTo>
                      <a:pt x="1326" y="87"/>
                      <a:pt x="1262" y="22"/>
                      <a:pt x="1165" y="7"/>
                    </a:cubicBezTo>
                    <a:cubicBezTo>
                      <a:pt x="1077" y="2"/>
                      <a:pt x="989" y="0"/>
                      <a:pt x="9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0"/>
              <p:cNvSpPr/>
              <p:nvPr/>
            </p:nvSpPr>
            <p:spPr>
              <a:xfrm>
                <a:off x="2222950" y="2616350"/>
                <a:ext cx="137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206" extrusionOk="0">
                    <a:moveTo>
                      <a:pt x="372" y="0"/>
                    </a:moveTo>
                    <a:cubicBezTo>
                      <a:pt x="275" y="17"/>
                      <a:pt x="227" y="82"/>
                      <a:pt x="210" y="179"/>
                    </a:cubicBezTo>
                    <a:lnTo>
                      <a:pt x="210" y="211"/>
                    </a:lnTo>
                    <a:cubicBezTo>
                      <a:pt x="210" y="227"/>
                      <a:pt x="210" y="243"/>
                      <a:pt x="195" y="259"/>
                    </a:cubicBezTo>
                    <a:cubicBezTo>
                      <a:pt x="195" y="291"/>
                      <a:pt x="195" y="322"/>
                      <a:pt x="178" y="355"/>
                    </a:cubicBezTo>
                    <a:cubicBezTo>
                      <a:pt x="178" y="436"/>
                      <a:pt x="162" y="501"/>
                      <a:pt x="146" y="581"/>
                    </a:cubicBezTo>
                    <a:cubicBezTo>
                      <a:pt x="113" y="710"/>
                      <a:pt x="81" y="856"/>
                      <a:pt x="33" y="1001"/>
                    </a:cubicBezTo>
                    <a:cubicBezTo>
                      <a:pt x="1" y="1083"/>
                      <a:pt x="65" y="1180"/>
                      <a:pt x="146" y="1195"/>
                    </a:cubicBezTo>
                    <a:cubicBezTo>
                      <a:pt x="166" y="1202"/>
                      <a:pt x="186" y="1205"/>
                      <a:pt x="204" y="1205"/>
                    </a:cubicBezTo>
                    <a:cubicBezTo>
                      <a:pt x="275" y="1205"/>
                      <a:pt x="331" y="1159"/>
                      <a:pt x="356" y="1083"/>
                    </a:cubicBezTo>
                    <a:cubicBezTo>
                      <a:pt x="437" y="792"/>
                      <a:pt x="501" y="484"/>
                      <a:pt x="550" y="179"/>
                    </a:cubicBezTo>
                    <a:cubicBezTo>
                      <a:pt x="550" y="82"/>
                      <a:pt x="453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0"/>
              <p:cNvSpPr/>
              <p:nvPr/>
            </p:nvSpPr>
            <p:spPr>
              <a:xfrm>
                <a:off x="2066575" y="2629575"/>
                <a:ext cx="355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74" extrusionOk="0">
                    <a:moveTo>
                      <a:pt x="195" y="1"/>
                    </a:moveTo>
                    <a:cubicBezTo>
                      <a:pt x="123" y="1"/>
                      <a:pt x="48" y="49"/>
                      <a:pt x="33" y="133"/>
                    </a:cubicBezTo>
                    <a:cubicBezTo>
                      <a:pt x="1" y="214"/>
                      <a:pt x="50" y="295"/>
                      <a:pt x="147" y="327"/>
                    </a:cubicBezTo>
                    <a:cubicBezTo>
                      <a:pt x="486" y="440"/>
                      <a:pt x="841" y="521"/>
                      <a:pt x="1197" y="569"/>
                    </a:cubicBezTo>
                    <a:cubicBezTo>
                      <a:pt x="1213" y="572"/>
                      <a:pt x="1229" y="573"/>
                      <a:pt x="1245" y="573"/>
                    </a:cubicBezTo>
                    <a:cubicBezTo>
                      <a:pt x="1324" y="573"/>
                      <a:pt x="1393" y="537"/>
                      <a:pt x="1407" y="457"/>
                    </a:cubicBezTo>
                    <a:cubicBezTo>
                      <a:pt x="1423" y="375"/>
                      <a:pt x="1375" y="278"/>
                      <a:pt x="1294" y="263"/>
                    </a:cubicBezTo>
                    <a:cubicBezTo>
                      <a:pt x="938" y="198"/>
                      <a:pt x="583" y="117"/>
                      <a:pt x="227" y="4"/>
                    </a:cubicBezTo>
                    <a:cubicBezTo>
                      <a:pt x="217" y="2"/>
                      <a:pt x="206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0"/>
              <p:cNvSpPr/>
              <p:nvPr/>
            </p:nvSpPr>
            <p:spPr>
              <a:xfrm>
                <a:off x="2075475" y="2617075"/>
                <a:ext cx="18225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1515" extrusionOk="0">
                    <a:moveTo>
                      <a:pt x="552" y="1"/>
                    </a:moveTo>
                    <a:cubicBezTo>
                      <a:pt x="479" y="1"/>
                      <a:pt x="401" y="48"/>
                      <a:pt x="373" y="133"/>
                    </a:cubicBezTo>
                    <a:cubicBezTo>
                      <a:pt x="259" y="520"/>
                      <a:pt x="146" y="907"/>
                      <a:pt x="17" y="1295"/>
                    </a:cubicBezTo>
                    <a:cubicBezTo>
                      <a:pt x="0" y="1392"/>
                      <a:pt x="49" y="1489"/>
                      <a:pt x="146" y="1506"/>
                    </a:cubicBezTo>
                    <a:cubicBezTo>
                      <a:pt x="161" y="1512"/>
                      <a:pt x="176" y="1515"/>
                      <a:pt x="191" y="1515"/>
                    </a:cubicBezTo>
                    <a:cubicBezTo>
                      <a:pt x="259" y="1515"/>
                      <a:pt x="327" y="1459"/>
                      <a:pt x="340" y="1392"/>
                    </a:cubicBezTo>
                    <a:cubicBezTo>
                      <a:pt x="470" y="1004"/>
                      <a:pt x="582" y="601"/>
                      <a:pt x="696" y="214"/>
                    </a:cubicBezTo>
                    <a:cubicBezTo>
                      <a:pt x="728" y="133"/>
                      <a:pt x="664" y="36"/>
                      <a:pt x="582" y="4"/>
                    </a:cubicBezTo>
                    <a:cubicBezTo>
                      <a:pt x="572" y="2"/>
                      <a:pt x="562" y="1"/>
                      <a:pt x="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0"/>
              <p:cNvSpPr/>
              <p:nvPr/>
            </p:nvSpPr>
            <p:spPr>
              <a:xfrm>
                <a:off x="2108225" y="2418575"/>
                <a:ext cx="3110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542" extrusionOk="0">
                    <a:moveTo>
                      <a:pt x="180" y="1"/>
                    </a:moveTo>
                    <a:cubicBezTo>
                      <a:pt x="107" y="1"/>
                      <a:pt x="29" y="56"/>
                      <a:pt x="16" y="122"/>
                    </a:cubicBezTo>
                    <a:cubicBezTo>
                      <a:pt x="0" y="219"/>
                      <a:pt x="48" y="300"/>
                      <a:pt x="129" y="332"/>
                    </a:cubicBezTo>
                    <a:cubicBezTo>
                      <a:pt x="453" y="429"/>
                      <a:pt x="759" y="494"/>
                      <a:pt x="1082" y="542"/>
                    </a:cubicBezTo>
                    <a:cubicBezTo>
                      <a:pt x="1164" y="542"/>
                      <a:pt x="1244" y="445"/>
                      <a:pt x="1244" y="365"/>
                    </a:cubicBezTo>
                    <a:cubicBezTo>
                      <a:pt x="1244" y="268"/>
                      <a:pt x="1164" y="219"/>
                      <a:pt x="1082" y="203"/>
                    </a:cubicBezTo>
                    <a:lnTo>
                      <a:pt x="1050" y="203"/>
                    </a:lnTo>
                    <a:cubicBezTo>
                      <a:pt x="1034" y="203"/>
                      <a:pt x="1002" y="186"/>
                      <a:pt x="985" y="186"/>
                    </a:cubicBezTo>
                    <a:cubicBezTo>
                      <a:pt x="953" y="186"/>
                      <a:pt x="921" y="186"/>
                      <a:pt x="888" y="171"/>
                    </a:cubicBezTo>
                    <a:cubicBezTo>
                      <a:pt x="808" y="154"/>
                      <a:pt x="743" y="138"/>
                      <a:pt x="662" y="122"/>
                    </a:cubicBezTo>
                    <a:cubicBezTo>
                      <a:pt x="517" y="89"/>
                      <a:pt x="371" y="57"/>
                      <a:pt x="226" y="9"/>
                    </a:cubicBezTo>
                    <a:cubicBezTo>
                      <a:pt x="212" y="3"/>
                      <a:pt x="196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0"/>
              <p:cNvSpPr/>
              <p:nvPr/>
            </p:nvSpPr>
            <p:spPr>
              <a:xfrm>
                <a:off x="2109825" y="2411125"/>
                <a:ext cx="230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206" extrusionOk="0">
                    <a:moveTo>
                      <a:pt x="741" y="1"/>
                    </a:moveTo>
                    <a:cubicBezTo>
                      <a:pt x="680" y="1"/>
                      <a:pt x="620" y="25"/>
                      <a:pt x="598" y="81"/>
                    </a:cubicBezTo>
                    <a:cubicBezTo>
                      <a:pt x="518" y="243"/>
                      <a:pt x="436" y="387"/>
                      <a:pt x="356" y="533"/>
                    </a:cubicBezTo>
                    <a:cubicBezTo>
                      <a:pt x="307" y="598"/>
                      <a:pt x="259" y="663"/>
                      <a:pt x="210" y="743"/>
                    </a:cubicBezTo>
                    <a:cubicBezTo>
                      <a:pt x="195" y="760"/>
                      <a:pt x="195" y="775"/>
                      <a:pt x="178" y="792"/>
                    </a:cubicBezTo>
                    <a:lnTo>
                      <a:pt x="162" y="808"/>
                    </a:lnTo>
                    <a:cubicBezTo>
                      <a:pt x="162" y="808"/>
                      <a:pt x="153" y="826"/>
                      <a:pt x="148" y="828"/>
                    </a:cubicBezTo>
                    <a:lnTo>
                      <a:pt x="148" y="828"/>
                    </a:lnTo>
                    <a:cubicBezTo>
                      <a:pt x="152" y="824"/>
                      <a:pt x="153" y="819"/>
                      <a:pt x="152" y="819"/>
                    </a:cubicBezTo>
                    <a:cubicBezTo>
                      <a:pt x="151" y="819"/>
                      <a:pt x="149" y="821"/>
                      <a:pt x="145" y="824"/>
                    </a:cubicBezTo>
                    <a:cubicBezTo>
                      <a:pt x="145" y="827"/>
                      <a:pt x="146" y="829"/>
                      <a:pt x="147" y="829"/>
                    </a:cubicBezTo>
                    <a:cubicBezTo>
                      <a:pt x="147" y="829"/>
                      <a:pt x="148" y="828"/>
                      <a:pt x="148" y="828"/>
                    </a:cubicBezTo>
                    <a:lnTo>
                      <a:pt x="148" y="828"/>
                    </a:lnTo>
                    <a:cubicBezTo>
                      <a:pt x="144" y="834"/>
                      <a:pt x="137" y="840"/>
                      <a:pt x="130" y="840"/>
                    </a:cubicBezTo>
                    <a:cubicBezTo>
                      <a:pt x="130" y="857"/>
                      <a:pt x="130" y="857"/>
                      <a:pt x="113" y="872"/>
                    </a:cubicBezTo>
                    <a:lnTo>
                      <a:pt x="65" y="921"/>
                    </a:lnTo>
                    <a:cubicBezTo>
                      <a:pt x="16" y="986"/>
                      <a:pt x="1" y="1098"/>
                      <a:pt x="65" y="1163"/>
                    </a:cubicBezTo>
                    <a:cubicBezTo>
                      <a:pt x="100" y="1189"/>
                      <a:pt x="148" y="1206"/>
                      <a:pt x="195" y="1206"/>
                    </a:cubicBezTo>
                    <a:cubicBezTo>
                      <a:pt x="236" y="1206"/>
                      <a:pt x="277" y="1193"/>
                      <a:pt x="307" y="1163"/>
                    </a:cubicBezTo>
                    <a:cubicBezTo>
                      <a:pt x="533" y="872"/>
                      <a:pt x="727" y="581"/>
                      <a:pt x="889" y="243"/>
                    </a:cubicBezTo>
                    <a:cubicBezTo>
                      <a:pt x="921" y="161"/>
                      <a:pt x="906" y="64"/>
                      <a:pt x="824" y="16"/>
                    </a:cubicBezTo>
                    <a:cubicBezTo>
                      <a:pt x="799" y="6"/>
                      <a:pt x="77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0"/>
              <p:cNvSpPr/>
              <p:nvPr/>
            </p:nvSpPr>
            <p:spPr>
              <a:xfrm>
                <a:off x="2043950" y="2502825"/>
                <a:ext cx="347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501" extrusionOk="0">
                    <a:moveTo>
                      <a:pt x="197" y="1"/>
                    </a:moveTo>
                    <a:cubicBezTo>
                      <a:pt x="138" y="1"/>
                      <a:pt x="83" y="26"/>
                      <a:pt x="50" y="81"/>
                    </a:cubicBezTo>
                    <a:cubicBezTo>
                      <a:pt x="1" y="146"/>
                      <a:pt x="18" y="275"/>
                      <a:pt x="98" y="307"/>
                    </a:cubicBezTo>
                    <a:cubicBezTo>
                      <a:pt x="376" y="434"/>
                      <a:pt x="675" y="501"/>
                      <a:pt x="978" y="501"/>
                    </a:cubicBezTo>
                    <a:cubicBezTo>
                      <a:pt x="1062" y="501"/>
                      <a:pt x="1145" y="496"/>
                      <a:pt x="1229" y="486"/>
                    </a:cubicBezTo>
                    <a:cubicBezTo>
                      <a:pt x="1310" y="486"/>
                      <a:pt x="1391" y="421"/>
                      <a:pt x="1391" y="324"/>
                    </a:cubicBezTo>
                    <a:cubicBezTo>
                      <a:pt x="1391" y="249"/>
                      <a:pt x="1322" y="160"/>
                      <a:pt x="1248" y="160"/>
                    </a:cubicBezTo>
                    <a:cubicBezTo>
                      <a:pt x="1242" y="160"/>
                      <a:pt x="1235" y="161"/>
                      <a:pt x="1229" y="162"/>
                    </a:cubicBezTo>
                    <a:cubicBezTo>
                      <a:pt x="1162" y="169"/>
                      <a:pt x="1095" y="172"/>
                      <a:pt x="1029" y="172"/>
                    </a:cubicBezTo>
                    <a:cubicBezTo>
                      <a:pt x="763" y="172"/>
                      <a:pt x="509" y="120"/>
                      <a:pt x="276" y="16"/>
                    </a:cubicBezTo>
                    <a:cubicBezTo>
                      <a:pt x="250" y="6"/>
                      <a:pt x="22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0"/>
              <p:cNvSpPr/>
              <p:nvPr/>
            </p:nvSpPr>
            <p:spPr>
              <a:xfrm>
                <a:off x="2054450" y="2494125"/>
                <a:ext cx="194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05" extrusionOk="0">
                    <a:moveTo>
                      <a:pt x="581" y="0"/>
                    </a:moveTo>
                    <a:cubicBezTo>
                      <a:pt x="507" y="0"/>
                      <a:pt x="448" y="56"/>
                      <a:pt x="421" y="122"/>
                    </a:cubicBezTo>
                    <a:cubicBezTo>
                      <a:pt x="276" y="510"/>
                      <a:pt x="130" y="898"/>
                      <a:pt x="18" y="1302"/>
                    </a:cubicBezTo>
                    <a:cubicBezTo>
                      <a:pt x="1" y="1383"/>
                      <a:pt x="50" y="1480"/>
                      <a:pt x="130" y="1496"/>
                    </a:cubicBezTo>
                    <a:cubicBezTo>
                      <a:pt x="148" y="1501"/>
                      <a:pt x="165" y="1504"/>
                      <a:pt x="181" y="1504"/>
                    </a:cubicBezTo>
                    <a:cubicBezTo>
                      <a:pt x="255" y="1504"/>
                      <a:pt x="314" y="1449"/>
                      <a:pt x="341" y="1383"/>
                    </a:cubicBezTo>
                    <a:cubicBezTo>
                      <a:pt x="453" y="995"/>
                      <a:pt x="600" y="590"/>
                      <a:pt x="744" y="219"/>
                    </a:cubicBezTo>
                    <a:cubicBezTo>
                      <a:pt x="777" y="122"/>
                      <a:pt x="712" y="25"/>
                      <a:pt x="632" y="9"/>
                    </a:cubicBezTo>
                    <a:cubicBezTo>
                      <a:pt x="614" y="3"/>
                      <a:pt x="597" y="0"/>
                      <a:pt x="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0"/>
              <p:cNvSpPr/>
              <p:nvPr/>
            </p:nvSpPr>
            <p:spPr>
              <a:xfrm>
                <a:off x="2015275" y="2387100"/>
                <a:ext cx="376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379" extrusionOk="0">
                    <a:moveTo>
                      <a:pt x="815" y="1"/>
                    </a:moveTo>
                    <a:cubicBezTo>
                      <a:pt x="599" y="1"/>
                      <a:pt x="384" y="13"/>
                      <a:pt x="178" y="40"/>
                    </a:cubicBezTo>
                    <a:cubicBezTo>
                      <a:pt x="81" y="55"/>
                      <a:pt x="1" y="105"/>
                      <a:pt x="1" y="201"/>
                    </a:cubicBezTo>
                    <a:cubicBezTo>
                      <a:pt x="1" y="282"/>
                      <a:pt x="81" y="379"/>
                      <a:pt x="178" y="379"/>
                    </a:cubicBezTo>
                    <a:cubicBezTo>
                      <a:pt x="382" y="352"/>
                      <a:pt x="596" y="341"/>
                      <a:pt x="811" y="341"/>
                    </a:cubicBezTo>
                    <a:cubicBezTo>
                      <a:pt x="988" y="341"/>
                      <a:pt x="1167" y="349"/>
                      <a:pt x="1342" y="363"/>
                    </a:cubicBezTo>
                    <a:cubicBezTo>
                      <a:pt x="1423" y="363"/>
                      <a:pt x="1503" y="266"/>
                      <a:pt x="1503" y="185"/>
                    </a:cubicBezTo>
                    <a:cubicBezTo>
                      <a:pt x="1503" y="88"/>
                      <a:pt x="1423" y="23"/>
                      <a:pt x="1342" y="23"/>
                    </a:cubicBezTo>
                    <a:cubicBezTo>
                      <a:pt x="1168" y="9"/>
                      <a:pt x="991" y="1"/>
                      <a:pt x="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0"/>
              <p:cNvSpPr/>
              <p:nvPr/>
            </p:nvSpPr>
            <p:spPr>
              <a:xfrm>
                <a:off x="2025800" y="2373850"/>
                <a:ext cx="181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661" extrusionOk="0">
                    <a:moveTo>
                      <a:pt x="566" y="1"/>
                    </a:moveTo>
                    <a:cubicBezTo>
                      <a:pt x="490" y="1"/>
                      <a:pt x="402" y="46"/>
                      <a:pt x="388" y="117"/>
                    </a:cubicBezTo>
                    <a:cubicBezTo>
                      <a:pt x="306" y="570"/>
                      <a:pt x="177" y="1022"/>
                      <a:pt x="32" y="1458"/>
                    </a:cubicBezTo>
                    <a:cubicBezTo>
                      <a:pt x="0" y="1540"/>
                      <a:pt x="65" y="1637"/>
                      <a:pt x="145" y="1652"/>
                    </a:cubicBezTo>
                    <a:cubicBezTo>
                      <a:pt x="162" y="1658"/>
                      <a:pt x="179" y="1661"/>
                      <a:pt x="196" y="1661"/>
                    </a:cubicBezTo>
                    <a:cubicBezTo>
                      <a:pt x="270" y="1661"/>
                      <a:pt x="329" y="1605"/>
                      <a:pt x="356" y="1540"/>
                    </a:cubicBezTo>
                    <a:cubicBezTo>
                      <a:pt x="500" y="1103"/>
                      <a:pt x="614" y="667"/>
                      <a:pt x="711" y="214"/>
                    </a:cubicBezTo>
                    <a:cubicBezTo>
                      <a:pt x="727" y="117"/>
                      <a:pt x="679" y="20"/>
                      <a:pt x="597" y="4"/>
                    </a:cubicBezTo>
                    <a:cubicBezTo>
                      <a:pt x="587" y="2"/>
                      <a:pt x="577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0"/>
              <p:cNvSpPr/>
              <p:nvPr/>
            </p:nvSpPr>
            <p:spPr>
              <a:xfrm>
                <a:off x="1747000" y="2210475"/>
                <a:ext cx="347900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13916" h="7077" extrusionOk="0">
                    <a:moveTo>
                      <a:pt x="1901" y="1"/>
                    </a:moveTo>
                    <a:cubicBezTo>
                      <a:pt x="1778" y="1"/>
                      <a:pt x="1654" y="22"/>
                      <a:pt x="1535" y="59"/>
                    </a:cubicBezTo>
                    <a:cubicBezTo>
                      <a:pt x="857" y="268"/>
                      <a:pt x="356" y="882"/>
                      <a:pt x="178" y="1578"/>
                    </a:cubicBezTo>
                    <a:cubicBezTo>
                      <a:pt x="1" y="2256"/>
                      <a:pt x="130" y="3000"/>
                      <a:pt x="404" y="3646"/>
                    </a:cubicBezTo>
                    <a:cubicBezTo>
                      <a:pt x="889" y="4778"/>
                      <a:pt x="1811" y="5698"/>
                      <a:pt x="2893" y="6264"/>
                    </a:cubicBezTo>
                    <a:cubicBezTo>
                      <a:pt x="4089" y="6894"/>
                      <a:pt x="5528" y="7040"/>
                      <a:pt x="6869" y="7073"/>
                    </a:cubicBezTo>
                    <a:cubicBezTo>
                      <a:pt x="6972" y="7075"/>
                      <a:pt x="7075" y="7076"/>
                      <a:pt x="7179" y="7076"/>
                    </a:cubicBezTo>
                    <a:cubicBezTo>
                      <a:pt x="8492" y="7076"/>
                      <a:pt x="9854" y="6878"/>
                      <a:pt x="11023" y="6264"/>
                    </a:cubicBezTo>
                    <a:cubicBezTo>
                      <a:pt x="12122" y="5698"/>
                      <a:pt x="13042" y="4778"/>
                      <a:pt x="13527" y="3646"/>
                    </a:cubicBezTo>
                    <a:cubicBezTo>
                      <a:pt x="13803" y="3000"/>
                      <a:pt x="13915" y="2256"/>
                      <a:pt x="13753" y="1578"/>
                    </a:cubicBezTo>
                    <a:cubicBezTo>
                      <a:pt x="13576" y="882"/>
                      <a:pt x="13075" y="268"/>
                      <a:pt x="12396" y="59"/>
                    </a:cubicBezTo>
                    <a:cubicBezTo>
                      <a:pt x="12278" y="22"/>
                      <a:pt x="12149" y="1"/>
                      <a:pt x="12021" y="1"/>
                    </a:cubicBezTo>
                    <a:cubicBezTo>
                      <a:pt x="11923" y="1"/>
                      <a:pt x="11825" y="14"/>
                      <a:pt x="11734" y="42"/>
                    </a:cubicBezTo>
                    <a:cubicBezTo>
                      <a:pt x="11458" y="123"/>
                      <a:pt x="11232" y="333"/>
                      <a:pt x="11006" y="527"/>
                    </a:cubicBezTo>
                    <a:cubicBezTo>
                      <a:pt x="9875" y="1545"/>
                      <a:pt x="8420" y="2046"/>
                      <a:pt x="6966" y="2063"/>
                    </a:cubicBezTo>
                    <a:cubicBezTo>
                      <a:pt x="6940" y="2063"/>
                      <a:pt x="6915" y="2063"/>
                      <a:pt x="6889" y="2063"/>
                    </a:cubicBezTo>
                    <a:cubicBezTo>
                      <a:pt x="5481" y="2063"/>
                      <a:pt x="4180" y="1638"/>
                      <a:pt x="2910" y="527"/>
                    </a:cubicBezTo>
                    <a:cubicBezTo>
                      <a:pt x="2699" y="333"/>
                      <a:pt x="2473" y="123"/>
                      <a:pt x="2182" y="42"/>
                    </a:cubicBezTo>
                    <a:cubicBezTo>
                      <a:pt x="2091" y="14"/>
                      <a:pt x="1996" y="1"/>
                      <a:pt x="1901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0"/>
              <p:cNvSpPr/>
              <p:nvPr/>
            </p:nvSpPr>
            <p:spPr>
              <a:xfrm>
                <a:off x="1740125" y="2206350"/>
                <a:ext cx="36365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4546" h="7404" extrusionOk="0">
                    <a:moveTo>
                      <a:pt x="12300" y="333"/>
                    </a:moveTo>
                    <a:cubicBezTo>
                      <a:pt x="12688" y="333"/>
                      <a:pt x="13081" y="562"/>
                      <a:pt x="13350" y="853"/>
                    </a:cubicBezTo>
                    <a:cubicBezTo>
                      <a:pt x="14207" y="1743"/>
                      <a:pt x="14013" y="3133"/>
                      <a:pt x="13463" y="4135"/>
                    </a:cubicBezTo>
                    <a:cubicBezTo>
                      <a:pt x="12946" y="5087"/>
                      <a:pt x="12106" y="5848"/>
                      <a:pt x="11152" y="6333"/>
                    </a:cubicBezTo>
                    <a:cubicBezTo>
                      <a:pt x="10053" y="6882"/>
                      <a:pt x="8792" y="7059"/>
                      <a:pt x="7564" y="7076"/>
                    </a:cubicBezTo>
                    <a:cubicBezTo>
                      <a:pt x="7485" y="7077"/>
                      <a:pt x="7407" y="7077"/>
                      <a:pt x="7328" y="7077"/>
                    </a:cubicBezTo>
                    <a:cubicBezTo>
                      <a:pt x="6207" y="7077"/>
                      <a:pt x="5065" y="6969"/>
                      <a:pt x="4008" y="6607"/>
                    </a:cubicBezTo>
                    <a:cubicBezTo>
                      <a:pt x="2959" y="6251"/>
                      <a:pt x="2004" y="5572"/>
                      <a:pt x="1358" y="4684"/>
                    </a:cubicBezTo>
                    <a:cubicBezTo>
                      <a:pt x="696" y="3762"/>
                      <a:pt x="227" y="2454"/>
                      <a:pt x="761" y="1370"/>
                    </a:cubicBezTo>
                    <a:cubicBezTo>
                      <a:pt x="1035" y="838"/>
                      <a:pt x="1552" y="336"/>
                      <a:pt x="2183" y="336"/>
                    </a:cubicBezTo>
                    <a:cubicBezTo>
                      <a:pt x="2194" y="336"/>
                      <a:pt x="2206" y="335"/>
                      <a:pt x="2217" y="335"/>
                    </a:cubicBezTo>
                    <a:cubicBezTo>
                      <a:pt x="2554" y="335"/>
                      <a:pt x="2788" y="554"/>
                      <a:pt x="3023" y="773"/>
                    </a:cubicBezTo>
                    <a:cubicBezTo>
                      <a:pt x="3282" y="999"/>
                      <a:pt x="3540" y="1193"/>
                      <a:pt x="3814" y="1387"/>
                    </a:cubicBezTo>
                    <a:cubicBezTo>
                      <a:pt x="4811" y="2051"/>
                      <a:pt x="5961" y="2390"/>
                      <a:pt x="7160" y="2390"/>
                    </a:cubicBezTo>
                    <a:cubicBezTo>
                      <a:pt x="7179" y="2390"/>
                      <a:pt x="7198" y="2390"/>
                      <a:pt x="7217" y="2389"/>
                    </a:cubicBezTo>
                    <a:lnTo>
                      <a:pt x="7217" y="2389"/>
                    </a:lnTo>
                    <a:cubicBezTo>
                      <a:pt x="7220" y="2390"/>
                      <a:pt x="7224" y="2390"/>
                      <a:pt x="7227" y="2390"/>
                    </a:cubicBezTo>
                    <a:cubicBezTo>
                      <a:pt x="7231" y="2390"/>
                      <a:pt x="7236" y="2390"/>
                      <a:pt x="7241" y="2389"/>
                    </a:cubicBezTo>
                    <a:cubicBezTo>
                      <a:pt x="7243" y="2389"/>
                      <a:pt x="7245" y="2389"/>
                      <a:pt x="7247" y="2389"/>
                    </a:cubicBezTo>
                    <a:lnTo>
                      <a:pt x="7247" y="2389"/>
                    </a:lnTo>
                    <a:cubicBezTo>
                      <a:pt x="8361" y="2371"/>
                      <a:pt x="9457" y="2097"/>
                      <a:pt x="10425" y="1532"/>
                    </a:cubicBezTo>
                    <a:cubicBezTo>
                      <a:pt x="10651" y="1403"/>
                      <a:pt x="10878" y="1241"/>
                      <a:pt x="11087" y="1079"/>
                    </a:cubicBezTo>
                    <a:cubicBezTo>
                      <a:pt x="11330" y="902"/>
                      <a:pt x="11540" y="659"/>
                      <a:pt x="11798" y="482"/>
                    </a:cubicBezTo>
                    <a:cubicBezTo>
                      <a:pt x="11957" y="378"/>
                      <a:pt x="12128" y="333"/>
                      <a:pt x="12300" y="333"/>
                    </a:cubicBezTo>
                    <a:close/>
                    <a:moveTo>
                      <a:pt x="2169" y="1"/>
                    </a:moveTo>
                    <a:cubicBezTo>
                      <a:pt x="1663" y="1"/>
                      <a:pt x="1174" y="298"/>
                      <a:pt x="841" y="659"/>
                    </a:cubicBezTo>
                    <a:cubicBezTo>
                      <a:pt x="0" y="1597"/>
                      <a:pt x="97" y="2954"/>
                      <a:pt x="599" y="4053"/>
                    </a:cubicBezTo>
                    <a:cubicBezTo>
                      <a:pt x="1084" y="5104"/>
                      <a:pt x="1957" y="5960"/>
                      <a:pt x="2974" y="6510"/>
                    </a:cubicBezTo>
                    <a:cubicBezTo>
                      <a:pt x="4090" y="7124"/>
                      <a:pt x="5383" y="7335"/>
                      <a:pt x="6643" y="7382"/>
                    </a:cubicBezTo>
                    <a:cubicBezTo>
                      <a:pt x="6914" y="7396"/>
                      <a:pt x="7186" y="7404"/>
                      <a:pt x="7459" y="7404"/>
                    </a:cubicBezTo>
                    <a:cubicBezTo>
                      <a:pt x="8493" y="7404"/>
                      <a:pt x="9537" y="7291"/>
                      <a:pt x="10522" y="6947"/>
                    </a:cubicBezTo>
                    <a:cubicBezTo>
                      <a:pt x="11637" y="6559"/>
                      <a:pt x="12655" y="5863"/>
                      <a:pt x="13366" y="4910"/>
                    </a:cubicBezTo>
                    <a:cubicBezTo>
                      <a:pt x="14078" y="3956"/>
                      <a:pt x="14546" y="2599"/>
                      <a:pt x="14093" y="1435"/>
                    </a:cubicBezTo>
                    <a:cubicBezTo>
                      <a:pt x="13808" y="698"/>
                      <a:pt x="13077" y="5"/>
                      <a:pt x="12305" y="5"/>
                    </a:cubicBezTo>
                    <a:cubicBezTo>
                      <a:pt x="12027" y="5"/>
                      <a:pt x="11744" y="94"/>
                      <a:pt x="11475" y="304"/>
                    </a:cubicBezTo>
                    <a:cubicBezTo>
                      <a:pt x="11233" y="514"/>
                      <a:pt x="11007" y="741"/>
                      <a:pt x="10748" y="935"/>
                    </a:cubicBezTo>
                    <a:cubicBezTo>
                      <a:pt x="10490" y="1112"/>
                      <a:pt x="10231" y="1273"/>
                      <a:pt x="9956" y="1403"/>
                    </a:cubicBezTo>
                    <a:cubicBezTo>
                      <a:pt x="9391" y="1694"/>
                      <a:pt x="8792" y="1888"/>
                      <a:pt x="8162" y="1984"/>
                    </a:cubicBezTo>
                    <a:cubicBezTo>
                      <a:pt x="7855" y="2034"/>
                      <a:pt x="7548" y="2066"/>
                      <a:pt x="7241" y="2066"/>
                    </a:cubicBezTo>
                    <a:cubicBezTo>
                      <a:pt x="5997" y="2066"/>
                      <a:pt x="4833" y="1710"/>
                      <a:pt x="3831" y="999"/>
                    </a:cubicBezTo>
                    <a:cubicBezTo>
                      <a:pt x="3556" y="805"/>
                      <a:pt x="3314" y="579"/>
                      <a:pt x="3071" y="368"/>
                    </a:cubicBezTo>
                    <a:cubicBezTo>
                      <a:pt x="2862" y="191"/>
                      <a:pt x="2618" y="45"/>
                      <a:pt x="2344" y="13"/>
                    </a:cubicBezTo>
                    <a:cubicBezTo>
                      <a:pt x="2286" y="4"/>
                      <a:pt x="2227" y="1"/>
                      <a:pt x="2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0"/>
              <p:cNvSpPr/>
              <p:nvPr/>
            </p:nvSpPr>
            <p:spPr>
              <a:xfrm>
                <a:off x="1770025" y="2262200"/>
                <a:ext cx="3357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44" extrusionOk="0">
                    <a:moveTo>
                      <a:pt x="166" y="1"/>
                    </a:moveTo>
                    <a:cubicBezTo>
                      <a:pt x="97" y="1"/>
                      <a:pt x="30" y="56"/>
                      <a:pt x="17" y="123"/>
                    </a:cubicBezTo>
                    <a:cubicBezTo>
                      <a:pt x="0" y="220"/>
                      <a:pt x="49" y="300"/>
                      <a:pt x="130" y="332"/>
                    </a:cubicBezTo>
                    <a:cubicBezTo>
                      <a:pt x="470" y="446"/>
                      <a:pt x="825" y="511"/>
                      <a:pt x="1164" y="543"/>
                    </a:cubicBezTo>
                    <a:cubicBezTo>
                      <a:pt x="1261" y="543"/>
                      <a:pt x="1342" y="462"/>
                      <a:pt x="1342" y="381"/>
                    </a:cubicBezTo>
                    <a:cubicBezTo>
                      <a:pt x="1326" y="284"/>
                      <a:pt x="1261" y="220"/>
                      <a:pt x="1164" y="203"/>
                    </a:cubicBezTo>
                    <a:cubicBezTo>
                      <a:pt x="857" y="187"/>
                      <a:pt x="534" y="106"/>
                      <a:pt x="211" y="9"/>
                    </a:cubicBezTo>
                    <a:cubicBezTo>
                      <a:pt x="196" y="3"/>
                      <a:pt x="18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0"/>
              <p:cNvSpPr/>
              <p:nvPr/>
            </p:nvSpPr>
            <p:spPr>
              <a:xfrm>
                <a:off x="1780525" y="2244850"/>
                <a:ext cx="1660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596" extrusionOk="0">
                    <a:moveTo>
                      <a:pt x="473" y="0"/>
                    </a:moveTo>
                    <a:cubicBezTo>
                      <a:pt x="405" y="0"/>
                      <a:pt x="337" y="56"/>
                      <a:pt x="324" y="121"/>
                    </a:cubicBezTo>
                    <a:cubicBezTo>
                      <a:pt x="211" y="541"/>
                      <a:pt x="114" y="962"/>
                      <a:pt x="17" y="1382"/>
                    </a:cubicBezTo>
                    <a:cubicBezTo>
                      <a:pt x="0" y="1479"/>
                      <a:pt x="50" y="1560"/>
                      <a:pt x="130" y="1593"/>
                    </a:cubicBezTo>
                    <a:cubicBezTo>
                      <a:pt x="142" y="1595"/>
                      <a:pt x="154" y="1595"/>
                      <a:pt x="166" y="1595"/>
                    </a:cubicBezTo>
                    <a:cubicBezTo>
                      <a:pt x="250" y="1595"/>
                      <a:pt x="326" y="1550"/>
                      <a:pt x="341" y="1479"/>
                    </a:cubicBezTo>
                    <a:cubicBezTo>
                      <a:pt x="437" y="1059"/>
                      <a:pt x="534" y="638"/>
                      <a:pt x="631" y="203"/>
                    </a:cubicBezTo>
                    <a:cubicBezTo>
                      <a:pt x="664" y="121"/>
                      <a:pt x="615" y="24"/>
                      <a:pt x="518" y="9"/>
                    </a:cubicBezTo>
                    <a:cubicBezTo>
                      <a:pt x="503" y="3"/>
                      <a:pt x="488" y="0"/>
                      <a:pt x="4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0"/>
              <p:cNvSpPr/>
              <p:nvPr/>
            </p:nvSpPr>
            <p:spPr>
              <a:xfrm>
                <a:off x="1835475" y="2329500"/>
                <a:ext cx="376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926" extrusionOk="0">
                    <a:moveTo>
                      <a:pt x="189" y="0"/>
                    </a:moveTo>
                    <a:cubicBezTo>
                      <a:pt x="146" y="0"/>
                      <a:pt x="106" y="17"/>
                      <a:pt x="82" y="49"/>
                    </a:cubicBezTo>
                    <a:cubicBezTo>
                      <a:pt x="0" y="114"/>
                      <a:pt x="17" y="211"/>
                      <a:pt x="82" y="275"/>
                    </a:cubicBezTo>
                    <a:cubicBezTo>
                      <a:pt x="373" y="631"/>
                      <a:pt x="808" y="857"/>
                      <a:pt x="1278" y="922"/>
                    </a:cubicBezTo>
                    <a:cubicBezTo>
                      <a:pt x="1290" y="924"/>
                      <a:pt x="1304" y="925"/>
                      <a:pt x="1317" y="925"/>
                    </a:cubicBezTo>
                    <a:cubicBezTo>
                      <a:pt x="1387" y="925"/>
                      <a:pt x="1458" y="890"/>
                      <a:pt x="1472" y="808"/>
                    </a:cubicBezTo>
                    <a:cubicBezTo>
                      <a:pt x="1504" y="728"/>
                      <a:pt x="1455" y="614"/>
                      <a:pt x="1358" y="614"/>
                    </a:cubicBezTo>
                    <a:cubicBezTo>
                      <a:pt x="1149" y="582"/>
                      <a:pt x="955" y="517"/>
                      <a:pt x="776" y="420"/>
                    </a:cubicBezTo>
                    <a:cubicBezTo>
                      <a:pt x="599" y="323"/>
                      <a:pt x="453" y="211"/>
                      <a:pt x="308" y="49"/>
                    </a:cubicBezTo>
                    <a:cubicBezTo>
                      <a:pt x="276" y="17"/>
                      <a:pt x="231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0"/>
              <p:cNvSpPr/>
              <p:nvPr/>
            </p:nvSpPr>
            <p:spPr>
              <a:xfrm>
                <a:off x="1841950" y="2329725"/>
                <a:ext cx="2022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228" extrusionOk="0">
                    <a:moveTo>
                      <a:pt x="631" y="1"/>
                    </a:moveTo>
                    <a:cubicBezTo>
                      <a:pt x="574" y="1"/>
                      <a:pt x="518" y="33"/>
                      <a:pt x="485" y="88"/>
                    </a:cubicBezTo>
                    <a:cubicBezTo>
                      <a:pt x="291" y="379"/>
                      <a:pt x="146" y="686"/>
                      <a:pt x="32" y="1025"/>
                    </a:cubicBezTo>
                    <a:cubicBezTo>
                      <a:pt x="0" y="1107"/>
                      <a:pt x="65" y="1204"/>
                      <a:pt x="146" y="1219"/>
                    </a:cubicBezTo>
                    <a:cubicBezTo>
                      <a:pt x="164" y="1225"/>
                      <a:pt x="181" y="1228"/>
                      <a:pt x="197" y="1228"/>
                    </a:cubicBezTo>
                    <a:cubicBezTo>
                      <a:pt x="270" y="1228"/>
                      <a:pt x="329" y="1172"/>
                      <a:pt x="356" y="1107"/>
                    </a:cubicBezTo>
                    <a:cubicBezTo>
                      <a:pt x="405" y="945"/>
                      <a:pt x="453" y="831"/>
                      <a:pt x="534" y="686"/>
                    </a:cubicBezTo>
                    <a:cubicBezTo>
                      <a:pt x="599" y="525"/>
                      <a:pt x="679" y="396"/>
                      <a:pt x="760" y="249"/>
                    </a:cubicBezTo>
                    <a:cubicBezTo>
                      <a:pt x="808" y="169"/>
                      <a:pt x="776" y="55"/>
                      <a:pt x="711" y="23"/>
                    </a:cubicBezTo>
                    <a:cubicBezTo>
                      <a:pt x="686" y="8"/>
                      <a:pt x="658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0"/>
              <p:cNvSpPr/>
              <p:nvPr/>
            </p:nvSpPr>
            <p:spPr>
              <a:xfrm>
                <a:off x="1899300" y="2294075"/>
                <a:ext cx="3477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755" extrusionOk="0">
                    <a:moveTo>
                      <a:pt x="187" y="1"/>
                    </a:moveTo>
                    <a:cubicBezTo>
                      <a:pt x="150" y="1"/>
                      <a:pt x="113" y="14"/>
                      <a:pt x="82" y="44"/>
                    </a:cubicBezTo>
                    <a:cubicBezTo>
                      <a:pt x="18" y="108"/>
                      <a:pt x="1" y="221"/>
                      <a:pt x="82" y="270"/>
                    </a:cubicBezTo>
                    <a:cubicBezTo>
                      <a:pt x="406" y="544"/>
                      <a:pt x="793" y="690"/>
                      <a:pt x="1214" y="755"/>
                    </a:cubicBezTo>
                    <a:cubicBezTo>
                      <a:pt x="1311" y="755"/>
                      <a:pt x="1391" y="673"/>
                      <a:pt x="1391" y="576"/>
                    </a:cubicBezTo>
                    <a:cubicBezTo>
                      <a:pt x="1375" y="479"/>
                      <a:pt x="1311" y="432"/>
                      <a:pt x="1214" y="415"/>
                    </a:cubicBezTo>
                    <a:lnTo>
                      <a:pt x="1181" y="415"/>
                    </a:lnTo>
                    <a:cubicBezTo>
                      <a:pt x="1149" y="415"/>
                      <a:pt x="1132" y="399"/>
                      <a:pt x="1100" y="399"/>
                    </a:cubicBezTo>
                    <a:cubicBezTo>
                      <a:pt x="1068" y="399"/>
                      <a:pt x="1020" y="383"/>
                      <a:pt x="987" y="367"/>
                    </a:cubicBezTo>
                    <a:cubicBezTo>
                      <a:pt x="906" y="350"/>
                      <a:pt x="809" y="318"/>
                      <a:pt x="729" y="286"/>
                    </a:cubicBezTo>
                    <a:cubicBezTo>
                      <a:pt x="712" y="286"/>
                      <a:pt x="712" y="270"/>
                      <a:pt x="697" y="270"/>
                    </a:cubicBezTo>
                    <a:cubicBezTo>
                      <a:pt x="680" y="253"/>
                      <a:pt x="647" y="253"/>
                      <a:pt x="632" y="238"/>
                    </a:cubicBezTo>
                    <a:cubicBezTo>
                      <a:pt x="600" y="221"/>
                      <a:pt x="550" y="205"/>
                      <a:pt x="518" y="173"/>
                    </a:cubicBezTo>
                    <a:cubicBezTo>
                      <a:pt x="470" y="156"/>
                      <a:pt x="438" y="141"/>
                      <a:pt x="406" y="108"/>
                    </a:cubicBezTo>
                    <a:cubicBezTo>
                      <a:pt x="389" y="92"/>
                      <a:pt x="356" y="76"/>
                      <a:pt x="341" y="76"/>
                    </a:cubicBezTo>
                    <a:cubicBezTo>
                      <a:pt x="341" y="63"/>
                      <a:pt x="309" y="39"/>
                      <a:pt x="305" y="39"/>
                    </a:cubicBezTo>
                    <a:cubicBezTo>
                      <a:pt x="305" y="39"/>
                      <a:pt x="305" y="40"/>
                      <a:pt x="309" y="44"/>
                    </a:cubicBezTo>
                    <a:cubicBezTo>
                      <a:pt x="274" y="18"/>
                      <a:pt x="230" y="1"/>
                      <a:pt x="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0"/>
              <p:cNvSpPr/>
              <p:nvPr/>
            </p:nvSpPr>
            <p:spPr>
              <a:xfrm>
                <a:off x="1904975" y="2286675"/>
                <a:ext cx="230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385" extrusionOk="0">
                    <a:moveTo>
                      <a:pt x="741" y="1"/>
                    </a:moveTo>
                    <a:cubicBezTo>
                      <a:pt x="680" y="1"/>
                      <a:pt x="621" y="26"/>
                      <a:pt x="599" y="81"/>
                    </a:cubicBezTo>
                    <a:cubicBezTo>
                      <a:pt x="420" y="437"/>
                      <a:pt x="226" y="775"/>
                      <a:pt x="49" y="1131"/>
                    </a:cubicBezTo>
                    <a:cubicBezTo>
                      <a:pt x="0" y="1212"/>
                      <a:pt x="17" y="1325"/>
                      <a:pt x="114" y="1357"/>
                    </a:cubicBezTo>
                    <a:cubicBezTo>
                      <a:pt x="138" y="1376"/>
                      <a:pt x="169" y="1385"/>
                      <a:pt x="201" y="1385"/>
                    </a:cubicBezTo>
                    <a:cubicBezTo>
                      <a:pt x="254" y="1385"/>
                      <a:pt x="310" y="1360"/>
                      <a:pt x="340" y="1309"/>
                    </a:cubicBezTo>
                    <a:cubicBezTo>
                      <a:pt x="517" y="954"/>
                      <a:pt x="696" y="598"/>
                      <a:pt x="890" y="243"/>
                    </a:cubicBezTo>
                    <a:cubicBezTo>
                      <a:pt x="922" y="178"/>
                      <a:pt x="905" y="64"/>
                      <a:pt x="825" y="17"/>
                    </a:cubicBezTo>
                    <a:cubicBezTo>
                      <a:pt x="799" y="6"/>
                      <a:pt x="77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0"/>
              <p:cNvSpPr/>
              <p:nvPr/>
            </p:nvSpPr>
            <p:spPr>
              <a:xfrm>
                <a:off x="1976500" y="2324250"/>
                <a:ext cx="412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882" extrusionOk="0">
                    <a:moveTo>
                      <a:pt x="196" y="0"/>
                    </a:moveTo>
                    <a:cubicBezTo>
                      <a:pt x="138" y="0"/>
                      <a:pt x="82" y="26"/>
                      <a:pt x="48" y="81"/>
                    </a:cubicBezTo>
                    <a:cubicBezTo>
                      <a:pt x="0" y="162"/>
                      <a:pt x="33" y="274"/>
                      <a:pt x="97" y="307"/>
                    </a:cubicBezTo>
                    <a:cubicBezTo>
                      <a:pt x="533" y="533"/>
                      <a:pt x="970" y="711"/>
                      <a:pt x="1423" y="873"/>
                    </a:cubicBezTo>
                    <a:cubicBezTo>
                      <a:pt x="1437" y="879"/>
                      <a:pt x="1452" y="882"/>
                      <a:pt x="1467" y="882"/>
                    </a:cubicBezTo>
                    <a:cubicBezTo>
                      <a:pt x="1535" y="882"/>
                      <a:pt x="1603" y="826"/>
                      <a:pt x="1617" y="759"/>
                    </a:cubicBezTo>
                    <a:cubicBezTo>
                      <a:pt x="1649" y="662"/>
                      <a:pt x="1584" y="582"/>
                      <a:pt x="1503" y="550"/>
                    </a:cubicBezTo>
                    <a:cubicBezTo>
                      <a:pt x="1083" y="404"/>
                      <a:pt x="662" y="227"/>
                      <a:pt x="274" y="16"/>
                    </a:cubicBezTo>
                    <a:cubicBezTo>
                      <a:pt x="249" y="6"/>
                      <a:pt x="222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0"/>
              <p:cNvSpPr/>
              <p:nvPr/>
            </p:nvSpPr>
            <p:spPr>
              <a:xfrm>
                <a:off x="1990225" y="2318200"/>
                <a:ext cx="2225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19" extrusionOk="0">
                    <a:moveTo>
                      <a:pt x="716" y="0"/>
                    </a:moveTo>
                    <a:cubicBezTo>
                      <a:pt x="655" y="0"/>
                      <a:pt x="588" y="25"/>
                      <a:pt x="566" y="81"/>
                    </a:cubicBezTo>
                    <a:cubicBezTo>
                      <a:pt x="389" y="469"/>
                      <a:pt x="210" y="872"/>
                      <a:pt x="33" y="1277"/>
                    </a:cubicBezTo>
                    <a:cubicBezTo>
                      <a:pt x="1" y="1357"/>
                      <a:pt x="16" y="1454"/>
                      <a:pt x="98" y="1503"/>
                    </a:cubicBezTo>
                    <a:cubicBezTo>
                      <a:pt x="118" y="1513"/>
                      <a:pt x="145" y="1518"/>
                      <a:pt x="173" y="1518"/>
                    </a:cubicBezTo>
                    <a:cubicBezTo>
                      <a:pt x="234" y="1518"/>
                      <a:pt x="302" y="1493"/>
                      <a:pt x="324" y="1438"/>
                    </a:cubicBezTo>
                    <a:cubicBezTo>
                      <a:pt x="501" y="1050"/>
                      <a:pt x="680" y="646"/>
                      <a:pt x="857" y="242"/>
                    </a:cubicBezTo>
                    <a:cubicBezTo>
                      <a:pt x="889" y="161"/>
                      <a:pt x="874" y="64"/>
                      <a:pt x="792" y="16"/>
                    </a:cubicBezTo>
                    <a:cubicBezTo>
                      <a:pt x="772" y="6"/>
                      <a:pt x="744" y="0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0"/>
              <p:cNvSpPr/>
              <p:nvPr/>
            </p:nvSpPr>
            <p:spPr>
              <a:xfrm>
                <a:off x="2009200" y="2270275"/>
                <a:ext cx="388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592" extrusionOk="0">
                    <a:moveTo>
                      <a:pt x="183" y="1"/>
                    </a:moveTo>
                    <a:cubicBezTo>
                      <a:pt x="115" y="1"/>
                      <a:pt x="47" y="56"/>
                      <a:pt x="33" y="123"/>
                    </a:cubicBezTo>
                    <a:cubicBezTo>
                      <a:pt x="1" y="220"/>
                      <a:pt x="65" y="300"/>
                      <a:pt x="147" y="333"/>
                    </a:cubicBezTo>
                    <a:cubicBezTo>
                      <a:pt x="550" y="479"/>
                      <a:pt x="955" y="559"/>
                      <a:pt x="1375" y="591"/>
                    </a:cubicBezTo>
                    <a:cubicBezTo>
                      <a:pt x="1472" y="591"/>
                      <a:pt x="1552" y="511"/>
                      <a:pt x="1552" y="429"/>
                    </a:cubicBezTo>
                    <a:cubicBezTo>
                      <a:pt x="1552" y="333"/>
                      <a:pt x="1472" y="268"/>
                      <a:pt x="1375" y="252"/>
                    </a:cubicBezTo>
                    <a:cubicBezTo>
                      <a:pt x="987" y="220"/>
                      <a:pt x="599" y="139"/>
                      <a:pt x="227" y="9"/>
                    </a:cubicBezTo>
                    <a:cubicBezTo>
                      <a:pt x="213" y="3"/>
                      <a:pt x="198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0"/>
              <p:cNvSpPr/>
              <p:nvPr/>
            </p:nvSpPr>
            <p:spPr>
              <a:xfrm>
                <a:off x="2021750" y="2260700"/>
                <a:ext cx="16175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301" extrusionOk="0">
                    <a:moveTo>
                      <a:pt x="462" y="1"/>
                    </a:moveTo>
                    <a:cubicBezTo>
                      <a:pt x="392" y="1"/>
                      <a:pt x="321" y="37"/>
                      <a:pt x="307" y="118"/>
                    </a:cubicBezTo>
                    <a:cubicBezTo>
                      <a:pt x="210" y="441"/>
                      <a:pt x="113" y="765"/>
                      <a:pt x="33" y="1088"/>
                    </a:cubicBezTo>
                    <a:cubicBezTo>
                      <a:pt x="0" y="1168"/>
                      <a:pt x="65" y="1265"/>
                      <a:pt x="145" y="1297"/>
                    </a:cubicBezTo>
                    <a:cubicBezTo>
                      <a:pt x="156" y="1300"/>
                      <a:pt x="167" y="1301"/>
                      <a:pt x="178" y="1301"/>
                    </a:cubicBezTo>
                    <a:cubicBezTo>
                      <a:pt x="251" y="1301"/>
                      <a:pt x="328" y="1254"/>
                      <a:pt x="356" y="1185"/>
                    </a:cubicBezTo>
                    <a:cubicBezTo>
                      <a:pt x="436" y="862"/>
                      <a:pt x="533" y="522"/>
                      <a:pt x="630" y="198"/>
                    </a:cubicBezTo>
                    <a:cubicBezTo>
                      <a:pt x="647" y="118"/>
                      <a:pt x="598" y="21"/>
                      <a:pt x="501" y="4"/>
                    </a:cubicBezTo>
                    <a:cubicBezTo>
                      <a:pt x="488" y="2"/>
                      <a:pt x="475" y="1"/>
                      <a:pt x="4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17" name="Google Shape;3917;p40"/>
          <p:cNvGrpSpPr/>
          <p:nvPr/>
        </p:nvGrpSpPr>
        <p:grpSpPr>
          <a:xfrm rot="-5400000">
            <a:off x="7555245" y="99735"/>
            <a:ext cx="1183340" cy="1566448"/>
            <a:chOff x="4027650" y="2008513"/>
            <a:chExt cx="792200" cy="1046275"/>
          </a:xfrm>
        </p:grpSpPr>
        <p:sp>
          <p:nvSpPr>
            <p:cNvPr id="3918" name="Google Shape;3918;p40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9" name="Google Shape;3919;p40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920" name="Google Shape;3920;p40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0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0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0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0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0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0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0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0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0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0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0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0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0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0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0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0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0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0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0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0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0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40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0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0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0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0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0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0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0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0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0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0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0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0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0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0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0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0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0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0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0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0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0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0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0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0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0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0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0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0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0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0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0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0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0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0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0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0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0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0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0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0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40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40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40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40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40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40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40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40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40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40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40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40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40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40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97" name="Google Shape;3997;p40"/>
          <p:cNvSpPr/>
          <p:nvPr/>
        </p:nvSpPr>
        <p:spPr>
          <a:xfrm>
            <a:off x="837602" y="4028333"/>
            <a:ext cx="368400" cy="368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8" name="Google Shape;3998;p40"/>
          <p:cNvSpPr/>
          <p:nvPr/>
        </p:nvSpPr>
        <p:spPr>
          <a:xfrm>
            <a:off x="3930125" y="995213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2136374" y="516972"/>
            <a:ext cx="4929167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</a:t>
            </a:r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ĐỘNG 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2:</a:t>
            </a:r>
          </a:p>
          <a:p>
            <a:pPr algn="ctr"/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KIẾN TẠO KIẾN THỨC KĨ NĂNG</a:t>
            </a:r>
            <a:endParaRPr sz="2400"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415016" y="1706885"/>
            <a:ext cx="4314096" cy="22297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hãy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quan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sát</a:t>
            </a:r>
            <a:r>
              <a:rPr lang="en-US" sz="2000" dirty="0" smtClean="0">
                <a:solidFill>
                  <a:srgbClr val="002060"/>
                </a:solidFill>
              </a:rPr>
              <a:t> video, </a:t>
            </a:r>
            <a:r>
              <a:rPr lang="en-US" sz="2000" dirty="0" err="1" smtClean="0">
                <a:solidFill>
                  <a:srgbClr val="002060"/>
                </a:solidFill>
              </a:rPr>
              <a:t>sau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nêu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các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bước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thực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theo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suy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nghĩ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41"/>
          <p:cNvSpPr txBox="1">
            <a:spLocks noGrp="1"/>
          </p:cNvSpPr>
          <p:nvPr>
            <p:ph type="title"/>
          </p:nvPr>
        </p:nvSpPr>
        <p:spPr>
          <a:xfrm>
            <a:off x="1814001" y="491310"/>
            <a:ext cx="568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accent1"/>
                </a:solidFill>
                <a:latin typeface="#9Slide03 AllRoundGothic" panose="020B0703020202020104" pitchFamily="34" charset="0"/>
              </a:rPr>
              <a:t>GỢI Ý CÁC BƯỚC THỰC HIỆN</a:t>
            </a:r>
            <a:endParaRPr sz="2800" dirty="0">
              <a:latin typeface="#9Slide03 AllRoundGothic" panose="020B0703020202020104" pitchFamily="34" charset="0"/>
            </a:endParaRPr>
          </a:p>
        </p:txBody>
      </p:sp>
      <p:sp>
        <p:nvSpPr>
          <p:cNvPr id="4004" name="Google Shape;4004;p41"/>
          <p:cNvSpPr txBox="1">
            <a:spLocks noGrp="1"/>
          </p:cNvSpPr>
          <p:nvPr>
            <p:ph type="title" idx="2"/>
          </p:nvPr>
        </p:nvSpPr>
        <p:spPr>
          <a:xfrm>
            <a:off x="1054268" y="4176388"/>
            <a:ext cx="188183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latin typeface="#9Slide03 Quicksand Bold" panose="00000800000000000000" pitchFamily="2" charset="0"/>
              </a:rPr>
              <a:t>Bước</a:t>
            </a:r>
            <a:r>
              <a:rPr lang="en-US" sz="1400" dirty="0" smtClean="0">
                <a:latin typeface="#9Slide03 Quicksand Bold" panose="00000800000000000000" pitchFamily="2" charset="0"/>
              </a:rPr>
              <a:t> 1</a:t>
            </a:r>
            <a:r>
              <a:rPr lang="en-US" sz="1600" dirty="0" smtClean="0">
                <a:latin typeface="#9Slide03 Quicksand Bold" panose="00000800000000000000" pitchFamily="2" charset="0"/>
              </a:rPr>
              <a:t>: </a:t>
            </a:r>
            <a:r>
              <a:rPr lang="en-US" sz="1400" dirty="0" err="1">
                <a:latin typeface="#9Slide03 Quicksand Bold" panose="00000800000000000000" pitchFamily="2" charset="0"/>
              </a:rPr>
              <a:t>C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ắt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giấy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thành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các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hình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cơ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bản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để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làm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các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bộ</a:t>
            </a:r>
            <a:r>
              <a:rPr lang="en-US" sz="1400" dirty="0" smtClean="0">
                <a:latin typeface="#9Slide03 Quicksand Bold" panose="00000800000000000000" pitchFamily="2" charset="0"/>
              </a:rPr>
              <a:t> </a:t>
            </a:r>
            <a:r>
              <a:rPr lang="en-US" sz="1400" dirty="0" err="1" smtClean="0">
                <a:latin typeface="#9Slide03 Quicksand Bold" panose="00000800000000000000" pitchFamily="2" charset="0"/>
              </a:rPr>
              <a:t>phận</a:t>
            </a:r>
            <a:r>
              <a:rPr lang="en-US" sz="1400" dirty="0" smtClean="0">
                <a:latin typeface="#9Slide03 Quicksand Bold" panose="00000800000000000000" pitchFamily="2" charset="0"/>
              </a:rPr>
              <a:t>.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sp>
        <p:nvSpPr>
          <p:cNvPr id="4006" name="Google Shape;4006;p41"/>
          <p:cNvSpPr txBox="1">
            <a:spLocks noGrp="1"/>
          </p:cNvSpPr>
          <p:nvPr>
            <p:ph type="title" idx="3"/>
          </p:nvPr>
        </p:nvSpPr>
        <p:spPr>
          <a:xfrm>
            <a:off x="3380404" y="4078858"/>
            <a:ext cx="204257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latin typeface="#9Slide03 Quicksand Bold" panose="00000800000000000000" pitchFamily="2" charset="0"/>
              </a:rPr>
              <a:t/>
            </a:r>
            <a:br>
              <a:rPr lang="en" sz="1400" dirty="0" smtClean="0">
                <a:latin typeface="#9Slide03 Quicksand Bold" panose="00000800000000000000" pitchFamily="2" charset="0"/>
              </a:rPr>
            </a:br>
            <a:r>
              <a:rPr lang="en" sz="1400" dirty="0" smtClean="0">
                <a:latin typeface="#9Slide03 Quicksand Bold" panose="00000800000000000000" pitchFamily="2" charset="0"/>
              </a:rPr>
              <a:t>Bước 2: Lắp ghép và dán các bộ phận tạo hình rô-bốt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sp>
        <p:nvSpPr>
          <p:cNvPr id="4008" name="Google Shape;4008;p41"/>
          <p:cNvSpPr txBox="1">
            <a:spLocks noGrp="1"/>
          </p:cNvSpPr>
          <p:nvPr>
            <p:ph type="title" idx="5"/>
          </p:nvPr>
        </p:nvSpPr>
        <p:spPr>
          <a:xfrm>
            <a:off x="5850957" y="4205111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latin typeface="#9Slide03 Quicksand Bold" panose="00000800000000000000" pitchFamily="2" charset="0"/>
              </a:rPr>
              <a:t>Bước 3: Trang trí để rô-bốt thêm sinh động và độc đáo.</a:t>
            </a:r>
            <a:endParaRPr sz="1400" dirty="0">
              <a:latin typeface="#9Slide03 Quicksand Bold" panose="00000800000000000000" pitchFamily="2" charset="0"/>
            </a:endParaRPr>
          </a:p>
        </p:txBody>
      </p:sp>
      <p:grpSp>
        <p:nvGrpSpPr>
          <p:cNvPr id="4010" name="Google Shape;4010;p41"/>
          <p:cNvGrpSpPr/>
          <p:nvPr/>
        </p:nvGrpSpPr>
        <p:grpSpPr>
          <a:xfrm rot="1444335">
            <a:off x="7716955" y="371567"/>
            <a:ext cx="1203426" cy="1087726"/>
            <a:chOff x="2401900" y="1895088"/>
            <a:chExt cx="1203300" cy="1087613"/>
          </a:xfrm>
        </p:grpSpPr>
        <p:sp>
          <p:nvSpPr>
            <p:cNvPr id="4011" name="Google Shape;4011;p41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12" name="Google Shape;4012;p41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4013" name="Google Shape;4013;p41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41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41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41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41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41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41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41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41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41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41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41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41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41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41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41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41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41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41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41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41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41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41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41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41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41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41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41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41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41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1" name="Google Shape;4091;p41"/>
          <p:cNvGrpSpPr/>
          <p:nvPr/>
        </p:nvGrpSpPr>
        <p:grpSpPr>
          <a:xfrm rot="-8100137">
            <a:off x="419407" y="-32053"/>
            <a:ext cx="1050967" cy="1505250"/>
            <a:chOff x="4027650" y="2008513"/>
            <a:chExt cx="792200" cy="1046275"/>
          </a:xfrm>
        </p:grpSpPr>
        <p:sp>
          <p:nvSpPr>
            <p:cNvPr id="4092" name="Google Shape;4092;p41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3" name="Google Shape;4093;p41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4094" name="Google Shape;4094;p41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1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1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1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1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1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1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1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1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41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41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1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1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1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1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1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1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1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1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1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1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41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41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1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1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1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1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1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41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41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1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1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1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1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1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1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1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1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1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1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1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1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1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1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1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1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1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41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41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1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1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1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1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1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1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41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1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1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1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1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1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1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1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1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1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1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1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1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41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41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1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1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41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41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41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1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1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79" y="1402340"/>
            <a:ext cx="1760466" cy="252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661" y="1355684"/>
            <a:ext cx="1920319" cy="2661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137" y="1383422"/>
            <a:ext cx="2030541" cy="2625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3411;p38"/>
          <p:cNvGrpSpPr/>
          <p:nvPr/>
        </p:nvGrpSpPr>
        <p:grpSpPr>
          <a:xfrm>
            <a:off x="117765" y="699655"/>
            <a:ext cx="1731694" cy="2459251"/>
            <a:chOff x="5116450" y="1019375"/>
            <a:chExt cx="1411275" cy="1798475"/>
          </a:xfrm>
        </p:grpSpPr>
        <p:sp>
          <p:nvSpPr>
            <p:cNvPr id="19" name="Google Shape;3412;p38"/>
            <p:cNvSpPr/>
            <p:nvPr/>
          </p:nvSpPr>
          <p:spPr>
            <a:xfrm>
              <a:off x="5119275" y="1019375"/>
              <a:ext cx="1405625" cy="1784100"/>
            </a:xfrm>
            <a:custGeom>
              <a:avLst/>
              <a:gdLst/>
              <a:ahLst/>
              <a:cxnLst/>
              <a:rect l="l" t="t" r="r" b="b"/>
              <a:pathLst>
                <a:path w="56225" h="71364" extrusionOk="0">
                  <a:moveTo>
                    <a:pt x="47853" y="43639"/>
                  </a:moveTo>
                  <a:lnTo>
                    <a:pt x="47853" y="43639"/>
                  </a:lnTo>
                  <a:cubicBezTo>
                    <a:pt x="47837" y="43752"/>
                    <a:pt x="47820" y="43833"/>
                    <a:pt x="47820" y="43833"/>
                  </a:cubicBezTo>
                  <a:lnTo>
                    <a:pt x="47820" y="49392"/>
                  </a:lnTo>
                  <a:lnTo>
                    <a:pt x="42181" y="49392"/>
                  </a:lnTo>
                  <a:cubicBezTo>
                    <a:pt x="42519" y="49183"/>
                    <a:pt x="42763" y="48859"/>
                    <a:pt x="42940" y="48487"/>
                  </a:cubicBezTo>
                  <a:cubicBezTo>
                    <a:pt x="43247" y="47808"/>
                    <a:pt x="43328" y="46968"/>
                    <a:pt x="43150" y="46209"/>
                  </a:cubicBezTo>
                  <a:cubicBezTo>
                    <a:pt x="43877" y="46015"/>
                    <a:pt x="44588" y="45772"/>
                    <a:pt x="45284" y="45481"/>
                  </a:cubicBezTo>
                  <a:cubicBezTo>
                    <a:pt x="45898" y="45222"/>
                    <a:pt x="46495" y="44899"/>
                    <a:pt x="47029" y="44511"/>
                  </a:cubicBezTo>
                  <a:cubicBezTo>
                    <a:pt x="47142" y="44431"/>
                    <a:pt x="47271" y="44334"/>
                    <a:pt x="47385" y="44237"/>
                  </a:cubicBezTo>
                  <a:cubicBezTo>
                    <a:pt x="47497" y="44140"/>
                    <a:pt x="47676" y="44027"/>
                    <a:pt x="47740" y="43897"/>
                  </a:cubicBezTo>
                  <a:cubicBezTo>
                    <a:pt x="47788" y="43817"/>
                    <a:pt x="47820" y="43720"/>
                    <a:pt x="47853" y="43639"/>
                  </a:cubicBezTo>
                  <a:close/>
                  <a:moveTo>
                    <a:pt x="30966" y="53352"/>
                  </a:moveTo>
                  <a:cubicBezTo>
                    <a:pt x="31272" y="54208"/>
                    <a:pt x="32177" y="54613"/>
                    <a:pt x="33099" y="54678"/>
                  </a:cubicBezTo>
                  <a:lnTo>
                    <a:pt x="33099" y="56956"/>
                  </a:lnTo>
                  <a:lnTo>
                    <a:pt x="31854" y="56956"/>
                  </a:lnTo>
                  <a:cubicBezTo>
                    <a:pt x="31322" y="56972"/>
                    <a:pt x="30837" y="57344"/>
                    <a:pt x="30788" y="57910"/>
                  </a:cubicBezTo>
                  <a:cubicBezTo>
                    <a:pt x="30723" y="58459"/>
                    <a:pt x="31111" y="58944"/>
                    <a:pt x="31628" y="59057"/>
                  </a:cubicBezTo>
                  <a:cubicBezTo>
                    <a:pt x="31580" y="60593"/>
                    <a:pt x="31548" y="62127"/>
                    <a:pt x="31499" y="63663"/>
                  </a:cubicBezTo>
                  <a:cubicBezTo>
                    <a:pt x="31483" y="63889"/>
                    <a:pt x="31483" y="64116"/>
                    <a:pt x="31483" y="64358"/>
                  </a:cubicBezTo>
                  <a:cubicBezTo>
                    <a:pt x="30772" y="64358"/>
                    <a:pt x="30044" y="64439"/>
                    <a:pt x="29365" y="64616"/>
                  </a:cubicBezTo>
                  <a:cubicBezTo>
                    <a:pt x="29350" y="64519"/>
                    <a:pt x="29333" y="64407"/>
                    <a:pt x="29333" y="64277"/>
                  </a:cubicBezTo>
                  <a:cubicBezTo>
                    <a:pt x="29253" y="63017"/>
                    <a:pt x="29559" y="60608"/>
                    <a:pt x="29802" y="59073"/>
                  </a:cubicBezTo>
                  <a:cubicBezTo>
                    <a:pt x="30464" y="58976"/>
                    <a:pt x="30934" y="58313"/>
                    <a:pt x="30691" y="57651"/>
                  </a:cubicBezTo>
                  <a:cubicBezTo>
                    <a:pt x="30514" y="57214"/>
                    <a:pt x="30109" y="56956"/>
                    <a:pt x="29641" y="56956"/>
                  </a:cubicBezTo>
                  <a:lnTo>
                    <a:pt x="29333" y="56956"/>
                  </a:lnTo>
                  <a:lnTo>
                    <a:pt x="29333" y="54548"/>
                  </a:lnTo>
                  <a:cubicBezTo>
                    <a:pt x="29544" y="54467"/>
                    <a:pt x="29753" y="54370"/>
                    <a:pt x="29947" y="54257"/>
                  </a:cubicBezTo>
                  <a:cubicBezTo>
                    <a:pt x="30335" y="54014"/>
                    <a:pt x="30675" y="53708"/>
                    <a:pt x="30966" y="53352"/>
                  </a:cubicBezTo>
                  <a:close/>
                  <a:moveTo>
                    <a:pt x="30021" y="1"/>
                  </a:moveTo>
                  <a:cubicBezTo>
                    <a:pt x="29215" y="1"/>
                    <a:pt x="28402" y="366"/>
                    <a:pt x="27911" y="1005"/>
                  </a:cubicBezTo>
                  <a:cubicBezTo>
                    <a:pt x="27749" y="1216"/>
                    <a:pt x="27685" y="1425"/>
                    <a:pt x="27637" y="1684"/>
                  </a:cubicBezTo>
                  <a:cubicBezTo>
                    <a:pt x="27604" y="1798"/>
                    <a:pt x="27588" y="1895"/>
                    <a:pt x="27555" y="2007"/>
                  </a:cubicBezTo>
                  <a:cubicBezTo>
                    <a:pt x="27232" y="1490"/>
                    <a:pt x="26796" y="1070"/>
                    <a:pt x="26230" y="860"/>
                  </a:cubicBezTo>
                  <a:cubicBezTo>
                    <a:pt x="25946" y="755"/>
                    <a:pt x="25647" y="704"/>
                    <a:pt x="25344" y="704"/>
                  </a:cubicBezTo>
                  <a:cubicBezTo>
                    <a:pt x="25182" y="704"/>
                    <a:pt x="25020" y="719"/>
                    <a:pt x="24857" y="746"/>
                  </a:cubicBezTo>
                  <a:cubicBezTo>
                    <a:pt x="24614" y="796"/>
                    <a:pt x="24340" y="876"/>
                    <a:pt x="24114" y="1022"/>
                  </a:cubicBezTo>
                  <a:cubicBezTo>
                    <a:pt x="23596" y="1328"/>
                    <a:pt x="23338" y="1895"/>
                    <a:pt x="23273" y="2460"/>
                  </a:cubicBezTo>
                  <a:cubicBezTo>
                    <a:pt x="23224" y="2944"/>
                    <a:pt x="23321" y="3429"/>
                    <a:pt x="23547" y="3849"/>
                  </a:cubicBezTo>
                  <a:cubicBezTo>
                    <a:pt x="23024" y="3649"/>
                    <a:pt x="22454" y="3501"/>
                    <a:pt x="21904" y="3501"/>
                  </a:cubicBezTo>
                  <a:cubicBezTo>
                    <a:pt x="21298" y="3501"/>
                    <a:pt x="20717" y="3681"/>
                    <a:pt x="20250" y="4173"/>
                  </a:cubicBezTo>
                  <a:cubicBezTo>
                    <a:pt x="19847" y="4610"/>
                    <a:pt x="19621" y="5191"/>
                    <a:pt x="19701" y="5789"/>
                  </a:cubicBezTo>
                  <a:cubicBezTo>
                    <a:pt x="19750" y="6226"/>
                    <a:pt x="19959" y="6629"/>
                    <a:pt x="20267" y="6952"/>
                  </a:cubicBezTo>
                  <a:cubicBezTo>
                    <a:pt x="19184" y="7002"/>
                    <a:pt x="18037" y="7663"/>
                    <a:pt x="18037" y="8876"/>
                  </a:cubicBezTo>
                  <a:cubicBezTo>
                    <a:pt x="18037" y="10040"/>
                    <a:pt x="18910" y="10993"/>
                    <a:pt x="20024" y="11122"/>
                  </a:cubicBezTo>
                  <a:cubicBezTo>
                    <a:pt x="19524" y="11656"/>
                    <a:pt x="19298" y="12415"/>
                    <a:pt x="19442" y="13143"/>
                  </a:cubicBezTo>
                  <a:cubicBezTo>
                    <a:pt x="18440" y="13822"/>
                    <a:pt x="17487" y="14565"/>
                    <a:pt x="16647" y="15421"/>
                  </a:cubicBezTo>
                  <a:cubicBezTo>
                    <a:pt x="15322" y="16763"/>
                    <a:pt x="14141" y="18476"/>
                    <a:pt x="13964" y="20383"/>
                  </a:cubicBezTo>
                  <a:cubicBezTo>
                    <a:pt x="13915" y="20933"/>
                    <a:pt x="13947" y="21514"/>
                    <a:pt x="14174" y="22015"/>
                  </a:cubicBezTo>
                  <a:cubicBezTo>
                    <a:pt x="14519" y="22751"/>
                    <a:pt x="15152" y="23043"/>
                    <a:pt x="15854" y="23043"/>
                  </a:cubicBezTo>
                  <a:cubicBezTo>
                    <a:pt x="16107" y="23043"/>
                    <a:pt x="16369" y="23005"/>
                    <a:pt x="16630" y="22937"/>
                  </a:cubicBezTo>
                  <a:cubicBezTo>
                    <a:pt x="17955" y="22581"/>
                    <a:pt x="19136" y="21805"/>
                    <a:pt x="20138" y="20851"/>
                  </a:cubicBezTo>
                  <a:lnTo>
                    <a:pt x="20138" y="20851"/>
                  </a:lnTo>
                  <a:cubicBezTo>
                    <a:pt x="20056" y="22209"/>
                    <a:pt x="20138" y="23583"/>
                    <a:pt x="20509" y="24891"/>
                  </a:cubicBezTo>
                  <a:cubicBezTo>
                    <a:pt x="20752" y="25749"/>
                    <a:pt x="21155" y="26557"/>
                    <a:pt x="21689" y="27283"/>
                  </a:cubicBezTo>
                  <a:cubicBezTo>
                    <a:pt x="21802" y="27429"/>
                    <a:pt x="21916" y="27574"/>
                    <a:pt x="22045" y="27720"/>
                  </a:cubicBezTo>
                  <a:cubicBezTo>
                    <a:pt x="21931" y="27785"/>
                    <a:pt x="21851" y="27865"/>
                    <a:pt x="21754" y="27930"/>
                  </a:cubicBezTo>
                  <a:cubicBezTo>
                    <a:pt x="20994" y="28561"/>
                    <a:pt x="20509" y="29481"/>
                    <a:pt x="20477" y="30468"/>
                  </a:cubicBezTo>
                  <a:cubicBezTo>
                    <a:pt x="20461" y="30629"/>
                    <a:pt x="20477" y="30774"/>
                    <a:pt x="20493" y="30920"/>
                  </a:cubicBezTo>
                  <a:cubicBezTo>
                    <a:pt x="19944" y="30742"/>
                    <a:pt x="19410" y="30500"/>
                    <a:pt x="18893" y="30242"/>
                  </a:cubicBezTo>
                  <a:cubicBezTo>
                    <a:pt x="17050" y="29287"/>
                    <a:pt x="15467" y="27914"/>
                    <a:pt x="14094" y="26395"/>
                  </a:cubicBezTo>
                  <a:cubicBezTo>
                    <a:pt x="13430" y="25667"/>
                    <a:pt x="12816" y="24908"/>
                    <a:pt x="12090" y="24245"/>
                  </a:cubicBezTo>
                  <a:cubicBezTo>
                    <a:pt x="12913" y="22355"/>
                    <a:pt x="13285" y="20334"/>
                    <a:pt x="12461" y="18314"/>
                  </a:cubicBezTo>
                  <a:cubicBezTo>
                    <a:pt x="12211" y="17690"/>
                    <a:pt x="11705" y="17035"/>
                    <a:pt x="11043" y="17035"/>
                  </a:cubicBezTo>
                  <a:cubicBezTo>
                    <a:pt x="11020" y="17035"/>
                    <a:pt x="10997" y="17035"/>
                    <a:pt x="10974" y="17037"/>
                  </a:cubicBezTo>
                  <a:cubicBezTo>
                    <a:pt x="10683" y="17054"/>
                    <a:pt x="10424" y="17183"/>
                    <a:pt x="10182" y="17345"/>
                  </a:cubicBezTo>
                  <a:cubicBezTo>
                    <a:pt x="9552" y="17780"/>
                    <a:pt x="9034" y="18395"/>
                    <a:pt x="8711" y="19090"/>
                  </a:cubicBezTo>
                  <a:cubicBezTo>
                    <a:pt x="8146" y="17700"/>
                    <a:pt x="7306" y="16407"/>
                    <a:pt x="6110" y="15502"/>
                  </a:cubicBezTo>
                  <a:cubicBezTo>
                    <a:pt x="5819" y="15292"/>
                    <a:pt x="5496" y="15098"/>
                    <a:pt x="5140" y="15065"/>
                  </a:cubicBezTo>
                  <a:cubicBezTo>
                    <a:pt x="5094" y="15060"/>
                    <a:pt x="5048" y="15058"/>
                    <a:pt x="5002" y="15058"/>
                  </a:cubicBezTo>
                  <a:cubicBezTo>
                    <a:pt x="4629" y="15058"/>
                    <a:pt x="4266" y="15225"/>
                    <a:pt x="3992" y="15470"/>
                  </a:cubicBezTo>
                  <a:cubicBezTo>
                    <a:pt x="3927" y="15518"/>
                    <a:pt x="3880" y="15583"/>
                    <a:pt x="3830" y="15632"/>
                  </a:cubicBezTo>
                  <a:cubicBezTo>
                    <a:pt x="3507" y="16003"/>
                    <a:pt x="3330" y="16488"/>
                    <a:pt x="3201" y="16957"/>
                  </a:cubicBezTo>
                  <a:cubicBezTo>
                    <a:pt x="2781" y="18508"/>
                    <a:pt x="2925" y="20205"/>
                    <a:pt x="3589" y="21659"/>
                  </a:cubicBezTo>
                  <a:cubicBezTo>
                    <a:pt x="3581" y="21644"/>
                    <a:pt x="3474" y="21637"/>
                    <a:pt x="3314" y="21637"/>
                  </a:cubicBezTo>
                  <a:cubicBezTo>
                    <a:pt x="2807" y="21637"/>
                    <a:pt x="1768" y="21699"/>
                    <a:pt x="1632" y="21724"/>
                  </a:cubicBezTo>
                  <a:cubicBezTo>
                    <a:pt x="954" y="21838"/>
                    <a:pt x="404" y="22209"/>
                    <a:pt x="146" y="22855"/>
                  </a:cubicBezTo>
                  <a:cubicBezTo>
                    <a:pt x="49" y="23114"/>
                    <a:pt x="1" y="23389"/>
                    <a:pt x="49" y="23663"/>
                  </a:cubicBezTo>
                  <a:cubicBezTo>
                    <a:pt x="227" y="24665"/>
                    <a:pt x="1455" y="25296"/>
                    <a:pt x="2279" y="25749"/>
                  </a:cubicBezTo>
                  <a:cubicBezTo>
                    <a:pt x="3201" y="26249"/>
                    <a:pt x="4203" y="26637"/>
                    <a:pt x="5205" y="26960"/>
                  </a:cubicBezTo>
                  <a:cubicBezTo>
                    <a:pt x="5447" y="27025"/>
                    <a:pt x="5673" y="27106"/>
                    <a:pt x="5899" y="27171"/>
                  </a:cubicBezTo>
                  <a:cubicBezTo>
                    <a:pt x="5996" y="27850"/>
                    <a:pt x="6158" y="28528"/>
                    <a:pt x="6384" y="29175"/>
                  </a:cubicBezTo>
                  <a:cubicBezTo>
                    <a:pt x="6804" y="30435"/>
                    <a:pt x="7451" y="31599"/>
                    <a:pt x="8194" y="32698"/>
                  </a:cubicBezTo>
                  <a:cubicBezTo>
                    <a:pt x="8743" y="33522"/>
                    <a:pt x="9358" y="34330"/>
                    <a:pt x="10069" y="35025"/>
                  </a:cubicBezTo>
                  <a:cubicBezTo>
                    <a:pt x="12090" y="36997"/>
                    <a:pt x="14368" y="38322"/>
                    <a:pt x="16889" y="39260"/>
                  </a:cubicBezTo>
                  <a:cubicBezTo>
                    <a:pt x="16873" y="39307"/>
                    <a:pt x="16873" y="39340"/>
                    <a:pt x="16873" y="39372"/>
                  </a:cubicBezTo>
                  <a:cubicBezTo>
                    <a:pt x="16663" y="40600"/>
                    <a:pt x="17035" y="41958"/>
                    <a:pt x="18052" y="42734"/>
                  </a:cubicBezTo>
                  <a:cubicBezTo>
                    <a:pt x="18440" y="43025"/>
                    <a:pt x="18910" y="43203"/>
                    <a:pt x="19394" y="43268"/>
                  </a:cubicBezTo>
                  <a:cubicBezTo>
                    <a:pt x="18651" y="43817"/>
                    <a:pt x="18134" y="44673"/>
                    <a:pt x="18069" y="45610"/>
                  </a:cubicBezTo>
                  <a:cubicBezTo>
                    <a:pt x="17988" y="46742"/>
                    <a:pt x="18586" y="47890"/>
                    <a:pt x="19636" y="48358"/>
                  </a:cubicBezTo>
                  <a:cubicBezTo>
                    <a:pt x="19982" y="48496"/>
                    <a:pt x="20344" y="48577"/>
                    <a:pt x="20705" y="48577"/>
                  </a:cubicBezTo>
                  <a:cubicBezTo>
                    <a:pt x="20851" y="48577"/>
                    <a:pt x="20996" y="48564"/>
                    <a:pt x="21140" y="48536"/>
                  </a:cubicBezTo>
                  <a:lnTo>
                    <a:pt x="21140" y="48536"/>
                  </a:lnTo>
                  <a:cubicBezTo>
                    <a:pt x="20703" y="49521"/>
                    <a:pt x="20461" y="50620"/>
                    <a:pt x="20881" y="51655"/>
                  </a:cubicBezTo>
                  <a:cubicBezTo>
                    <a:pt x="21043" y="52027"/>
                    <a:pt x="21285" y="52366"/>
                    <a:pt x="21592" y="52624"/>
                  </a:cubicBezTo>
                  <a:lnTo>
                    <a:pt x="21592" y="56956"/>
                  </a:lnTo>
                  <a:lnTo>
                    <a:pt x="20364" y="56956"/>
                  </a:lnTo>
                  <a:cubicBezTo>
                    <a:pt x="19815" y="56972"/>
                    <a:pt x="19345" y="57344"/>
                    <a:pt x="19281" y="57910"/>
                  </a:cubicBezTo>
                  <a:cubicBezTo>
                    <a:pt x="19216" y="58524"/>
                    <a:pt x="19701" y="59041"/>
                    <a:pt x="20300" y="59073"/>
                  </a:cubicBezTo>
                  <a:lnTo>
                    <a:pt x="20138" y="64519"/>
                  </a:lnTo>
                  <a:cubicBezTo>
                    <a:pt x="20106" y="64519"/>
                    <a:pt x="20075" y="64519"/>
                    <a:pt x="20044" y="64519"/>
                  </a:cubicBezTo>
                  <a:cubicBezTo>
                    <a:pt x="14514" y="64519"/>
                    <a:pt x="14530" y="68710"/>
                    <a:pt x="14578" y="69465"/>
                  </a:cubicBezTo>
                  <a:cubicBezTo>
                    <a:pt x="14529" y="69481"/>
                    <a:pt x="14497" y="69514"/>
                    <a:pt x="14465" y="69546"/>
                  </a:cubicBezTo>
                  <a:cubicBezTo>
                    <a:pt x="14465" y="69578"/>
                    <a:pt x="14449" y="69594"/>
                    <a:pt x="14449" y="69626"/>
                  </a:cubicBezTo>
                  <a:cubicBezTo>
                    <a:pt x="14417" y="70160"/>
                    <a:pt x="14465" y="70677"/>
                    <a:pt x="14465" y="71194"/>
                  </a:cubicBezTo>
                  <a:cubicBezTo>
                    <a:pt x="14465" y="71292"/>
                    <a:pt x="14548" y="71362"/>
                    <a:pt x="14638" y="71362"/>
                  </a:cubicBezTo>
                  <a:cubicBezTo>
                    <a:pt x="14667" y="71362"/>
                    <a:pt x="14696" y="71355"/>
                    <a:pt x="14723" y="71339"/>
                  </a:cubicBezTo>
                  <a:cubicBezTo>
                    <a:pt x="15063" y="71145"/>
                    <a:pt x="15419" y="70951"/>
                    <a:pt x="15774" y="70757"/>
                  </a:cubicBezTo>
                  <a:cubicBezTo>
                    <a:pt x="15984" y="70936"/>
                    <a:pt x="16210" y="71130"/>
                    <a:pt x="16436" y="71307"/>
                  </a:cubicBezTo>
                  <a:cubicBezTo>
                    <a:pt x="16474" y="71345"/>
                    <a:pt x="16512" y="71360"/>
                    <a:pt x="16553" y="71360"/>
                  </a:cubicBezTo>
                  <a:cubicBezTo>
                    <a:pt x="16582" y="71360"/>
                    <a:pt x="16613" y="71353"/>
                    <a:pt x="16647" y="71339"/>
                  </a:cubicBezTo>
                  <a:lnTo>
                    <a:pt x="17714" y="70807"/>
                  </a:lnTo>
                  <a:cubicBezTo>
                    <a:pt x="18020" y="70984"/>
                    <a:pt x="18343" y="71162"/>
                    <a:pt x="18667" y="71339"/>
                  </a:cubicBezTo>
                  <a:cubicBezTo>
                    <a:pt x="18690" y="71351"/>
                    <a:pt x="18715" y="71356"/>
                    <a:pt x="18740" y="71356"/>
                  </a:cubicBezTo>
                  <a:cubicBezTo>
                    <a:pt x="18785" y="71356"/>
                    <a:pt x="18830" y="71339"/>
                    <a:pt x="18861" y="71307"/>
                  </a:cubicBezTo>
                  <a:cubicBezTo>
                    <a:pt x="19168" y="71081"/>
                    <a:pt x="19459" y="70854"/>
                    <a:pt x="19766" y="70628"/>
                  </a:cubicBezTo>
                  <a:cubicBezTo>
                    <a:pt x="20089" y="70854"/>
                    <a:pt x="20396" y="71097"/>
                    <a:pt x="20720" y="71339"/>
                  </a:cubicBezTo>
                  <a:cubicBezTo>
                    <a:pt x="20744" y="71355"/>
                    <a:pt x="20776" y="71363"/>
                    <a:pt x="20806" y="71363"/>
                  </a:cubicBezTo>
                  <a:cubicBezTo>
                    <a:pt x="20837" y="71363"/>
                    <a:pt x="20865" y="71355"/>
                    <a:pt x="20881" y="71339"/>
                  </a:cubicBezTo>
                  <a:lnTo>
                    <a:pt x="21851" y="70613"/>
                  </a:lnTo>
                  <a:cubicBezTo>
                    <a:pt x="22110" y="70822"/>
                    <a:pt x="22384" y="71016"/>
                    <a:pt x="22659" y="71210"/>
                  </a:cubicBezTo>
                  <a:cubicBezTo>
                    <a:pt x="22675" y="71226"/>
                    <a:pt x="22703" y="71234"/>
                    <a:pt x="22734" y="71234"/>
                  </a:cubicBezTo>
                  <a:cubicBezTo>
                    <a:pt x="22764" y="71234"/>
                    <a:pt x="22796" y="71226"/>
                    <a:pt x="22821" y="71210"/>
                  </a:cubicBezTo>
                  <a:cubicBezTo>
                    <a:pt x="23112" y="71016"/>
                    <a:pt x="23386" y="70822"/>
                    <a:pt x="23677" y="70628"/>
                  </a:cubicBezTo>
                  <a:lnTo>
                    <a:pt x="24501" y="71307"/>
                  </a:lnTo>
                  <a:cubicBezTo>
                    <a:pt x="24533" y="71339"/>
                    <a:pt x="24578" y="71364"/>
                    <a:pt x="24623" y="71364"/>
                  </a:cubicBezTo>
                  <a:cubicBezTo>
                    <a:pt x="24648" y="71364"/>
                    <a:pt x="24673" y="71356"/>
                    <a:pt x="24695" y="71339"/>
                  </a:cubicBezTo>
                  <a:cubicBezTo>
                    <a:pt x="25019" y="71097"/>
                    <a:pt x="25342" y="70854"/>
                    <a:pt x="25648" y="70613"/>
                  </a:cubicBezTo>
                  <a:cubicBezTo>
                    <a:pt x="25762" y="70693"/>
                    <a:pt x="25859" y="70774"/>
                    <a:pt x="25956" y="70839"/>
                  </a:cubicBezTo>
                  <a:cubicBezTo>
                    <a:pt x="25956" y="70951"/>
                    <a:pt x="25972" y="71081"/>
                    <a:pt x="25972" y="71194"/>
                  </a:cubicBezTo>
                  <a:cubicBezTo>
                    <a:pt x="25972" y="71292"/>
                    <a:pt x="26046" y="71362"/>
                    <a:pt x="26131" y="71362"/>
                  </a:cubicBezTo>
                  <a:cubicBezTo>
                    <a:pt x="26158" y="71362"/>
                    <a:pt x="26187" y="71355"/>
                    <a:pt x="26215" y="71339"/>
                  </a:cubicBezTo>
                  <a:cubicBezTo>
                    <a:pt x="26295" y="71291"/>
                    <a:pt x="26376" y="71242"/>
                    <a:pt x="26456" y="71210"/>
                  </a:cubicBezTo>
                  <a:cubicBezTo>
                    <a:pt x="26521" y="71242"/>
                    <a:pt x="26586" y="71291"/>
                    <a:pt x="26635" y="71339"/>
                  </a:cubicBezTo>
                  <a:cubicBezTo>
                    <a:pt x="26657" y="71356"/>
                    <a:pt x="26684" y="71364"/>
                    <a:pt x="26711" y="71364"/>
                  </a:cubicBezTo>
                  <a:cubicBezTo>
                    <a:pt x="26761" y="71364"/>
                    <a:pt x="26813" y="71339"/>
                    <a:pt x="26844" y="71307"/>
                  </a:cubicBezTo>
                  <a:cubicBezTo>
                    <a:pt x="27023" y="71162"/>
                    <a:pt x="27184" y="71000"/>
                    <a:pt x="27361" y="70839"/>
                  </a:cubicBezTo>
                  <a:cubicBezTo>
                    <a:pt x="27555" y="71000"/>
                    <a:pt x="27749" y="71162"/>
                    <a:pt x="27943" y="71307"/>
                  </a:cubicBezTo>
                  <a:cubicBezTo>
                    <a:pt x="27972" y="71345"/>
                    <a:pt x="28011" y="71360"/>
                    <a:pt x="28052" y="71360"/>
                  </a:cubicBezTo>
                  <a:cubicBezTo>
                    <a:pt x="28081" y="71360"/>
                    <a:pt x="28110" y="71353"/>
                    <a:pt x="28137" y="71339"/>
                  </a:cubicBezTo>
                  <a:cubicBezTo>
                    <a:pt x="28202" y="71307"/>
                    <a:pt x="28266" y="71275"/>
                    <a:pt x="28348" y="71242"/>
                  </a:cubicBezTo>
                  <a:cubicBezTo>
                    <a:pt x="28380" y="71259"/>
                    <a:pt x="28413" y="71291"/>
                    <a:pt x="28445" y="71307"/>
                  </a:cubicBezTo>
                  <a:cubicBezTo>
                    <a:pt x="28479" y="71341"/>
                    <a:pt x="28522" y="71362"/>
                    <a:pt x="28565" y="71362"/>
                  </a:cubicBezTo>
                  <a:cubicBezTo>
                    <a:pt x="28603" y="71362"/>
                    <a:pt x="28641" y="71345"/>
                    <a:pt x="28671" y="71307"/>
                  </a:cubicBezTo>
                  <a:lnTo>
                    <a:pt x="29156" y="70822"/>
                  </a:lnTo>
                  <a:cubicBezTo>
                    <a:pt x="29171" y="70822"/>
                    <a:pt x="29188" y="70807"/>
                    <a:pt x="29204" y="70807"/>
                  </a:cubicBezTo>
                  <a:cubicBezTo>
                    <a:pt x="29398" y="70919"/>
                    <a:pt x="29608" y="71016"/>
                    <a:pt x="29802" y="71130"/>
                  </a:cubicBezTo>
                  <a:cubicBezTo>
                    <a:pt x="29867" y="71194"/>
                    <a:pt x="29915" y="71259"/>
                    <a:pt x="29980" y="71307"/>
                  </a:cubicBezTo>
                  <a:cubicBezTo>
                    <a:pt x="30008" y="71345"/>
                    <a:pt x="30048" y="71360"/>
                    <a:pt x="30088" y="71360"/>
                  </a:cubicBezTo>
                  <a:cubicBezTo>
                    <a:pt x="30117" y="71360"/>
                    <a:pt x="30147" y="71353"/>
                    <a:pt x="30173" y="71339"/>
                  </a:cubicBezTo>
                  <a:cubicBezTo>
                    <a:pt x="30197" y="71351"/>
                    <a:pt x="30220" y="71356"/>
                    <a:pt x="30243" y="71356"/>
                  </a:cubicBezTo>
                  <a:cubicBezTo>
                    <a:pt x="30284" y="71356"/>
                    <a:pt x="30326" y="71339"/>
                    <a:pt x="30367" y="71307"/>
                  </a:cubicBezTo>
                  <a:cubicBezTo>
                    <a:pt x="30658" y="71081"/>
                    <a:pt x="30966" y="70854"/>
                    <a:pt x="31257" y="70628"/>
                  </a:cubicBezTo>
                  <a:cubicBezTo>
                    <a:pt x="31580" y="70854"/>
                    <a:pt x="31903" y="71097"/>
                    <a:pt x="32210" y="71339"/>
                  </a:cubicBezTo>
                  <a:cubicBezTo>
                    <a:pt x="32234" y="71355"/>
                    <a:pt x="32267" y="71363"/>
                    <a:pt x="32299" y="71363"/>
                  </a:cubicBezTo>
                  <a:cubicBezTo>
                    <a:pt x="32331" y="71363"/>
                    <a:pt x="32364" y="71355"/>
                    <a:pt x="32388" y="71339"/>
                  </a:cubicBezTo>
                  <a:cubicBezTo>
                    <a:pt x="32695" y="71097"/>
                    <a:pt x="33018" y="70854"/>
                    <a:pt x="33341" y="70613"/>
                  </a:cubicBezTo>
                  <a:cubicBezTo>
                    <a:pt x="33617" y="70822"/>
                    <a:pt x="33875" y="71016"/>
                    <a:pt x="34149" y="71210"/>
                  </a:cubicBezTo>
                  <a:cubicBezTo>
                    <a:pt x="34174" y="71226"/>
                    <a:pt x="34206" y="71234"/>
                    <a:pt x="34236" y="71234"/>
                  </a:cubicBezTo>
                  <a:cubicBezTo>
                    <a:pt x="34267" y="71234"/>
                    <a:pt x="34295" y="71226"/>
                    <a:pt x="34311" y="71210"/>
                  </a:cubicBezTo>
                  <a:lnTo>
                    <a:pt x="35184" y="70628"/>
                  </a:lnTo>
                  <a:cubicBezTo>
                    <a:pt x="35442" y="70854"/>
                    <a:pt x="35717" y="71081"/>
                    <a:pt x="35992" y="71307"/>
                  </a:cubicBezTo>
                  <a:cubicBezTo>
                    <a:pt x="36024" y="71339"/>
                    <a:pt x="36076" y="71364"/>
                    <a:pt x="36126" y="71364"/>
                  </a:cubicBezTo>
                  <a:cubicBezTo>
                    <a:pt x="36153" y="71364"/>
                    <a:pt x="36180" y="71356"/>
                    <a:pt x="36202" y="71339"/>
                  </a:cubicBezTo>
                  <a:cubicBezTo>
                    <a:pt x="36509" y="71097"/>
                    <a:pt x="36832" y="70854"/>
                    <a:pt x="37155" y="70613"/>
                  </a:cubicBezTo>
                  <a:cubicBezTo>
                    <a:pt x="37478" y="70854"/>
                    <a:pt x="37802" y="71097"/>
                    <a:pt x="38142" y="71339"/>
                  </a:cubicBezTo>
                  <a:cubicBezTo>
                    <a:pt x="38158" y="71356"/>
                    <a:pt x="38181" y="71364"/>
                    <a:pt x="38206" y="71364"/>
                  </a:cubicBezTo>
                  <a:cubicBezTo>
                    <a:pt x="38252" y="71364"/>
                    <a:pt x="38304" y="71339"/>
                    <a:pt x="38336" y="71307"/>
                  </a:cubicBezTo>
                  <a:cubicBezTo>
                    <a:pt x="38594" y="71081"/>
                    <a:pt x="38835" y="70854"/>
                    <a:pt x="39093" y="70628"/>
                  </a:cubicBezTo>
                  <a:cubicBezTo>
                    <a:pt x="39369" y="70854"/>
                    <a:pt x="39660" y="71081"/>
                    <a:pt x="39934" y="71307"/>
                  </a:cubicBezTo>
                  <a:cubicBezTo>
                    <a:pt x="39968" y="71341"/>
                    <a:pt x="40011" y="71362"/>
                    <a:pt x="40056" y="71362"/>
                  </a:cubicBezTo>
                  <a:cubicBezTo>
                    <a:pt x="40096" y="71362"/>
                    <a:pt x="40138" y="71345"/>
                    <a:pt x="40177" y="71307"/>
                  </a:cubicBezTo>
                  <a:cubicBezTo>
                    <a:pt x="40386" y="71097"/>
                    <a:pt x="40612" y="70871"/>
                    <a:pt x="40823" y="70645"/>
                  </a:cubicBezTo>
                  <a:cubicBezTo>
                    <a:pt x="41033" y="70871"/>
                    <a:pt x="41259" y="71097"/>
                    <a:pt x="41470" y="71307"/>
                  </a:cubicBezTo>
                  <a:cubicBezTo>
                    <a:pt x="41501" y="71344"/>
                    <a:pt x="41544" y="71361"/>
                    <a:pt x="41586" y="71361"/>
                  </a:cubicBezTo>
                  <a:cubicBezTo>
                    <a:pt x="41673" y="71361"/>
                    <a:pt x="41761" y="71292"/>
                    <a:pt x="41761" y="71194"/>
                  </a:cubicBezTo>
                  <a:cubicBezTo>
                    <a:pt x="41744" y="70660"/>
                    <a:pt x="41711" y="70128"/>
                    <a:pt x="41696" y="69594"/>
                  </a:cubicBezTo>
                  <a:cubicBezTo>
                    <a:pt x="41761" y="68544"/>
                    <a:pt x="41858" y="67413"/>
                    <a:pt x="41599" y="66378"/>
                  </a:cubicBezTo>
                  <a:cubicBezTo>
                    <a:pt x="41502" y="65926"/>
                    <a:pt x="41259" y="65538"/>
                    <a:pt x="41130" y="65101"/>
                  </a:cubicBezTo>
                  <a:cubicBezTo>
                    <a:pt x="40903" y="64390"/>
                    <a:pt x="40968" y="63599"/>
                    <a:pt x="41017" y="62855"/>
                  </a:cubicBezTo>
                  <a:cubicBezTo>
                    <a:pt x="41017" y="62694"/>
                    <a:pt x="41033" y="62532"/>
                    <a:pt x="41049" y="62370"/>
                  </a:cubicBezTo>
                  <a:lnTo>
                    <a:pt x="51925" y="62370"/>
                  </a:lnTo>
                  <a:cubicBezTo>
                    <a:pt x="52313" y="62370"/>
                    <a:pt x="52669" y="62273"/>
                    <a:pt x="52977" y="62079"/>
                  </a:cubicBezTo>
                  <a:lnTo>
                    <a:pt x="52992" y="62095"/>
                  </a:lnTo>
                  <a:cubicBezTo>
                    <a:pt x="53057" y="61933"/>
                    <a:pt x="53106" y="61772"/>
                    <a:pt x="53154" y="61610"/>
                  </a:cubicBezTo>
                  <a:cubicBezTo>
                    <a:pt x="53817" y="59655"/>
                    <a:pt x="54447" y="57684"/>
                    <a:pt x="54931" y="55680"/>
                  </a:cubicBezTo>
                  <a:cubicBezTo>
                    <a:pt x="55287" y="54111"/>
                    <a:pt x="55610" y="52495"/>
                    <a:pt x="56224" y="50993"/>
                  </a:cubicBezTo>
                  <a:cubicBezTo>
                    <a:pt x="56176" y="50120"/>
                    <a:pt x="55449" y="49392"/>
                    <a:pt x="54511" y="49392"/>
                  </a:cubicBezTo>
                  <a:lnTo>
                    <a:pt x="50391" y="49392"/>
                  </a:lnTo>
                  <a:lnTo>
                    <a:pt x="50391" y="43720"/>
                  </a:lnTo>
                  <a:cubicBezTo>
                    <a:pt x="50391" y="43720"/>
                    <a:pt x="50423" y="42072"/>
                    <a:pt x="49792" y="40294"/>
                  </a:cubicBezTo>
                  <a:cubicBezTo>
                    <a:pt x="49824" y="39486"/>
                    <a:pt x="49583" y="38661"/>
                    <a:pt x="49259" y="37902"/>
                  </a:cubicBezTo>
                  <a:cubicBezTo>
                    <a:pt x="47853" y="34556"/>
                    <a:pt x="45057" y="32019"/>
                    <a:pt x="41987" y="30031"/>
                  </a:cubicBezTo>
                  <a:cubicBezTo>
                    <a:pt x="41761" y="29158"/>
                    <a:pt x="41227" y="28399"/>
                    <a:pt x="40612" y="27736"/>
                  </a:cubicBezTo>
                  <a:cubicBezTo>
                    <a:pt x="41211" y="27057"/>
                    <a:pt x="41679" y="26249"/>
                    <a:pt x="41987" y="25393"/>
                  </a:cubicBezTo>
                  <a:cubicBezTo>
                    <a:pt x="42439" y="24180"/>
                    <a:pt x="42552" y="22855"/>
                    <a:pt x="42552" y="21579"/>
                  </a:cubicBezTo>
                  <a:cubicBezTo>
                    <a:pt x="42552" y="21353"/>
                    <a:pt x="42552" y="21142"/>
                    <a:pt x="42536" y="20916"/>
                  </a:cubicBezTo>
                  <a:lnTo>
                    <a:pt x="42536" y="20916"/>
                  </a:lnTo>
                  <a:cubicBezTo>
                    <a:pt x="43521" y="21838"/>
                    <a:pt x="44670" y="22581"/>
                    <a:pt x="45978" y="22937"/>
                  </a:cubicBezTo>
                  <a:cubicBezTo>
                    <a:pt x="46239" y="23005"/>
                    <a:pt x="46502" y="23043"/>
                    <a:pt x="46755" y="23043"/>
                  </a:cubicBezTo>
                  <a:cubicBezTo>
                    <a:pt x="47458" y="23043"/>
                    <a:pt x="48090" y="22751"/>
                    <a:pt x="48435" y="22015"/>
                  </a:cubicBezTo>
                  <a:cubicBezTo>
                    <a:pt x="48661" y="21514"/>
                    <a:pt x="48693" y="20933"/>
                    <a:pt x="48645" y="20383"/>
                  </a:cubicBezTo>
                  <a:cubicBezTo>
                    <a:pt x="48467" y="18476"/>
                    <a:pt x="47288" y="16763"/>
                    <a:pt x="45963" y="15421"/>
                  </a:cubicBezTo>
                  <a:cubicBezTo>
                    <a:pt x="44976" y="14403"/>
                    <a:pt x="43829" y="13563"/>
                    <a:pt x="42649" y="12803"/>
                  </a:cubicBezTo>
                  <a:cubicBezTo>
                    <a:pt x="42616" y="12658"/>
                    <a:pt x="42584" y="12529"/>
                    <a:pt x="42552" y="12383"/>
                  </a:cubicBezTo>
                  <a:lnTo>
                    <a:pt x="42552" y="12383"/>
                  </a:lnTo>
                  <a:cubicBezTo>
                    <a:pt x="42915" y="12544"/>
                    <a:pt x="43316" y="12627"/>
                    <a:pt x="43713" y="12627"/>
                  </a:cubicBezTo>
                  <a:cubicBezTo>
                    <a:pt x="44430" y="12627"/>
                    <a:pt x="45139" y="12357"/>
                    <a:pt x="45607" y="11785"/>
                  </a:cubicBezTo>
                  <a:cubicBezTo>
                    <a:pt x="45963" y="11348"/>
                    <a:pt x="46172" y="10766"/>
                    <a:pt x="46107" y="10201"/>
                  </a:cubicBezTo>
                  <a:cubicBezTo>
                    <a:pt x="46059" y="9652"/>
                    <a:pt x="45752" y="9232"/>
                    <a:pt x="45316" y="8909"/>
                  </a:cubicBezTo>
                  <a:cubicBezTo>
                    <a:pt x="44960" y="8650"/>
                    <a:pt x="44523" y="8456"/>
                    <a:pt x="44071" y="8391"/>
                  </a:cubicBezTo>
                  <a:cubicBezTo>
                    <a:pt x="45057" y="7696"/>
                    <a:pt x="45736" y="6532"/>
                    <a:pt x="45445" y="5288"/>
                  </a:cubicBezTo>
                  <a:cubicBezTo>
                    <a:pt x="45166" y="4157"/>
                    <a:pt x="44175" y="3352"/>
                    <a:pt x="43046" y="3352"/>
                  </a:cubicBezTo>
                  <a:cubicBezTo>
                    <a:pt x="42868" y="3352"/>
                    <a:pt x="42687" y="3372"/>
                    <a:pt x="42504" y="3414"/>
                  </a:cubicBezTo>
                  <a:cubicBezTo>
                    <a:pt x="42084" y="3511"/>
                    <a:pt x="41696" y="3720"/>
                    <a:pt x="41388" y="4011"/>
                  </a:cubicBezTo>
                  <a:cubicBezTo>
                    <a:pt x="41470" y="3235"/>
                    <a:pt x="41421" y="2395"/>
                    <a:pt x="40936" y="1765"/>
                  </a:cubicBezTo>
                  <a:cubicBezTo>
                    <a:pt x="40517" y="1207"/>
                    <a:pt x="39883" y="964"/>
                    <a:pt x="39233" y="964"/>
                  </a:cubicBezTo>
                  <a:cubicBezTo>
                    <a:pt x="38755" y="964"/>
                    <a:pt x="38268" y="1095"/>
                    <a:pt x="37851" y="1328"/>
                  </a:cubicBezTo>
                  <a:cubicBezTo>
                    <a:pt x="37398" y="1571"/>
                    <a:pt x="37010" y="1942"/>
                    <a:pt x="36670" y="2363"/>
                  </a:cubicBezTo>
                  <a:cubicBezTo>
                    <a:pt x="36558" y="1619"/>
                    <a:pt x="36235" y="860"/>
                    <a:pt x="35539" y="488"/>
                  </a:cubicBezTo>
                  <a:cubicBezTo>
                    <a:pt x="35258" y="335"/>
                    <a:pt x="34959" y="267"/>
                    <a:pt x="34660" y="267"/>
                  </a:cubicBezTo>
                  <a:cubicBezTo>
                    <a:pt x="33946" y="267"/>
                    <a:pt x="33237" y="657"/>
                    <a:pt x="32792" y="1216"/>
                  </a:cubicBezTo>
                  <a:cubicBezTo>
                    <a:pt x="32630" y="1425"/>
                    <a:pt x="32485" y="1636"/>
                    <a:pt x="32371" y="1878"/>
                  </a:cubicBezTo>
                  <a:cubicBezTo>
                    <a:pt x="32227" y="1151"/>
                    <a:pt x="31693" y="488"/>
                    <a:pt x="30998" y="197"/>
                  </a:cubicBezTo>
                  <a:cubicBezTo>
                    <a:pt x="30690" y="64"/>
                    <a:pt x="30356" y="1"/>
                    <a:pt x="30021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3413;p38"/>
            <p:cNvGrpSpPr/>
            <p:nvPr/>
          </p:nvGrpSpPr>
          <p:grpSpPr>
            <a:xfrm>
              <a:off x="5116450" y="1033725"/>
              <a:ext cx="1411275" cy="1784125"/>
              <a:chOff x="4417650" y="1033725"/>
              <a:chExt cx="1411275" cy="1784125"/>
            </a:xfrm>
          </p:grpSpPr>
          <p:sp>
            <p:nvSpPr>
              <p:cNvPr id="21" name="Google Shape;3414;p38"/>
              <p:cNvSpPr/>
              <p:nvPr/>
            </p:nvSpPr>
            <p:spPr>
              <a:xfrm>
                <a:off x="4957400" y="2282075"/>
                <a:ext cx="193150" cy="2614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0457" extrusionOk="0">
                    <a:moveTo>
                      <a:pt x="1" y="0"/>
                    </a:moveTo>
                    <a:lnTo>
                      <a:pt x="1" y="10456"/>
                    </a:lnTo>
                    <a:lnTo>
                      <a:pt x="7726" y="9762"/>
                    </a:lnTo>
                    <a:lnTo>
                      <a:pt x="7726" y="17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415;p38"/>
              <p:cNvSpPr/>
              <p:nvPr/>
            </p:nvSpPr>
            <p:spPr>
              <a:xfrm>
                <a:off x="4766425" y="2474775"/>
                <a:ext cx="409175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11945" extrusionOk="0">
                    <a:moveTo>
                      <a:pt x="6379" y="1"/>
                    </a:moveTo>
                    <a:lnTo>
                      <a:pt x="6185" y="6870"/>
                    </a:lnTo>
                    <a:cubicBezTo>
                      <a:pt x="6156" y="6870"/>
                      <a:pt x="6126" y="6870"/>
                      <a:pt x="6097" y="6870"/>
                    </a:cubicBezTo>
                    <a:cubicBezTo>
                      <a:pt x="1" y="6870"/>
                      <a:pt x="626" y="11945"/>
                      <a:pt x="626" y="11945"/>
                    </a:cubicBezTo>
                    <a:lnTo>
                      <a:pt x="16076" y="11945"/>
                    </a:lnTo>
                    <a:cubicBezTo>
                      <a:pt x="16367" y="7661"/>
                      <a:pt x="15494" y="8583"/>
                      <a:pt x="15365" y="6627"/>
                    </a:cubicBezTo>
                    <a:cubicBezTo>
                      <a:pt x="15251" y="4688"/>
                      <a:pt x="16076" y="1"/>
                      <a:pt x="160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416;p38"/>
              <p:cNvSpPr/>
              <p:nvPr/>
            </p:nvSpPr>
            <p:spPr>
              <a:xfrm>
                <a:off x="4925525" y="2647500"/>
                <a:ext cx="610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778" extrusionOk="0">
                    <a:moveTo>
                      <a:pt x="220" y="0"/>
                    </a:moveTo>
                    <a:cubicBezTo>
                      <a:pt x="51" y="0"/>
                      <a:pt x="0" y="273"/>
                      <a:pt x="177" y="332"/>
                    </a:cubicBezTo>
                    <a:cubicBezTo>
                      <a:pt x="936" y="591"/>
                      <a:pt x="1614" y="1060"/>
                      <a:pt x="2099" y="1690"/>
                    </a:cubicBezTo>
                    <a:cubicBezTo>
                      <a:pt x="2143" y="1745"/>
                      <a:pt x="2195" y="1777"/>
                      <a:pt x="2248" y="1777"/>
                    </a:cubicBezTo>
                    <a:cubicBezTo>
                      <a:pt x="2274" y="1777"/>
                      <a:pt x="2300" y="1770"/>
                      <a:pt x="2325" y="1754"/>
                    </a:cubicBezTo>
                    <a:cubicBezTo>
                      <a:pt x="2407" y="1706"/>
                      <a:pt x="2439" y="1593"/>
                      <a:pt x="2390" y="1528"/>
                    </a:cubicBezTo>
                    <a:cubicBezTo>
                      <a:pt x="1841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417;p38"/>
              <p:cNvSpPr/>
              <p:nvPr/>
            </p:nvSpPr>
            <p:spPr>
              <a:xfrm>
                <a:off x="4799825" y="2740625"/>
                <a:ext cx="198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41" extrusionOk="0">
                    <a:moveTo>
                      <a:pt x="162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81" y="341"/>
                      <a:pt x="162" y="341"/>
                    </a:cubicBezTo>
                    <a:lnTo>
                      <a:pt x="630" y="341"/>
                    </a:lnTo>
                    <a:cubicBezTo>
                      <a:pt x="712" y="341"/>
                      <a:pt x="792" y="260"/>
                      <a:pt x="792" y="163"/>
                    </a:cubicBezTo>
                    <a:cubicBezTo>
                      <a:pt x="792" y="82"/>
                      <a:pt x="727" y="1"/>
                      <a:pt x="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418;p38"/>
              <p:cNvSpPr/>
              <p:nvPr/>
            </p:nvSpPr>
            <p:spPr>
              <a:xfrm>
                <a:off x="4841050" y="2742250"/>
                <a:ext cx="29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324" extrusionOk="0">
                    <a:moveTo>
                      <a:pt x="162" y="1"/>
                    </a:moveTo>
                    <a:cubicBezTo>
                      <a:pt x="80" y="1"/>
                      <a:pt x="0" y="65"/>
                      <a:pt x="0" y="162"/>
                    </a:cubicBezTo>
                    <a:cubicBezTo>
                      <a:pt x="0" y="259"/>
                      <a:pt x="65" y="324"/>
                      <a:pt x="162" y="324"/>
                    </a:cubicBezTo>
                    <a:lnTo>
                      <a:pt x="1002" y="324"/>
                    </a:lnTo>
                    <a:cubicBezTo>
                      <a:pt x="1082" y="324"/>
                      <a:pt x="1179" y="259"/>
                      <a:pt x="1164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419;p38"/>
              <p:cNvSpPr/>
              <p:nvPr/>
            </p:nvSpPr>
            <p:spPr>
              <a:xfrm>
                <a:off x="4891525" y="2743050"/>
                <a:ext cx="263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5" extrusionOk="0">
                    <a:moveTo>
                      <a:pt x="162" y="1"/>
                    </a:moveTo>
                    <a:cubicBezTo>
                      <a:pt x="82" y="1"/>
                      <a:pt x="1" y="66"/>
                      <a:pt x="1" y="163"/>
                    </a:cubicBezTo>
                    <a:cubicBezTo>
                      <a:pt x="1" y="244"/>
                      <a:pt x="82" y="324"/>
                      <a:pt x="162" y="324"/>
                    </a:cubicBezTo>
                    <a:lnTo>
                      <a:pt x="890" y="324"/>
                    </a:lnTo>
                    <a:cubicBezTo>
                      <a:pt x="970" y="324"/>
                      <a:pt x="1052" y="244"/>
                      <a:pt x="1052" y="163"/>
                    </a:cubicBezTo>
                    <a:cubicBezTo>
                      <a:pt x="1052" y="66"/>
                      <a:pt x="987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420;p38"/>
              <p:cNvSpPr/>
              <p:nvPr/>
            </p:nvSpPr>
            <p:spPr>
              <a:xfrm>
                <a:off x="4955775" y="2741450"/>
                <a:ext cx="25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24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23"/>
                      <a:pt x="163" y="323"/>
                    </a:cubicBezTo>
                    <a:lnTo>
                      <a:pt x="857" y="323"/>
                    </a:lnTo>
                    <a:cubicBezTo>
                      <a:pt x="954" y="323"/>
                      <a:pt x="1035" y="259"/>
                      <a:pt x="1018" y="162"/>
                    </a:cubicBezTo>
                    <a:cubicBezTo>
                      <a:pt x="1018" y="82"/>
                      <a:pt x="95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421;p38"/>
              <p:cNvSpPr/>
              <p:nvPr/>
            </p:nvSpPr>
            <p:spPr>
              <a:xfrm>
                <a:off x="5001850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53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115" y="82"/>
                      <a:pt x="105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422;p38"/>
              <p:cNvSpPr/>
              <p:nvPr/>
            </p:nvSpPr>
            <p:spPr>
              <a:xfrm>
                <a:off x="5048725" y="2740625"/>
                <a:ext cx="275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1" extrusionOk="0">
                    <a:moveTo>
                      <a:pt x="177" y="1"/>
                    </a:moveTo>
                    <a:cubicBezTo>
                      <a:pt x="97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21" y="341"/>
                    </a:lnTo>
                    <a:cubicBezTo>
                      <a:pt x="1018" y="341"/>
                      <a:pt x="1099" y="260"/>
                      <a:pt x="1099" y="163"/>
                    </a:cubicBezTo>
                    <a:cubicBezTo>
                      <a:pt x="1082" y="82"/>
                      <a:pt x="1018" y="1"/>
                      <a:pt x="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423;p38"/>
              <p:cNvSpPr/>
              <p:nvPr/>
            </p:nvSpPr>
            <p:spPr>
              <a:xfrm>
                <a:off x="5096400" y="2740625"/>
                <a:ext cx="230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759" y="341"/>
                    </a:lnTo>
                    <a:cubicBezTo>
                      <a:pt x="840" y="341"/>
                      <a:pt x="921" y="260"/>
                      <a:pt x="921" y="163"/>
                    </a:cubicBezTo>
                    <a:cubicBezTo>
                      <a:pt x="921" y="82"/>
                      <a:pt x="840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424;p38"/>
              <p:cNvSpPr/>
              <p:nvPr/>
            </p:nvSpPr>
            <p:spPr>
              <a:xfrm>
                <a:off x="5135575" y="2740625"/>
                <a:ext cx="222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341" extrusionOk="0">
                    <a:moveTo>
                      <a:pt x="162" y="1"/>
                    </a:moveTo>
                    <a:cubicBezTo>
                      <a:pt x="82" y="1"/>
                      <a:pt x="0" y="82"/>
                      <a:pt x="0" y="163"/>
                    </a:cubicBezTo>
                    <a:cubicBezTo>
                      <a:pt x="0" y="260"/>
                      <a:pt x="82" y="341"/>
                      <a:pt x="162" y="341"/>
                    </a:cubicBezTo>
                    <a:lnTo>
                      <a:pt x="711" y="341"/>
                    </a:lnTo>
                    <a:cubicBezTo>
                      <a:pt x="808" y="341"/>
                      <a:pt x="890" y="260"/>
                      <a:pt x="890" y="163"/>
                    </a:cubicBezTo>
                    <a:cubicBezTo>
                      <a:pt x="873" y="82"/>
                      <a:pt x="808" y="1"/>
                      <a:pt x="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425;p38"/>
              <p:cNvSpPr/>
              <p:nvPr/>
            </p:nvSpPr>
            <p:spPr>
              <a:xfrm>
                <a:off x="5059225" y="2550425"/>
                <a:ext cx="70350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6563" extrusionOk="0">
                    <a:moveTo>
                      <a:pt x="2566" y="1"/>
                    </a:moveTo>
                    <a:cubicBezTo>
                      <a:pt x="2530" y="1"/>
                      <a:pt x="2492" y="14"/>
                      <a:pt x="2457" y="45"/>
                    </a:cubicBezTo>
                    <a:cubicBezTo>
                      <a:pt x="744" y="1662"/>
                      <a:pt x="0" y="4167"/>
                      <a:pt x="550" y="6445"/>
                    </a:cubicBezTo>
                    <a:cubicBezTo>
                      <a:pt x="568" y="6528"/>
                      <a:pt x="629" y="6563"/>
                      <a:pt x="692" y="6563"/>
                    </a:cubicBezTo>
                    <a:cubicBezTo>
                      <a:pt x="791" y="6563"/>
                      <a:pt x="896" y="6477"/>
                      <a:pt x="856" y="6348"/>
                    </a:cubicBezTo>
                    <a:cubicBezTo>
                      <a:pt x="356" y="4183"/>
                      <a:pt x="1067" y="1808"/>
                      <a:pt x="2699" y="288"/>
                    </a:cubicBezTo>
                    <a:cubicBezTo>
                      <a:pt x="2813" y="174"/>
                      <a:pt x="2699" y="1"/>
                      <a:pt x="2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426;p38"/>
              <p:cNvSpPr/>
              <p:nvPr/>
            </p:nvSpPr>
            <p:spPr>
              <a:xfrm>
                <a:off x="5100000" y="2586875"/>
                <a:ext cx="45950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5332" extrusionOk="0">
                    <a:moveTo>
                      <a:pt x="1597" y="0"/>
                    </a:moveTo>
                    <a:cubicBezTo>
                      <a:pt x="1546" y="0"/>
                      <a:pt x="1494" y="22"/>
                      <a:pt x="1455" y="74"/>
                    </a:cubicBezTo>
                    <a:cubicBezTo>
                      <a:pt x="373" y="1529"/>
                      <a:pt x="1" y="3453"/>
                      <a:pt x="470" y="5214"/>
                    </a:cubicBezTo>
                    <a:cubicBezTo>
                      <a:pt x="489" y="5296"/>
                      <a:pt x="550" y="5331"/>
                      <a:pt x="614" y="5331"/>
                    </a:cubicBezTo>
                    <a:cubicBezTo>
                      <a:pt x="714" y="5331"/>
                      <a:pt x="823" y="5245"/>
                      <a:pt x="793" y="5117"/>
                    </a:cubicBezTo>
                    <a:cubicBezTo>
                      <a:pt x="341" y="3453"/>
                      <a:pt x="696" y="1626"/>
                      <a:pt x="1746" y="236"/>
                    </a:cubicBezTo>
                    <a:cubicBezTo>
                      <a:pt x="1837" y="122"/>
                      <a:pt x="1720" y="0"/>
                      <a:pt x="1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27;p38"/>
              <p:cNvSpPr/>
              <p:nvPr/>
            </p:nvSpPr>
            <p:spPr>
              <a:xfrm>
                <a:off x="5133550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8" y="0"/>
                    </a:moveTo>
                    <a:cubicBezTo>
                      <a:pt x="312" y="0"/>
                      <a:pt x="254" y="56"/>
                      <a:pt x="227" y="123"/>
                    </a:cubicBezTo>
                    <a:cubicBezTo>
                      <a:pt x="16" y="688"/>
                      <a:pt x="1" y="1334"/>
                      <a:pt x="195" y="1916"/>
                    </a:cubicBezTo>
                    <a:cubicBezTo>
                      <a:pt x="227" y="1994"/>
                      <a:pt x="296" y="2027"/>
                      <a:pt x="362" y="2027"/>
                    </a:cubicBezTo>
                    <a:cubicBezTo>
                      <a:pt x="462" y="2027"/>
                      <a:pt x="557" y="1952"/>
                      <a:pt x="518" y="1836"/>
                    </a:cubicBezTo>
                    <a:cubicBezTo>
                      <a:pt x="340" y="1302"/>
                      <a:pt x="356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6" y="3"/>
                      <a:pt x="392" y="0"/>
                      <a:pt x="378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428;p38"/>
              <p:cNvSpPr/>
              <p:nvPr/>
            </p:nvSpPr>
            <p:spPr>
              <a:xfrm>
                <a:off x="4903650" y="2461850"/>
                <a:ext cx="2792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1796" extrusionOk="0">
                    <a:moveTo>
                      <a:pt x="890" y="1"/>
                    </a:moveTo>
                    <a:cubicBezTo>
                      <a:pt x="405" y="1"/>
                      <a:pt x="0" y="405"/>
                      <a:pt x="0" y="890"/>
                    </a:cubicBezTo>
                    <a:cubicBezTo>
                      <a:pt x="0" y="1390"/>
                      <a:pt x="405" y="1795"/>
                      <a:pt x="890" y="1795"/>
                    </a:cubicBezTo>
                    <a:lnTo>
                      <a:pt x="10247" y="1795"/>
                    </a:lnTo>
                    <a:cubicBezTo>
                      <a:pt x="10764" y="1795"/>
                      <a:pt x="11169" y="1358"/>
                      <a:pt x="11136" y="841"/>
                    </a:cubicBezTo>
                    <a:cubicBezTo>
                      <a:pt x="11104" y="356"/>
                      <a:pt x="10716" y="1"/>
                      <a:pt x="102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429;p38"/>
              <p:cNvSpPr/>
              <p:nvPr/>
            </p:nvSpPr>
            <p:spPr>
              <a:xfrm>
                <a:off x="4898000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35" y="314"/>
                    </a:moveTo>
                    <a:cubicBezTo>
                      <a:pt x="1645" y="314"/>
                      <a:pt x="1854" y="330"/>
                      <a:pt x="2021" y="330"/>
                    </a:cubicBezTo>
                    <a:lnTo>
                      <a:pt x="10425" y="330"/>
                    </a:lnTo>
                    <a:cubicBezTo>
                      <a:pt x="10877" y="330"/>
                      <a:pt x="11265" y="703"/>
                      <a:pt x="11201" y="1187"/>
                    </a:cubicBezTo>
                    <a:cubicBezTo>
                      <a:pt x="11136" y="1543"/>
                      <a:pt x="10828" y="1785"/>
                      <a:pt x="10473" y="1785"/>
                    </a:cubicBezTo>
                    <a:lnTo>
                      <a:pt x="1519" y="1785"/>
                    </a:lnTo>
                    <a:cubicBezTo>
                      <a:pt x="1433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70" y="1769"/>
                      <a:pt x="130" y="961"/>
                      <a:pt x="647" y="509"/>
                    </a:cubicBezTo>
                    <a:cubicBezTo>
                      <a:pt x="836" y="347"/>
                      <a:pt x="1137" y="314"/>
                      <a:pt x="1435" y="314"/>
                    </a:cubicBezTo>
                    <a:close/>
                    <a:moveTo>
                      <a:pt x="1665" y="0"/>
                    </a:moveTo>
                    <a:cubicBezTo>
                      <a:pt x="1493" y="0"/>
                      <a:pt x="1321" y="2"/>
                      <a:pt x="1148" y="7"/>
                    </a:cubicBezTo>
                    <a:cubicBezTo>
                      <a:pt x="599" y="7"/>
                      <a:pt x="130" y="395"/>
                      <a:pt x="65" y="944"/>
                    </a:cubicBezTo>
                    <a:cubicBezTo>
                      <a:pt x="0" y="1575"/>
                      <a:pt x="502" y="2108"/>
                      <a:pt x="1132" y="2125"/>
                    </a:cubicBezTo>
                    <a:cubicBezTo>
                      <a:pt x="1611" y="2136"/>
                      <a:pt x="2094" y="2139"/>
                      <a:pt x="2579" y="2139"/>
                    </a:cubicBezTo>
                    <a:cubicBezTo>
                      <a:pt x="3547" y="2139"/>
                      <a:pt x="4520" y="2125"/>
                      <a:pt x="5480" y="2125"/>
                    </a:cubicBezTo>
                    <a:lnTo>
                      <a:pt x="10473" y="2125"/>
                    </a:lnTo>
                    <a:cubicBezTo>
                      <a:pt x="10476" y="2125"/>
                      <a:pt x="10480" y="2125"/>
                      <a:pt x="10483" y="2124"/>
                    </a:cubicBezTo>
                    <a:lnTo>
                      <a:pt x="10483" y="2124"/>
                    </a:lnTo>
                    <a:cubicBezTo>
                      <a:pt x="11206" y="2101"/>
                      <a:pt x="11732" y="1378"/>
                      <a:pt x="11475" y="686"/>
                    </a:cubicBezTo>
                    <a:cubicBezTo>
                      <a:pt x="11298" y="250"/>
                      <a:pt x="10893" y="7"/>
                      <a:pt x="10425" y="7"/>
                    </a:cubicBezTo>
                    <a:cubicBezTo>
                      <a:pt x="10242" y="2"/>
                      <a:pt x="10057" y="0"/>
                      <a:pt x="9871" y="0"/>
                    </a:cubicBezTo>
                    <a:cubicBezTo>
                      <a:pt x="9498" y="0"/>
                      <a:pt x="9121" y="7"/>
                      <a:pt x="8744" y="7"/>
                    </a:cubicBezTo>
                    <a:lnTo>
                      <a:pt x="2700" y="7"/>
                    </a:lnTo>
                    <a:cubicBezTo>
                      <a:pt x="2355" y="7"/>
                      <a:pt x="2010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430;p38"/>
              <p:cNvSpPr/>
              <p:nvPr/>
            </p:nvSpPr>
            <p:spPr>
              <a:xfrm>
                <a:off x="4922225" y="2477200"/>
                <a:ext cx="2396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405" extrusionOk="0">
                    <a:moveTo>
                      <a:pt x="9388" y="0"/>
                    </a:moveTo>
                    <a:cubicBezTo>
                      <a:pt x="9384" y="0"/>
                      <a:pt x="9379" y="0"/>
                      <a:pt x="9374" y="1"/>
                    </a:cubicBezTo>
                    <a:cubicBezTo>
                      <a:pt x="7048" y="50"/>
                      <a:pt x="4720" y="71"/>
                      <a:pt x="2392" y="71"/>
                    </a:cubicBezTo>
                    <a:cubicBezTo>
                      <a:pt x="1665" y="71"/>
                      <a:pt x="939" y="69"/>
                      <a:pt x="212" y="65"/>
                    </a:cubicBezTo>
                    <a:cubicBezTo>
                      <a:pt x="1" y="65"/>
                      <a:pt x="1" y="389"/>
                      <a:pt x="212" y="389"/>
                    </a:cubicBezTo>
                    <a:cubicBezTo>
                      <a:pt x="1185" y="399"/>
                      <a:pt x="2158" y="404"/>
                      <a:pt x="3131" y="404"/>
                    </a:cubicBezTo>
                    <a:cubicBezTo>
                      <a:pt x="5212" y="404"/>
                      <a:pt x="7294" y="379"/>
                      <a:pt x="9374" y="324"/>
                    </a:cubicBezTo>
                    <a:cubicBezTo>
                      <a:pt x="9581" y="324"/>
                      <a:pt x="9585" y="0"/>
                      <a:pt x="9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431;p38"/>
              <p:cNvSpPr/>
              <p:nvPr/>
            </p:nvSpPr>
            <p:spPr>
              <a:xfrm>
                <a:off x="4781625" y="2773375"/>
                <a:ext cx="3883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617" extrusionOk="0">
                    <a:moveTo>
                      <a:pt x="15468" y="1"/>
                    </a:moveTo>
                    <a:lnTo>
                      <a:pt x="50" y="48"/>
                    </a:lnTo>
                    <a:cubicBezTo>
                      <a:pt x="1" y="873"/>
                      <a:pt x="65" y="1083"/>
                      <a:pt x="65" y="1617"/>
                    </a:cubicBezTo>
                    <a:lnTo>
                      <a:pt x="1229" y="970"/>
                    </a:lnTo>
                    <a:lnTo>
                      <a:pt x="1989" y="1617"/>
                    </a:lnTo>
                    <a:lnTo>
                      <a:pt x="3153" y="1018"/>
                    </a:lnTo>
                    <a:lnTo>
                      <a:pt x="4187" y="1617"/>
                    </a:lnTo>
                    <a:lnTo>
                      <a:pt x="5205" y="824"/>
                    </a:lnTo>
                    <a:lnTo>
                      <a:pt x="6239" y="1617"/>
                    </a:lnTo>
                    <a:lnTo>
                      <a:pt x="7273" y="824"/>
                    </a:lnTo>
                    <a:lnTo>
                      <a:pt x="8178" y="1487"/>
                    </a:lnTo>
                    <a:lnTo>
                      <a:pt x="9133" y="824"/>
                    </a:lnTo>
                    <a:lnTo>
                      <a:pt x="10053" y="1617"/>
                    </a:lnTo>
                    <a:lnTo>
                      <a:pt x="11087" y="824"/>
                    </a:lnTo>
                    <a:lnTo>
                      <a:pt x="12154" y="1617"/>
                    </a:lnTo>
                    <a:lnTo>
                      <a:pt x="13027" y="824"/>
                    </a:lnTo>
                    <a:lnTo>
                      <a:pt x="13996" y="1617"/>
                    </a:lnTo>
                    <a:lnTo>
                      <a:pt x="14757" y="824"/>
                    </a:lnTo>
                    <a:lnTo>
                      <a:pt x="15532" y="1617"/>
                    </a:lnTo>
                    <a:lnTo>
                      <a:pt x="15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432;p38"/>
              <p:cNvSpPr/>
              <p:nvPr/>
            </p:nvSpPr>
            <p:spPr>
              <a:xfrm>
                <a:off x="4778000" y="2769350"/>
                <a:ext cx="396250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0" h="1940" extrusionOk="0">
                    <a:moveTo>
                      <a:pt x="15072" y="336"/>
                    </a:moveTo>
                    <a:cubicBezTo>
                      <a:pt x="15172" y="336"/>
                      <a:pt x="15277" y="345"/>
                      <a:pt x="15381" y="345"/>
                    </a:cubicBezTo>
                    <a:cubicBezTo>
                      <a:pt x="15406" y="345"/>
                      <a:pt x="15431" y="345"/>
                      <a:pt x="15457" y="343"/>
                    </a:cubicBezTo>
                    <a:lnTo>
                      <a:pt x="15457" y="343"/>
                    </a:lnTo>
                    <a:cubicBezTo>
                      <a:pt x="15467" y="677"/>
                      <a:pt x="15478" y="1012"/>
                      <a:pt x="15493" y="1351"/>
                    </a:cubicBezTo>
                    <a:lnTo>
                      <a:pt x="15493" y="1351"/>
                    </a:lnTo>
                    <a:cubicBezTo>
                      <a:pt x="15336" y="1192"/>
                      <a:pt x="15180" y="1032"/>
                      <a:pt x="15031" y="873"/>
                    </a:cubicBezTo>
                    <a:cubicBezTo>
                      <a:pt x="14999" y="840"/>
                      <a:pt x="14954" y="824"/>
                      <a:pt x="14909" y="824"/>
                    </a:cubicBezTo>
                    <a:cubicBezTo>
                      <a:pt x="14865" y="824"/>
                      <a:pt x="14820" y="840"/>
                      <a:pt x="14788" y="873"/>
                    </a:cubicBezTo>
                    <a:cubicBezTo>
                      <a:pt x="14564" y="1097"/>
                      <a:pt x="14340" y="1321"/>
                      <a:pt x="14126" y="1545"/>
                    </a:cubicBezTo>
                    <a:lnTo>
                      <a:pt x="14126" y="1545"/>
                    </a:lnTo>
                    <a:lnTo>
                      <a:pt x="13286" y="873"/>
                    </a:lnTo>
                    <a:cubicBezTo>
                      <a:pt x="13253" y="840"/>
                      <a:pt x="13213" y="824"/>
                      <a:pt x="13172" y="824"/>
                    </a:cubicBezTo>
                    <a:cubicBezTo>
                      <a:pt x="13132" y="824"/>
                      <a:pt x="13092" y="840"/>
                      <a:pt x="13059" y="873"/>
                    </a:cubicBezTo>
                    <a:lnTo>
                      <a:pt x="12284" y="1562"/>
                    </a:lnTo>
                    <a:lnTo>
                      <a:pt x="12284" y="1562"/>
                    </a:lnTo>
                    <a:cubicBezTo>
                      <a:pt x="11961" y="1326"/>
                      <a:pt x="11637" y="1090"/>
                      <a:pt x="11314" y="840"/>
                    </a:cubicBezTo>
                    <a:cubicBezTo>
                      <a:pt x="11298" y="824"/>
                      <a:pt x="11269" y="816"/>
                      <a:pt x="11239" y="816"/>
                    </a:cubicBezTo>
                    <a:cubicBezTo>
                      <a:pt x="11209" y="816"/>
                      <a:pt x="11176" y="824"/>
                      <a:pt x="11152" y="840"/>
                    </a:cubicBezTo>
                    <a:cubicBezTo>
                      <a:pt x="10843" y="1090"/>
                      <a:pt x="10520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08" y="823"/>
                      <a:pt x="9258" y="823"/>
                    </a:cubicBezTo>
                    <a:cubicBezTo>
                      <a:pt x="9231" y="823"/>
                      <a:pt x="9204" y="829"/>
                      <a:pt x="9181" y="840"/>
                    </a:cubicBezTo>
                    <a:cubicBezTo>
                      <a:pt x="8902" y="1045"/>
                      <a:pt x="8611" y="1250"/>
                      <a:pt x="8318" y="1443"/>
                    </a:cubicBezTo>
                    <a:lnTo>
                      <a:pt x="8318" y="1443"/>
                    </a:lnTo>
                    <a:cubicBezTo>
                      <a:pt x="8042" y="1250"/>
                      <a:pt x="7777" y="1045"/>
                      <a:pt x="7500" y="840"/>
                    </a:cubicBezTo>
                    <a:cubicBezTo>
                      <a:pt x="7484" y="824"/>
                      <a:pt x="7455" y="816"/>
                      <a:pt x="7425" y="816"/>
                    </a:cubicBezTo>
                    <a:cubicBezTo>
                      <a:pt x="7394" y="816"/>
                      <a:pt x="7362" y="824"/>
                      <a:pt x="7338" y="840"/>
                    </a:cubicBezTo>
                    <a:cubicBezTo>
                      <a:pt x="7025" y="1093"/>
                      <a:pt x="6699" y="1332"/>
                      <a:pt x="6385" y="1570"/>
                    </a:cubicBezTo>
                    <a:lnTo>
                      <a:pt x="6385" y="1570"/>
                    </a:lnTo>
                    <a:cubicBezTo>
                      <a:pt x="6069" y="1332"/>
                      <a:pt x="5743" y="1093"/>
                      <a:pt x="5431" y="840"/>
                    </a:cubicBezTo>
                    <a:cubicBezTo>
                      <a:pt x="5409" y="823"/>
                      <a:pt x="5384" y="816"/>
                      <a:pt x="5358" y="816"/>
                    </a:cubicBezTo>
                    <a:cubicBezTo>
                      <a:pt x="5312" y="816"/>
                      <a:pt x="5262" y="841"/>
                      <a:pt x="5220" y="873"/>
                    </a:cubicBezTo>
                    <a:cubicBezTo>
                      <a:pt x="4914" y="1107"/>
                      <a:pt x="4620" y="1341"/>
                      <a:pt x="4315" y="1575"/>
                    </a:cubicBezTo>
                    <a:lnTo>
                      <a:pt x="4315" y="1575"/>
                    </a:lnTo>
                    <a:lnTo>
                      <a:pt x="3831" y="1293"/>
                    </a:lnTo>
                    <a:cubicBezTo>
                      <a:pt x="3700" y="1219"/>
                      <a:pt x="3462" y="1027"/>
                      <a:pt x="3287" y="1027"/>
                    </a:cubicBezTo>
                    <a:cubicBezTo>
                      <a:pt x="3268" y="1027"/>
                      <a:pt x="3250" y="1030"/>
                      <a:pt x="3233" y="1034"/>
                    </a:cubicBezTo>
                    <a:cubicBezTo>
                      <a:pt x="3039" y="1099"/>
                      <a:pt x="2829" y="1228"/>
                      <a:pt x="2651" y="1325"/>
                    </a:cubicBezTo>
                    <a:cubicBezTo>
                      <a:pt x="2494" y="1404"/>
                      <a:pt x="2325" y="1493"/>
                      <a:pt x="2163" y="1576"/>
                    </a:cubicBezTo>
                    <a:lnTo>
                      <a:pt x="2163" y="1576"/>
                    </a:lnTo>
                    <a:cubicBezTo>
                      <a:pt x="1946" y="1390"/>
                      <a:pt x="1717" y="1204"/>
                      <a:pt x="1488" y="1018"/>
                    </a:cubicBezTo>
                    <a:cubicBezTo>
                      <a:pt x="1446" y="987"/>
                      <a:pt x="1404" y="969"/>
                      <a:pt x="1357" y="969"/>
                    </a:cubicBezTo>
                    <a:cubicBezTo>
                      <a:pt x="1332" y="969"/>
                      <a:pt x="1306" y="974"/>
                      <a:pt x="1277" y="985"/>
                    </a:cubicBezTo>
                    <a:cubicBezTo>
                      <a:pt x="985" y="1151"/>
                      <a:pt x="683" y="1326"/>
                      <a:pt x="379" y="1495"/>
                    </a:cubicBezTo>
                    <a:lnTo>
                      <a:pt x="379" y="1495"/>
                    </a:lnTo>
                    <a:cubicBezTo>
                      <a:pt x="364" y="1116"/>
                      <a:pt x="348" y="743"/>
                      <a:pt x="353" y="371"/>
                    </a:cubicBezTo>
                    <a:lnTo>
                      <a:pt x="1730" y="371"/>
                    </a:lnTo>
                    <a:cubicBezTo>
                      <a:pt x="2958" y="371"/>
                      <a:pt x="4186" y="356"/>
                      <a:pt x="5414" y="356"/>
                    </a:cubicBezTo>
                    <a:cubicBezTo>
                      <a:pt x="6901" y="356"/>
                      <a:pt x="8373" y="356"/>
                      <a:pt x="9859" y="339"/>
                    </a:cubicBezTo>
                    <a:lnTo>
                      <a:pt x="14982" y="339"/>
                    </a:lnTo>
                    <a:cubicBezTo>
                      <a:pt x="15011" y="336"/>
                      <a:pt x="15041" y="336"/>
                      <a:pt x="15072" y="336"/>
                    </a:cubicBezTo>
                    <a:close/>
                    <a:moveTo>
                      <a:pt x="14077" y="0"/>
                    </a:moveTo>
                    <a:cubicBezTo>
                      <a:pt x="12849" y="0"/>
                      <a:pt x="11620" y="16"/>
                      <a:pt x="10392" y="16"/>
                    </a:cubicBezTo>
                    <a:cubicBezTo>
                      <a:pt x="8922" y="16"/>
                      <a:pt x="7435" y="16"/>
                      <a:pt x="5964" y="32"/>
                    </a:cubicBezTo>
                    <a:lnTo>
                      <a:pt x="825" y="32"/>
                    </a:lnTo>
                    <a:cubicBezTo>
                      <a:pt x="631" y="32"/>
                      <a:pt x="421" y="32"/>
                      <a:pt x="227" y="48"/>
                    </a:cubicBezTo>
                    <a:lnTo>
                      <a:pt x="195" y="48"/>
                    </a:lnTo>
                    <a:cubicBezTo>
                      <a:pt x="111" y="48"/>
                      <a:pt x="60" y="99"/>
                      <a:pt x="43" y="161"/>
                    </a:cubicBezTo>
                    <a:lnTo>
                      <a:pt x="43" y="161"/>
                    </a:lnTo>
                    <a:cubicBezTo>
                      <a:pt x="38" y="176"/>
                      <a:pt x="35" y="192"/>
                      <a:pt x="33" y="209"/>
                    </a:cubicBezTo>
                    <a:cubicBezTo>
                      <a:pt x="1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0" y="1939"/>
                    </a:cubicBezTo>
                    <a:cubicBezTo>
                      <a:pt x="245" y="1939"/>
                      <a:pt x="270" y="1934"/>
                      <a:pt x="292" y="1923"/>
                    </a:cubicBezTo>
                    <a:cubicBezTo>
                      <a:pt x="645" y="1716"/>
                      <a:pt x="999" y="1524"/>
                      <a:pt x="1352" y="1332"/>
                    </a:cubicBezTo>
                    <a:lnTo>
                      <a:pt x="1352" y="1332"/>
                    </a:lnTo>
                    <a:cubicBezTo>
                      <a:pt x="1575" y="1517"/>
                      <a:pt x="1798" y="1710"/>
                      <a:pt x="2020" y="1890"/>
                    </a:cubicBezTo>
                    <a:cubicBezTo>
                      <a:pt x="2062" y="1922"/>
                      <a:pt x="2104" y="1940"/>
                      <a:pt x="2145" y="1940"/>
                    </a:cubicBezTo>
                    <a:cubicBezTo>
                      <a:pt x="2168" y="1940"/>
                      <a:pt x="2191" y="1934"/>
                      <a:pt x="2214" y="1923"/>
                    </a:cubicBezTo>
                    <a:cubicBezTo>
                      <a:pt x="2574" y="1729"/>
                      <a:pt x="2933" y="1548"/>
                      <a:pt x="3292" y="1368"/>
                    </a:cubicBezTo>
                    <a:lnTo>
                      <a:pt x="3292" y="1368"/>
                    </a:lnTo>
                    <a:cubicBezTo>
                      <a:pt x="3607" y="1548"/>
                      <a:pt x="3921" y="1729"/>
                      <a:pt x="4251" y="1923"/>
                    </a:cubicBezTo>
                    <a:cubicBezTo>
                      <a:pt x="4274" y="1934"/>
                      <a:pt x="4299" y="1940"/>
                      <a:pt x="4324" y="1940"/>
                    </a:cubicBezTo>
                    <a:cubicBezTo>
                      <a:pt x="4369" y="1940"/>
                      <a:pt x="4414" y="1922"/>
                      <a:pt x="4445" y="1890"/>
                    </a:cubicBezTo>
                    <a:cubicBezTo>
                      <a:pt x="4744" y="1663"/>
                      <a:pt x="5043" y="1435"/>
                      <a:pt x="5342" y="1196"/>
                    </a:cubicBezTo>
                    <a:lnTo>
                      <a:pt x="5342" y="1196"/>
                    </a:lnTo>
                    <a:cubicBezTo>
                      <a:pt x="5665" y="1433"/>
                      <a:pt x="5978" y="1671"/>
                      <a:pt x="6304" y="1923"/>
                    </a:cubicBezTo>
                    <a:cubicBezTo>
                      <a:pt x="6320" y="1931"/>
                      <a:pt x="6352" y="1935"/>
                      <a:pt x="6385" y="1935"/>
                    </a:cubicBezTo>
                    <a:cubicBezTo>
                      <a:pt x="6417" y="1935"/>
                      <a:pt x="6449" y="1931"/>
                      <a:pt x="6465" y="1923"/>
                    </a:cubicBezTo>
                    <a:cubicBezTo>
                      <a:pt x="6793" y="1670"/>
                      <a:pt x="7107" y="1430"/>
                      <a:pt x="7420" y="1192"/>
                    </a:cubicBezTo>
                    <a:lnTo>
                      <a:pt x="7420" y="1192"/>
                    </a:lnTo>
                    <a:cubicBezTo>
                      <a:pt x="7697" y="1395"/>
                      <a:pt x="7962" y="1587"/>
                      <a:pt x="8226" y="1793"/>
                    </a:cubicBezTo>
                    <a:cubicBezTo>
                      <a:pt x="8251" y="1809"/>
                      <a:pt x="8283" y="1818"/>
                      <a:pt x="8316" y="1818"/>
                    </a:cubicBezTo>
                    <a:cubicBezTo>
                      <a:pt x="8348" y="1818"/>
                      <a:pt x="8380" y="1809"/>
                      <a:pt x="8405" y="1793"/>
                    </a:cubicBezTo>
                    <a:cubicBezTo>
                      <a:pt x="8696" y="1590"/>
                      <a:pt x="8973" y="1400"/>
                      <a:pt x="9261" y="1199"/>
                    </a:cubicBezTo>
                    <a:lnTo>
                      <a:pt x="9261" y="1199"/>
                    </a:lnTo>
                    <a:cubicBezTo>
                      <a:pt x="9533" y="1436"/>
                      <a:pt x="9815" y="1663"/>
                      <a:pt x="10086" y="1890"/>
                    </a:cubicBezTo>
                    <a:cubicBezTo>
                      <a:pt x="10116" y="1922"/>
                      <a:pt x="10161" y="1940"/>
                      <a:pt x="10206" y="1940"/>
                    </a:cubicBezTo>
                    <a:cubicBezTo>
                      <a:pt x="10231" y="1940"/>
                      <a:pt x="10257" y="1934"/>
                      <a:pt x="10280" y="1923"/>
                    </a:cubicBezTo>
                    <a:cubicBezTo>
                      <a:pt x="10592" y="1670"/>
                      <a:pt x="10919" y="1430"/>
                      <a:pt x="11235" y="1191"/>
                    </a:cubicBezTo>
                    <a:lnTo>
                      <a:pt x="11235" y="1191"/>
                    </a:lnTo>
                    <a:cubicBezTo>
                      <a:pt x="11563" y="1430"/>
                      <a:pt x="11891" y="1670"/>
                      <a:pt x="12219" y="1923"/>
                    </a:cubicBezTo>
                    <a:cubicBezTo>
                      <a:pt x="12242" y="1934"/>
                      <a:pt x="12267" y="1940"/>
                      <a:pt x="12293" y="1940"/>
                    </a:cubicBezTo>
                    <a:cubicBezTo>
                      <a:pt x="12339" y="1940"/>
                      <a:pt x="12387" y="1922"/>
                      <a:pt x="12428" y="1890"/>
                    </a:cubicBezTo>
                    <a:cubicBezTo>
                      <a:pt x="12670" y="1663"/>
                      <a:pt x="12923" y="1437"/>
                      <a:pt x="13178" y="1199"/>
                    </a:cubicBezTo>
                    <a:lnTo>
                      <a:pt x="13178" y="1199"/>
                    </a:lnTo>
                    <a:cubicBezTo>
                      <a:pt x="13462" y="1437"/>
                      <a:pt x="13745" y="1663"/>
                      <a:pt x="14029" y="1890"/>
                    </a:cubicBezTo>
                    <a:cubicBezTo>
                      <a:pt x="14064" y="1916"/>
                      <a:pt x="14107" y="1933"/>
                      <a:pt x="14150" y="1933"/>
                    </a:cubicBezTo>
                    <a:cubicBezTo>
                      <a:pt x="14188" y="1933"/>
                      <a:pt x="14225" y="1920"/>
                      <a:pt x="14255" y="1890"/>
                    </a:cubicBezTo>
                    <a:cubicBezTo>
                      <a:pt x="14473" y="1672"/>
                      <a:pt x="14691" y="1454"/>
                      <a:pt x="14909" y="1227"/>
                    </a:cubicBezTo>
                    <a:lnTo>
                      <a:pt x="14909" y="1227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5" y="1922"/>
                      <a:pt x="15637" y="1936"/>
                      <a:pt x="15679" y="1936"/>
                    </a:cubicBezTo>
                    <a:cubicBezTo>
                      <a:pt x="15765" y="1936"/>
                      <a:pt x="15850" y="1875"/>
                      <a:pt x="15839" y="1778"/>
                    </a:cubicBezTo>
                    <a:cubicBezTo>
                      <a:pt x="15822" y="1228"/>
                      <a:pt x="15807" y="694"/>
                      <a:pt x="15790" y="162"/>
                    </a:cubicBezTo>
                    <a:cubicBezTo>
                      <a:pt x="15774" y="80"/>
                      <a:pt x="15710" y="0"/>
                      <a:pt x="15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433;p38"/>
              <p:cNvSpPr/>
              <p:nvPr/>
            </p:nvSpPr>
            <p:spPr>
              <a:xfrm>
                <a:off x="5244650" y="2243275"/>
                <a:ext cx="19357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009" extrusionOk="0">
                    <a:moveTo>
                      <a:pt x="7743" y="1"/>
                    </a:moveTo>
                    <a:lnTo>
                      <a:pt x="1" y="1552"/>
                    </a:lnTo>
                    <a:lnTo>
                      <a:pt x="1" y="12008"/>
                    </a:lnTo>
                    <a:lnTo>
                      <a:pt x="7743" y="11314"/>
                    </a:lnTo>
                    <a:lnTo>
                      <a:pt x="7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434;p38"/>
              <p:cNvSpPr/>
              <p:nvPr/>
            </p:nvSpPr>
            <p:spPr>
              <a:xfrm>
                <a:off x="5053725" y="2474775"/>
                <a:ext cx="409550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1945" extrusionOk="0">
                    <a:moveTo>
                      <a:pt x="6377" y="1"/>
                    </a:moveTo>
                    <a:lnTo>
                      <a:pt x="6183" y="6870"/>
                    </a:lnTo>
                    <a:cubicBezTo>
                      <a:pt x="6154" y="6870"/>
                      <a:pt x="6124" y="6870"/>
                      <a:pt x="6095" y="6870"/>
                    </a:cubicBezTo>
                    <a:cubicBezTo>
                      <a:pt x="0" y="6870"/>
                      <a:pt x="640" y="11945"/>
                      <a:pt x="640" y="11945"/>
                    </a:cubicBezTo>
                    <a:lnTo>
                      <a:pt x="16091" y="11945"/>
                    </a:lnTo>
                    <a:cubicBezTo>
                      <a:pt x="16382" y="7661"/>
                      <a:pt x="15492" y="8583"/>
                      <a:pt x="15380" y="6627"/>
                    </a:cubicBezTo>
                    <a:cubicBezTo>
                      <a:pt x="15250" y="4688"/>
                      <a:pt x="16091" y="1"/>
                      <a:pt x="160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435;p38"/>
              <p:cNvSpPr/>
              <p:nvPr/>
            </p:nvSpPr>
            <p:spPr>
              <a:xfrm>
                <a:off x="5064875" y="2470750"/>
                <a:ext cx="398800" cy="30687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12275" extrusionOk="0">
                    <a:moveTo>
                      <a:pt x="15445" y="323"/>
                    </a:moveTo>
                    <a:cubicBezTo>
                      <a:pt x="15173" y="1853"/>
                      <a:pt x="14960" y="3384"/>
                      <a:pt x="14820" y="4913"/>
                    </a:cubicBezTo>
                    <a:cubicBezTo>
                      <a:pt x="14755" y="5754"/>
                      <a:pt x="14675" y="6626"/>
                      <a:pt x="14852" y="7451"/>
                    </a:cubicBezTo>
                    <a:cubicBezTo>
                      <a:pt x="14949" y="7904"/>
                      <a:pt x="15175" y="8307"/>
                      <a:pt x="15322" y="8744"/>
                    </a:cubicBezTo>
                    <a:cubicBezTo>
                      <a:pt x="15434" y="9100"/>
                      <a:pt x="15483" y="9471"/>
                      <a:pt x="15515" y="9859"/>
                    </a:cubicBezTo>
                    <a:cubicBezTo>
                      <a:pt x="15560" y="10548"/>
                      <a:pt x="15522" y="11252"/>
                      <a:pt x="15477" y="11944"/>
                    </a:cubicBezTo>
                    <a:lnTo>
                      <a:pt x="809" y="11944"/>
                    </a:lnTo>
                    <a:cubicBezTo>
                      <a:pt x="690" y="11944"/>
                      <a:pt x="543" y="11922"/>
                      <a:pt x="405" y="11922"/>
                    </a:cubicBezTo>
                    <a:cubicBezTo>
                      <a:pt x="383" y="11922"/>
                      <a:pt x="361" y="11923"/>
                      <a:pt x="339" y="11924"/>
                    </a:cubicBezTo>
                    <a:lnTo>
                      <a:pt x="339" y="11924"/>
                    </a:lnTo>
                    <a:cubicBezTo>
                      <a:pt x="307" y="11442"/>
                      <a:pt x="371" y="10930"/>
                      <a:pt x="485" y="10457"/>
                    </a:cubicBezTo>
                    <a:cubicBezTo>
                      <a:pt x="792" y="9294"/>
                      <a:pt x="1552" y="8339"/>
                      <a:pt x="2634" y="7807"/>
                    </a:cubicBezTo>
                    <a:cubicBezTo>
                      <a:pt x="3539" y="7347"/>
                      <a:pt x="4574" y="7207"/>
                      <a:pt x="5574" y="7207"/>
                    </a:cubicBezTo>
                    <a:cubicBezTo>
                      <a:pt x="5629" y="7207"/>
                      <a:pt x="5683" y="7207"/>
                      <a:pt x="5737" y="7208"/>
                    </a:cubicBezTo>
                    <a:cubicBezTo>
                      <a:pt x="5834" y="7208"/>
                      <a:pt x="5899" y="7128"/>
                      <a:pt x="5916" y="7031"/>
                    </a:cubicBezTo>
                    <a:cubicBezTo>
                      <a:pt x="5963" y="5027"/>
                      <a:pt x="6028" y="3023"/>
                      <a:pt x="6077" y="1019"/>
                    </a:cubicBezTo>
                    <a:cubicBezTo>
                      <a:pt x="6090" y="795"/>
                      <a:pt x="6092" y="560"/>
                      <a:pt x="6102" y="323"/>
                    </a:cubicBezTo>
                    <a:close/>
                    <a:moveTo>
                      <a:pt x="5931" y="0"/>
                    </a:moveTo>
                    <a:cubicBezTo>
                      <a:pt x="5850" y="0"/>
                      <a:pt x="5801" y="48"/>
                      <a:pt x="5782" y="107"/>
                    </a:cubicBezTo>
                    <a:lnTo>
                      <a:pt x="5782" y="107"/>
                    </a:lnTo>
                    <a:cubicBezTo>
                      <a:pt x="5776" y="123"/>
                      <a:pt x="5771" y="142"/>
                      <a:pt x="5769" y="162"/>
                    </a:cubicBezTo>
                    <a:cubicBezTo>
                      <a:pt x="5722" y="2166"/>
                      <a:pt x="5657" y="4170"/>
                      <a:pt x="5608" y="6174"/>
                    </a:cubicBezTo>
                    <a:cubicBezTo>
                      <a:pt x="5595" y="6409"/>
                      <a:pt x="5593" y="6644"/>
                      <a:pt x="5584" y="6870"/>
                    </a:cubicBezTo>
                    <a:lnTo>
                      <a:pt x="5584" y="6870"/>
                    </a:lnTo>
                    <a:cubicBezTo>
                      <a:pt x="3944" y="6893"/>
                      <a:pt x="2164" y="7282"/>
                      <a:pt x="1067" y="8598"/>
                    </a:cubicBezTo>
                    <a:cubicBezTo>
                      <a:pt x="404" y="9391"/>
                      <a:pt x="65" y="10425"/>
                      <a:pt x="16" y="11442"/>
                    </a:cubicBezTo>
                    <a:cubicBezTo>
                      <a:pt x="1" y="11669"/>
                      <a:pt x="1" y="11895"/>
                      <a:pt x="16" y="12106"/>
                    </a:cubicBezTo>
                    <a:cubicBezTo>
                      <a:pt x="33" y="12203"/>
                      <a:pt x="81" y="12267"/>
                      <a:pt x="194" y="12267"/>
                    </a:cubicBezTo>
                    <a:lnTo>
                      <a:pt x="15014" y="12267"/>
                    </a:lnTo>
                    <a:cubicBezTo>
                      <a:pt x="15143" y="12267"/>
                      <a:pt x="15280" y="12274"/>
                      <a:pt x="15414" y="12274"/>
                    </a:cubicBezTo>
                    <a:cubicBezTo>
                      <a:pt x="15481" y="12274"/>
                      <a:pt x="15548" y="12272"/>
                      <a:pt x="15612" y="12267"/>
                    </a:cubicBezTo>
                    <a:lnTo>
                      <a:pt x="15645" y="12267"/>
                    </a:lnTo>
                    <a:cubicBezTo>
                      <a:pt x="15725" y="12267"/>
                      <a:pt x="15806" y="12203"/>
                      <a:pt x="15806" y="12106"/>
                    </a:cubicBezTo>
                    <a:cubicBezTo>
                      <a:pt x="15871" y="11055"/>
                      <a:pt x="15951" y="9940"/>
                      <a:pt x="15709" y="8906"/>
                    </a:cubicBezTo>
                    <a:cubicBezTo>
                      <a:pt x="15596" y="8453"/>
                      <a:pt x="15369" y="8049"/>
                      <a:pt x="15240" y="7628"/>
                    </a:cubicBezTo>
                    <a:cubicBezTo>
                      <a:pt x="15014" y="6902"/>
                      <a:pt x="15063" y="6109"/>
                      <a:pt x="15128" y="5383"/>
                    </a:cubicBezTo>
                    <a:cubicBezTo>
                      <a:pt x="15192" y="4299"/>
                      <a:pt x="15337" y="3217"/>
                      <a:pt x="15483" y="2150"/>
                    </a:cubicBezTo>
                    <a:cubicBezTo>
                      <a:pt x="15580" y="1504"/>
                      <a:pt x="15677" y="857"/>
                      <a:pt x="15806" y="211"/>
                    </a:cubicBezTo>
                    <a:cubicBezTo>
                      <a:pt x="15822" y="97"/>
                      <a:pt x="15757" y="0"/>
                      <a:pt x="15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436;p38"/>
              <p:cNvSpPr/>
              <p:nvPr/>
            </p:nvSpPr>
            <p:spPr>
              <a:xfrm>
                <a:off x="5212775" y="2647500"/>
                <a:ext cx="614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778" extrusionOk="0">
                    <a:moveTo>
                      <a:pt x="220" y="0"/>
                    </a:moveTo>
                    <a:cubicBezTo>
                      <a:pt x="52" y="0"/>
                      <a:pt x="0" y="273"/>
                      <a:pt x="177" y="332"/>
                    </a:cubicBezTo>
                    <a:cubicBezTo>
                      <a:pt x="937" y="591"/>
                      <a:pt x="1616" y="1060"/>
                      <a:pt x="2116" y="1690"/>
                    </a:cubicBezTo>
                    <a:cubicBezTo>
                      <a:pt x="2149" y="1745"/>
                      <a:pt x="2197" y="1777"/>
                      <a:pt x="2254" y="1777"/>
                    </a:cubicBezTo>
                    <a:cubicBezTo>
                      <a:pt x="2282" y="1777"/>
                      <a:pt x="2311" y="1770"/>
                      <a:pt x="2342" y="1754"/>
                    </a:cubicBezTo>
                    <a:cubicBezTo>
                      <a:pt x="2407" y="1706"/>
                      <a:pt x="2456" y="1593"/>
                      <a:pt x="2391" y="1528"/>
                    </a:cubicBezTo>
                    <a:cubicBezTo>
                      <a:pt x="1857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437;p38"/>
              <p:cNvSpPr/>
              <p:nvPr/>
            </p:nvSpPr>
            <p:spPr>
              <a:xfrm>
                <a:off x="5087075" y="2740625"/>
                <a:ext cx="20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41" extrusionOk="0">
                    <a:moveTo>
                      <a:pt x="179" y="1"/>
                    </a:moveTo>
                    <a:cubicBezTo>
                      <a:pt x="82" y="1"/>
                      <a:pt x="1" y="82"/>
                      <a:pt x="1" y="163"/>
                    </a:cubicBezTo>
                    <a:cubicBezTo>
                      <a:pt x="18" y="260"/>
                      <a:pt x="82" y="341"/>
                      <a:pt x="179" y="341"/>
                    </a:cubicBezTo>
                    <a:lnTo>
                      <a:pt x="632" y="341"/>
                    </a:lnTo>
                    <a:cubicBezTo>
                      <a:pt x="729" y="341"/>
                      <a:pt x="809" y="260"/>
                      <a:pt x="809" y="163"/>
                    </a:cubicBezTo>
                    <a:cubicBezTo>
                      <a:pt x="793" y="82"/>
                      <a:pt x="729" y="1"/>
                      <a:pt x="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438;p38"/>
              <p:cNvSpPr/>
              <p:nvPr/>
            </p:nvSpPr>
            <p:spPr>
              <a:xfrm>
                <a:off x="5128300" y="2742250"/>
                <a:ext cx="295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324" extrusionOk="0">
                    <a:moveTo>
                      <a:pt x="179" y="1"/>
                    </a:moveTo>
                    <a:cubicBezTo>
                      <a:pt x="82" y="1"/>
                      <a:pt x="0" y="65"/>
                      <a:pt x="0" y="162"/>
                    </a:cubicBezTo>
                    <a:cubicBezTo>
                      <a:pt x="17" y="259"/>
                      <a:pt x="82" y="324"/>
                      <a:pt x="179" y="324"/>
                    </a:cubicBezTo>
                    <a:lnTo>
                      <a:pt x="1002" y="324"/>
                    </a:lnTo>
                    <a:cubicBezTo>
                      <a:pt x="1099" y="324"/>
                      <a:pt x="1181" y="259"/>
                      <a:pt x="1181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439;p38"/>
              <p:cNvSpPr/>
              <p:nvPr/>
            </p:nvSpPr>
            <p:spPr>
              <a:xfrm>
                <a:off x="5178825" y="2743050"/>
                <a:ext cx="266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325" extrusionOk="0">
                    <a:moveTo>
                      <a:pt x="177" y="1"/>
                    </a:moveTo>
                    <a:cubicBezTo>
                      <a:pt x="80" y="1"/>
                      <a:pt x="0" y="66"/>
                      <a:pt x="0" y="163"/>
                    </a:cubicBezTo>
                    <a:cubicBezTo>
                      <a:pt x="16" y="244"/>
                      <a:pt x="80" y="324"/>
                      <a:pt x="177" y="324"/>
                    </a:cubicBezTo>
                    <a:lnTo>
                      <a:pt x="888" y="324"/>
                    </a:lnTo>
                    <a:cubicBezTo>
                      <a:pt x="985" y="324"/>
                      <a:pt x="1067" y="244"/>
                      <a:pt x="1067" y="163"/>
                    </a:cubicBezTo>
                    <a:cubicBezTo>
                      <a:pt x="1050" y="66"/>
                      <a:pt x="985" y="1"/>
                      <a:pt x="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440;p38"/>
              <p:cNvSpPr/>
              <p:nvPr/>
            </p:nvSpPr>
            <p:spPr>
              <a:xfrm>
                <a:off x="5243050" y="2741450"/>
                <a:ext cx="25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24" extrusionOk="0">
                    <a:moveTo>
                      <a:pt x="178" y="0"/>
                    </a:moveTo>
                    <a:cubicBezTo>
                      <a:pt x="81" y="0"/>
                      <a:pt x="0" y="82"/>
                      <a:pt x="0" y="162"/>
                    </a:cubicBezTo>
                    <a:cubicBezTo>
                      <a:pt x="17" y="259"/>
                      <a:pt x="81" y="323"/>
                      <a:pt x="178" y="323"/>
                    </a:cubicBezTo>
                    <a:lnTo>
                      <a:pt x="873" y="323"/>
                    </a:lnTo>
                    <a:cubicBezTo>
                      <a:pt x="954" y="323"/>
                      <a:pt x="1034" y="259"/>
                      <a:pt x="1034" y="162"/>
                    </a:cubicBezTo>
                    <a:cubicBezTo>
                      <a:pt x="1034" y="82"/>
                      <a:pt x="954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441;p38"/>
              <p:cNvSpPr/>
              <p:nvPr/>
            </p:nvSpPr>
            <p:spPr>
              <a:xfrm>
                <a:off x="5289525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938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099" y="82"/>
                      <a:pt x="1035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442;p38"/>
              <p:cNvSpPr/>
              <p:nvPr/>
            </p:nvSpPr>
            <p:spPr>
              <a:xfrm>
                <a:off x="5336375" y="2740625"/>
                <a:ext cx="271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341" extrusionOk="0">
                    <a:moveTo>
                      <a:pt x="163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66" y="341"/>
                      <a:pt x="163" y="341"/>
                    </a:cubicBezTo>
                    <a:lnTo>
                      <a:pt x="922" y="341"/>
                    </a:lnTo>
                    <a:cubicBezTo>
                      <a:pt x="1003" y="341"/>
                      <a:pt x="1083" y="260"/>
                      <a:pt x="1083" y="163"/>
                    </a:cubicBezTo>
                    <a:cubicBezTo>
                      <a:pt x="1083" y="82"/>
                      <a:pt x="1003" y="1"/>
                      <a:pt x="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443;p38"/>
              <p:cNvSpPr/>
              <p:nvPr/>
            </p:nvSpPr>
            <p:spPr>
              <a:xfrm>
                <a:off x="5384075" y="2740625"/>
                <a:ext cx="226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743" y="341"/>
                    </a:lnTo>
                    <a:cubicBezTo>
                      <a:pt x="824" y="341"/>
                      <a:pt x="905" y="260"/>
                      <a:pt x="905" y="163"/>
                    </a:cubicBezTo>
                    <a:cubicBezTo>
                      <a:pt x="905" y="82"/>
                      <a:pt x="840" y="1"/>
                      <a:pt x="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444;p38"/>
              <p:cNvSpPr/>
              <p:nvPr/>
            </p:nvSpPr>
            <p:spPr>
              <a:xfrm>
                <a:off x="5422850" y="2740625"/>
                <a:ext cx="22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341" extrusionOk="0">
                    <a:moveTo>
                      <a:pt x="178" y="1"/>
                    </a:moveTo>
                    <a:cubicBezTo>
                      <a:pt x="81" y="1"/>
                      <a:pt x="0" y="82"/>
                      <a:pt x="0" y="163"/>
                    </a:cubicBezTo>
                    <a:cubicBezTo>
                      <a:pt x="16" y="260"/>
                      <a:pt x="81" y="341"/>
                      <a:pt x="178" y="341"/>
                    </a:cubicBezTo>
                    <a:lnTo>
                      <a:pt x="727" y="341"/>
                    </a:lnTo>
                    <a:cubicBezTo>
                      <a:pt x="809" y="341"/>
                      <a:pt x="889" y="260"/>
                      <a:pt x="889" y="163"/>
                    </a:cubicBezTo>
                    <a:cubicBezTo>
                      <a:pt x="889" y="82"/>
                      <a:pt x="809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45;p38"/>
              <p:cNvSpPr/>
              <p:nvPr/>
            </p:nvSpPr>
            <p:spPr>
              <a:xfrm>
                <a:off x="5346900" y="2550425"/>
                <a:ext cx="69925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563" extrusionOk="0">
                    <a:moveTo>
                      <a:pt x="2550" y="1"/>
                    </a:moveTo>
                    <a:cubicBezTo>
                      <a:pt x="2513" y="1"/>
                      <a:pt x="2475" y="14"/>
                      <a:pt x="2440" y="45"/>
                    </a:cubicBezTo>
                    <a:cubicBezTo>
                      <a:pt x="744" y="1662"/>
                      <a:pt x="0" y="4167"/>
                      <a:pt x="533" y="6445"/>
                    </a:cubicBezTo>
                    <a:cubicBezTo>
                      <a:pt x="552" y="6528"/>
                      <a:pt x="613" y="6563"/>
                      <a:pt x="677" y="6563"/>
                    </a:cubicBezTo>
                    <a:cubicBezTo>
                      <a:pt x="778" y="6563"/>
                      <a:pt x="886" y="6477"/>
                      <a:pt x="856" y="6348"/>
                    </a:cubicBezTo>
                    <a:cubicBezTo>
                      <a:pt x="339" y="4183"/>
                      <a:pt x="1067" y="1808"/>
                      <a:pt x="2683" y="288"/>
                    </a:cubicBezTo>
                    <a:cubicBezTo>
                      <a:pt x="2796" y="174"/>
                      <a:pt x="2682" y="1"/>
                      <a:pt x="2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46;p38"/>
              <p:cNvSpPr/>
              <p:nvPr/>
            </p:nvSpPr>
            <p:spPr>
              <a:xfrm>
                <a:off x="5387300" y="2586875"/>
                <a:ext cx="45925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332" extrusionOk="0">
                    <a:moveTo>
                      <a:pt x="1602" y="0"/>
                    </a:moveTo>
                    <a:cubicBezTo>
                      <a:pt x="1553" y="0"/>
                      <a:pt x="1504" y="22"/>
                      <a:pt x="1470" y="74"/>
                    </a:cubicBezTo>
                    <a:cubicBezTo>
                      <a:pt x="371" y="1529"/>
                      <a:pt x="0" y="3453"/>
                      <a:pt x="468" y="5214"/>
                    </a:cubicBezTo>
                    <a:cubicBezTo>
                      <a:pt x="494" y="5296"/>
                      <a:pt x="558" y="5331"/>
                      <a:pt x="624" y="5331"/>
                    </a:cubicBezTo>
                    <a:cubicBezTo>
                      <a:pt x="726" y="5331"/>
                      <a:pt x="831" y="5245"/>
                      <a:pt x="792" y="5117"/>
                    </a:cubicBezTo>
                    <a:cubicBezTo>
                      <a:pt x="339" y="3453"/>
                      <a:pt x="711" y="1626"/>
                      <a:pt x="1746" y="236"/>
                    </a:cubicBezTo>
                    <a:cubicBezTo>
                      <a:pt x="1837" y="122"/>
                      <a:pt x="1719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47;p38"/>
              <p:cNvSpPr/>
              <p:nvPr/>
            </p:nvSpPr>
            <p:spPr>
              <a:xfrm>
                <a:off x="5421225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0" y="0"/>
                    </a:moveTo>
                    <a:cubicBezTo>
                      <a:pt x="296" y="0"/>
                      <a:pt x="237" y="56"/>
                      <a:pt x="210" y="123"/>
                    </a:cubicBezTo>
                    <a:cubicBezTo>
                      <a:pt x="1" y="688"/>
                      <a:pt x="1" y="1334"/>
                      <a:pt x="195" y="1916"/>
                    </a:cubicBezTo>
                    <a:cubicBezTo>
                      <a:pt x="221" y="1994"/>
                      <a:pt x="288" y="2027"/>
                      <a:pt x="355" y="2027"/>
                    </a:cubicBezTo>
                    <a:cubicBezTo>
                      <a:pt x="456" y="2027"/>
                      <a:pt x="557" y="1952"/>
                      <a:pt x="518" y="1836"/>
                    </a:cubicBezTo>
                    <a:cubicBezTo>
                      <a:pt x="324" y="1302"/>
                      <a:pt x="340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4" y="3"/>
                      <a:pt x="387" y="0"/>
                      <a:pt x="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48;p38"/>
              <p:cNvSpPr/>
              <p:nvPr/>
            </p:nvSpPr>
            <p:spPr>
              <a:xfrm>
                <a:off x="5190925" y="2461850"/>
                <a:ext cx="2796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796" extrusionOk="0">
                    <a:moveTo>
                      <a:pt x="906" y="1"/>
                    </a:moveTo>
                    <a:cubicBezTo>
                      <a:pt x="404" y="1"/>
                      <a:pt x="1" y="405"/>
                      <a:pt x="1" y="890"/>
                    </a:cubicBezTo>
                    <a:cubicBezTo>
                      <a:pt x="1" y="1390"/>
                      <a:pt x="404" y="1795"/>
                      <a:pt x="906" y="1795"/>
                    </a:cubicBezTo>
                    <a:lnTo>
                      <a:pt x="10247" y="1795"/>
                    </a:lnTo>
                    <a:cubicBezTo>
                      <a:pt x="10764" y="1795"/>
                      <a:pt x="11185" y="1358"/>
                      <a:pt x="11152" y="841"/>
                    </a:cubicBezTo>
                    <a:cubicBezTo>
                      <a:pt x="11120" y="356"/>
                      <a:pt x="10732" y="1"/>
                      <a:pt x="10247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9;p38"/>
              <p:cNvSpPr/>
              <p:nvPr/>
            </p:nvSpPr>
            <p:spPr>
              <a:xfrm>
                <a:off x="5185275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40" y="314"/>
                    </a:moveTo>
                    <a:cubicBezTo>
                      <a:pt x="1648" y="314"/>
                      <a:pt x="1853" y="330"/>
                      <a:pt x="2020" y="330"/>
                    </a:cubicBezTo>
                    <a:lnTo>
                      <a:pt x="10441" y="330"/>
                    </a:lnTo>
                    <a:cubicBezTo>
                      <a:pt x="10893" y="330"/>
                      <a:pt x="11281" y="703"/>
                      <a:pt x="11200" y="1187"/>
                    </a:cubicBezTo>
                    <a:cubicBezTo>
                      <a:pt x="11135" y="1543"/>
                      <a:pt x="10829" y="1785"/>
                      <a:pt x="10473" y="1785"/>
                    </a:cubicBezTo>
                    <a:lnTo>
                      <a:pt x="1520" y="1785"/>
                    </a:lnTo>
                    <a:cubicBezTo>
                      <a:pt x="1434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85" y="1769"/>
                      <a:pt x="130" y="961"/>
                      <a:pt x="647" y="509"/>
                    </a:cubicBezTo>
                    <a:cubicBezTo>
                      <a:pt x="846" y="347"/>
                      <a:pt x="1145" y="314"/>
                      <a:pt x="1440" y="314"/>
                    </a:cubicBezTo>
                    <a:close/>
                    <a:moveTo>
                      <a:pt x="1665" y="0"/>
                    </a:moveTo>
                    <a:cubicBezTo>
                      <a:pt x="1492" y="0"/>
                      <a:pt x="1320" y="2"/>
                      <a:pt x="1147" y="7"/>
                    </a:cubicBezTo>
                    <a:cubicBezTo>
                      <a:pt x="598" y="7"/>
                      <a:pt x="130" y="395"/>
                      <a:pt x="65" y="944"/>
                    </a:cubicBezTo>
                    <a:cubicBezTo>
                      <a:pt x="1" y="1575"/>
                      <a:pt x="501" y="2108"/>
                      <a:pt x="1132" y="2125"/>
                    </a:cubicBezTo>
                    <a:cubicBezTo>
                      <a:pt x="1617" y="2136"/>
                      <a:pt x="2102" y="2139"/>
                      <a:pt x="2586" y="2139"/>
                    </a:cubicBezTo>
                    <a:cubicBezTo>
                      <a:pt x="3556" y="2139"/>
                      <a:pt x="4526" y="2125"/>
                      <a:pt x="5495" y="2125"/>
                    </a:cubicBezTo>
                    <a:lnTo>
                      <a:pt x="10473" y="2125"/>
                    </a:lnTo>
                    <a:cubicBezTo>
                      <a:pt x="10477" y="2125"/>
                      <a:pt x="10482" y="2125"/>
                      <a:pt x="10486" y="2124"/>
                    </a:cubicBezTo>
                    <a:lnTo>
                      <a:pt x="10486" y="2124"/>
                    </a:lnTo>
                    <a:cubicBezTo>
                      <a:pt x="11206" y="2099"/>
                      <a:pt x="11732" y="1377"/>
                      <a:pt x="11475" y="686"/>
                    </a:cubicBezTo>
                    <a:cubicBezTo>
                      <a:pt x="11314" y="250"/>
                      <a:pt x="10893" y="7"/>
                      <a:pt x="10441" y="7"/>
                    </a:cubicBezTo>
                    <a:cubicBezTo>
                      <a:pt x="10252" y="2"/>
                      <a:pt x="10063" y="0"/>
                      <a:pt x="9876" y="0"/>
                    </a:cubicBezTo>
                    <a:cubicBezTo>
                      <a:pt x="9500" y="0"/>
                      <a:pt x="9126" y="7"/>
                      <a:pt x="8760" y="7"/>
                    </a:cubicBezTo>
                    <a:lnTo>
                      <a:pt x="2699" y="7"/>
                    </a:lnTo>
                    <a:cubicBezTo>
                      <a:pt x="2354" y="7"/>
                      <a:pt x="2009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0;p38"/>
              <p:cNvSpPr/>
              <p:nvPr/>
            </p:nvSpPr>
            <p:spPr>
              <a:xfrm>
                <a:off x="5209525" y="2477200"/>
                <a:ext cx="2396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405" extrusionOk="0">
                    <a:moveTo>
                      <a:pt x="9388" y="0"/>
                    </a:moveTo>
                    <a:cubicBezTo>
                      <a:pt x="9383" y="0"/>
                      <a:pt x="9379" y="0"/>
                      <a:pt x="9374" y="1"/>
                    </a:cubicBezTo>
                    <a:cubicBezTo>
                      <a:pt x="7046" y="50"/>
                      <a:pt x="4719" y="71"/>
                      <a:pt x="2391" y="71"/>
                    </a:cubicBezTo>
                    <a:cubicBezTo>
                      <a:pt x="1664" y="71"/>
                      <a:pt x="937" y="69"/>
                      <a:pt x="210" y="65"/>
                    </a:cubicBezTo>
                    <a:cubicBezTo>
                      <a:pt x="0" y="65"/>
                      <a:pt x="0" y="389"/>
                      <a:pt x="210" y="389"/>
                    </a:cubicBezTo>
                    <a:cubicBezTo>
                      <a:pt x="1183" y="399"/>
                      <a:pt x="2157" y="404"/>
                      <a:pt x="3130" y="404"/>
                    </a:cubicBezTo>
                    <a:cubicBezTo>
                      <a:pt x="5211" y="404"/>
                      <a:pt x="7292" y="379"/>
                      <a:pt x="9374" y="324"/>
                    </a:cubicBezTo>
                    <a:cubicBezTo>
                      <a:pt x="9579" y="324"/>
                      <a:pt x="9583" y="0"/>
                      <a:pt x="93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51;p38"/>
              <p:cNvSpPr/>
              <p:nvPr/>
            </p:nvSpPr>
            <p:spPr>
              <a:xfrm>
                <a:off x="5068925" y="2773375"/>
                <a:ext cx="3882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617" extrusionOk="0">
                    <a:moveTo>
                      <a:pt x="15483" y="1"/>
                    </a:moveTo>
                    <a:lnTo>
                      <a:pt x="65" y="48"/>
                    </a:lnTo>
                    <a:cubicBezTo>
                      <a:pt x="0" y="873"/>
                      <a:pt x="80" y="1083"/>
                      <a:pt x="80" y="1617"/>
                    </a:cubicBezTo>
                    <a:lnTo>
                      <a:pt x="1228" y="970"/>
                    </a:lnTo>
                    <a:lnTo>
                      <a:pt x="2004" y="1617"/>
                    </a:lnTo>
                    <a:lnTo>
                      <a:pt x="3151" y="1018"/>
                    </a:lnTo>
                    <a:lnTo>
                      <a:pt x="4185" y="1617"/>
                    </a:lnTo>
                    <a:lnTo>
                      <a:pt x="5204" y="824"/>
                    </a:lnTo>
                    <a:lnTo>
                      <a:pt x="6238" y="1617"/>
                    </a:lnTo>
                    <a:lnTo>
                      <a:pt x="7288" y="824"/>
                    </a:lnTo>
                    <a:lnTo>
                      <a:pt x="8178" y="1487"/>
                    </a:lnTo>
                    <a:lnTo>
                      <a:pt x="9131" y="824"/>
                    </a:lnTo>
                    <a:lnTo>
                      <a:pt x="10053" y="1617"/>
                    </a:lnTo>
                    <a:lnTo>
                      <a:pt x="11102" y="824"/>
                    </a:lnTo>
                    <a:lnTo>
                      <a:pt x="12169" y="1617"/>
                    </a:lnTo>
                    <a:lnTo>
                      <a:pt x="13026" y="824"/>
                    </a:lnTo>
                    <a:lnTo>
                      <a:pt x="13996" y="1617"/>
                    </a:lnTo>
                    <a:lnTo>
                      <a:pt x="14772" y="824"/>
                    </a:lnTo>
                    <a:lnTo>
                      <a:pt x="15531" y="1617"/>
                    </a:lnTo>
                    <a:lnTo>
                      <a:pt x="154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52;p38"/>
              <p:cNvSpPr/>
              <p:nvPr/>
            </p:nvSpPr>
            <p:spPr>
              <a:xfrm>
                <a:off x="5065275" y="2769350"/>
                <a:ext cx="3963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940" extrusionOk="0">
                    <a:moveTo>
                      <a:pt x="15083" y="336"/>
                    </a:moveTo>
                    <a:cubicBezTo>
                      <a:pt x="15179" y="336"/>
                      <a:pt x="15286" y="345"/>
                      <a:pt x="15389" y="345"/>
                    </a:cubicBezTo>
                    <a:cubicBezTo>
                      <a:pt x="15413" y="345"/>
                      <a:pt x="15437" y="345"/>
                      <a:pt x="15461" y="343"/>
                    </a:cubicBezTo>
                    <a:lnTo>
                      <a:pt x="15461" y="343"/>
                    </a:lnTo>
                    <a:cubicBezTo>
                      <a:pt x="15479" y="675"/>
                      <a:pt x="15491" y="1008"/>
                      <a:pt x="15502" y="1345"/>
                    </a:cubicBezTo>
                    <a:lnTo>
                      <a:pt x="15502" y="1345"/>
                    </a:lnTo>
                    <a:lnTo>
                      <a:pt x="15030" y="873"/>
                    </a:lnTo>
                    <a:cubicBezTo>
                      <a:pt x="14998" y="840"/>
                      <a:pt x="14954" y="824"/>
                      <a:pt x="14909" y="824"/>
                    </a:cubicBezTo>
                    <a:cubicBezTo>
                      <a:pt x="14865" y="824"/>
                      <a:pt x="14821" y="840"/>
                      <a:pt x="14788" y="873"/>
                    </a:cubicBezTo>
                    <a:cubicBezTo>
                      <a:pt x="14577" y="1098"/>
                      <a:pt x="14353" y="1323"/>
                      <a:pt x="14129" y="1548"/>
                    </a:cubicBezTo>
                    <a:lnTo>
                      <a:pt x="14129" y="1548"/>
                    </a:lnTo>
                    <a:cubicBezTo>
                      <a:pt x="13848" y="1323"/>
                      <a:pt x="13568" y="1098"/>
                      <a:pt x="13301" y="873"/>
                    </a:cubicBezTo>
                    <a:cubicBezTo>
                      <a:pt x="13261" y="840"/>
                      <a:pt x="13216" y="824"/>
                      <a:pt x="13174" y="824"/>
                    </a:cubicBezTo>
                    <a:cubicBezTo>
                      <a:pt x="13131" y="824"/>
                      <a:pt x="13091" y="840"/>
                      <a:pt x="13058" y="873"/>
                    </a:cubicBezTo>
                    <a:lnTo>
                      <a:pt x="12291" y="1555"/>
                    </a:lnTo>
                    <a:lnTo>
                      <a:pt x="12291" y="1555"/>
                    </a:lnTo>
                    <a:cubicBezTo>
                      <a:pt x="11971" y="1322"/>
                      <a:pt x="11650" y="1087"/>
                      <a:pt x="11330" y="840"/>
                    </a:cubicBezTo>
                    <a:cubicBezTo>
                      <a:pt x="11305" y="824"/>
                      <a:pt x="11273" y="816"/>
                      <a:pt x="11241" y="816"/>
                    </a:cubicBezTo>
                    <a:cubicBezTo>
                      <a:pt x="11208" y="816"/>
                      <a:pt x="11176" y="824"/>
                      <a:pt x="11151" y="840"/>
                    </a:cubicBezTo>
                    <a:cubicBezTo>
                      <a:pt x="10843" y="1090"/>
                      <a:pt x="10521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14" y="823"/>
                      <a:pt x="9269" y="823"/>
                    </a:cubicBezTo>
                    <a:cubicBezTo>
                      <a:pt x="9245" y="823"/>
                      <a:pt x="9220" y="829"/>
                      <a:pt x="9196" y="840"/>
                    </a:cubicBezTo>
                    <a:cubicBezTo>
                      <a:pt x="8902" y="1046"/>
                      <a:pt x="8608" y="1252"/>
                      <a:pt x="8325" y="1446"/>
                    </a:cubicBezTo>
                    <a:lnTo>
                      <a:pt x="8325" y="1446"/>
                    </a:lnTo>
                    <a:cubicBezTo>
                      <a:pt x="8058" y="1252"/>
                      <a:pt x="7781" y="1046"/>
                      <a:pt x="7516" y="840"/>
                    </a:cubicBezTo>
                    <a:cubicBezTo>
                      <a:pt x="7491" y="824"/>
                      <a:pt x="7459" y="816"/>
                      <a:pt x="7427" y="816"/>
                    </a:cubicBezTo>
                    <a:cubicBezTo>
                      <a:pt x="7394" y="816"/>
                      <a:pt x="7362" y="824"/>
                      <a:pt x="7337" y="840"/>
                    </a:cubicBezTo>
                    <a:cubicBezTo>
                      <a:pt x="7025" y="1093"/>
                      <a:pt x="6711" y="1333"/>
                      <a:pt x="6386" y="1571"/>
                    </a:cubicBezTo>
                    <a:lnTo>
                      <a:pt x="6386" y="1571"/>
                    </a:lnTo>
                    <a:cubicBezTo>
                      <a:pt x="6073" y="1333"/>
                      <a:pt x="5758" y="1093"/>
                      <a:pt x="5430" y="840"/>
                    </a:cubicBezTo>
                    <a:cubicBezTo>
                      <a:pt x="5408" y="823"/>
                      <a:pt x="5383" y="816"/>
                      <a:pt x="5359" y="816"/>
                    </a:cubicBezTo>
                    <a:cubicBezTo>
                      <a:pt x="5313" y="816"/>
                      <a:pt x="5268" y="841"/>
                      <a:pt x="5236" y="873"/>
                    </a:cubicBezTo>
                    <a:lnTo>
                      <a:pt x="4319" y="1572"/>
                    </a:lnTo>
                    <a:lnTo>
                      <a:pt x="4319" y="1572"/>
                    </a:lnTo>
                    <a:cubicBezTo>
                      <a:pt x="4150" y="1479"/>
                      <a:pt x="3991" y="1386"/>
                      <a:pt x="3831" y="1293"/>
                    </a:cubicBezTo>
                    <a:cubicBezTo>
                      <a:pt x="3699" y="1219"/>
                      <a:pt x="3462" y="1027"/>
                      <a:pt x="3286" y="1027"/>
                    </a:cubicBezTo>
                    <a:cubicBezTo>
                      <a:pt x="3268" y="1027"/>
                      <a:pt x="3249" y="1030"/>
                      <a:pt x="3232" y="1034"/>
                    </a:cubicBezTo>
                    <a:cubicBezTo>
                      <a:pt x="3038" y="1099"/>
                      <a:pt x="2844" y="1228"/>
                      <a:pt x="2650" y="1325"/>
                    </a:cubicBezTo>
                    <a:cubicBezTo>
                      <a:pt x="2494" y="1404"/>
                      <a:pt x="2337" y="1492"/>
                      <a:pt x="2172" y="1575"/>
                    </a:cubicBezTo>
                    <a:lnTo>
                      <a:pt x="2172" y="1575"/>
                    </a:lnTo>
                    <a:lnTo>
                      <a:pt x="1487" y="1018"/>
                    </a:lnTo>
                    <a:cubicBezTo>
                      <a:pt x="1456" y="987"/>
                      <a:pt x="1411" y="969"/>
                      <a:pt x="1365" y="969"/>
                    </a:cubicBezTo>
                    <a:cubicBezTo>
                      <a:pt x="1340" y="969"/>
                      <a:pt x="1316" y="974"/>
                      <a:pt x="1293" y="985"/>
                    </a:cubicBezTo>
                    <a:cubicBezTo>
                      <a:pt x="990" y="1150"/>
                      <a:pt x="687" y="1324"/>
                      <a:pt x="384" y="1492"/>
                    </a:cubicBezTo>
                    <a:lnTo>
                      <a:pt x="384" y="1492"/>
                    </a:lnTo>
                    <a:cubicBezTo>
                      <a:pt x="375" y="1113"/>
                      <a:pt x="353" y="742"/>
                      <a:pt x="365" y="371"/>
                    </a:cubicBezTo>
                    <a:lnTo>
                      <a:pt x="1745" y="371"/>
                    </a:lnTo>
                    <a:cubicBezTo>
                      <a:pt x="2974" y="371"/>
                      <a:pt x="4202" y="356"/>
                      <a:pt x="5430" y="356"/>
                    </a:cubicBezTo>
                    <a:cubicBezTo>
                      <a:pt x="6902" y="356"/>
                      <a:pt x="8388" y="356"/>
                      <a:pt x="9858" y="339"/>
                    </a:cubicBezTo>
                    <a:lnTo>
                      <a:pt x="14998" y="339"/>
                    </a:lnTo>
                    <a:cubicBezTo>
                      <a:pt x="15025" y="336"/>
                      <a:pt x="15053" y="336"/>
                      <a:pt x="15083" y="336"/>
                    </a:cubicBezTo>
                    <a:close/>
                    <a:moveTo>
                      <a:pt x="14093" y="0"/>
                    </a:moveTo>
                    <a:cubicBezTo>
                      <a:pt x="12864" y="0"/>
                      <a:pt x="11636" y="16"/>
                      <a:pt x="10408" y="16"/>
                    </a:cubicBezTo>
                    <a:cubicBezTo>
                      <a:pt x="8921" y="16"/>
                      <a:pt x="7434" y="16"/>
                      <a:pt x="5964" y="32"/>
                    </a:cubicBezTo>
                    <a:lnTo>
                      <a:pt x="840" y="32"/>
                    </a:lnTo>
                    <a:cubicBezTo>
                      <a:pt x="631" y="32"/>
                      <a:pt x="420" y="32"/>
                      <a:pt x="226" y="48"/>
                    </a:cubicBezTo>
                    <a:lnTo>
                      <a:pt x="211" y="48"/>
                    </a:lnTo>
                    <a:cubicBezTo>
                      <a:pt x="144" y="48"/>
                      <a:pt x="97" y="76"/>
                      <a:pt x="69" y="116"/>
                    </a:cubicBezTo>
                    <a:lnTo>
                      <a:pt x="69" y="116"/>
                    </a:lnTo>
                    <a:cubicBezTo>
                      <a:pt x="49" y="140"/>
                      <a:pt x="35" y="171"/>
                      <a:pt x="32" y="209"/>
                    </a:cubicBezTo>
                    <a:cubicBezTo>
                      <a:pt x="0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8" y="1939"/>
                    </a:cubicBezTo>
                    <a:cubicBezTo>
                      <a:pt x="254" y="1939"/>
                      <a:pt x="282" y="1934"/>
                      <a:pt x="308" y="1923"/>
                    </a:cubicBezTo>
                    <a:cubicBezTo>
                      <a:pt x="664" y="1715"/>
                      <a:pt x="1007" y="1521"/>
                      <a:pt x="1361" y="1327"/>
                    </a:cubicBezTo>
                    <a:lnTo>
                      <a:pt x="1361" y="1327"/>
                    </a:lnTo>
                    <a:cubicBezTo>
                      <a:pt x="1583" y="1513"/>
                      <a:pt x="1796" y="1708"/>
                      <a:pt x="2021" y="1890"/>
                    </a:cubicBezTo>
                    <a:cubicBezTo>
                      <a:pt x="2062" y="1922"/>
                      <a:pt x="2104" y="1940"/>
                      <a:pt x="2150" y="1940"/>
                    </a:cubicBezTo>
                    <a:cubicBezTo>
                      <a:pt x="2175" y="1940"/>
                      <a:pt x="2202" y="1934"/>
                      <a:pt x="2230" y="1923"/>
                    </a:cubicBezTo>
                    <a:cubicBezTo>
                      <a:pt x="2589" y="1729"/>
                      <a:pt x="2935" y="1548"/>
                      <a:pt x="3292" y="1368"/>
                    </a:cubicBezTo>
                    <a:lnTo>
                      <a:pt x="3292" y="1368"/>
                    </a:lnTo>
                    <a:cubicBezTo>
                      <a:pt x="3608" y="1548"/>
                      <a:pt x="3936" y="1729"/>
                      <a:pt x="4251" y="1923"/>
                    </a:cubicBezTo>
                    <a:cubicBezTo>
                      <a:pt x="4280" y="1934"/>
                      <a:pt x="4306" y="1940"/>
                      <a:pt x="4332" y="1940"/>
                    </a:cubicBezTo>
                    <a:cubicBezTo>
                      <a:pt x="4377" y="1940"/>
                      <a:pt x="4419" y="1922"/>
                      <a:pt x="4461" y="1890"/>
                    </a:cubicBezTo>
                    <a:cubicBezTo>
                      <a:pt x="4747" y="1661"/>
                      <a:pt x="5047" y="1432"/>
                      <a:pt x="5348" y="1191"/>
                    </a:cubicBezTo>
                    <a:lnTo>
                      <a:pt x="5348" y="1191"/>
                    </a:lnTo>
                    <a:cubicBezTo>
                      <a:pt x="5664" y="1430"/>
                      <a:pt x="5990" y="1670"/>
                      <a:pt x="6303" y="1923"/>
                    </a:cubicBezTo>
                    <a:cubicBezTo>
                      <a:pt x="6328" y="1931"/>
                      <a:pt x="6360" y="1935"/>
                      <a:pt x="6390" y="1935"/>
                    </a:cubicBezTo>
                    <a:cubicBezTo>
                      <a:pt x="6420" y="1935"/>
                      <a:pt x="6448" y="1931"/>
                      <a:pt x="6465" y="1923"/>
                    </a:cubicBezTo>
                    <a:cubicBezTo>
                      <a:pt x="6790" y="1672"/>
                      <a:pt x="7103" y="1434"/>
                      <a:pt x="7426" y="1197"/>
                    </a:cubicBezTo>
                    <a:lnTo>
                      <a:pt x="7426" y="1197"/>
                    </a:lnTo>
                    <a:cubicBezTo>
                      <a:pt x="7702" y="1398"/>
                      <a:pt x="7966" y="1589"/>
                      <a:pt x="8242" y="1793"/>
                    </a:cubicBezTo>
                    <a:cubicBezTo>
                      <a:pt x="8267" y="1809"/>
                      <a:pt x="8295" y="1818"/>
                      <a:pt x="8324" y="1818"/>
                    </a:cubicBezTo>
                    <a:cubicBezTo>
                      <a:pt x="8352" y="1818"/>
                      <a:pt x="8380" y="1809"/>
                      <a:pt x="8404" y="1793"/>
                    </a:cubicBezTo>
                    <a:cubicBezTo>
                      <a:pt x="8697" y="1588"/>
                      <a:pt x="8990" y="1397"/>
                      <a:pt x="9271" y="1194"/>
                    </a:cubicBezTo>
                    <a:lnTo>
                      <a:pt x="9271" y="1194"/>
                    </a:lnTo>
                    <a:cubicBezTo>
                      <a:pt x="9542" y="1433"/>
                      <a:pt x="9814" y="1662"/>
                      <a:pt x="10085" y="1890"/>
                    </a:cubicBezTo>
                    <a:cubicBezTo>
                      <a:pt x="10116" y="1922"/>
                      <a:pt x="10168" y="1940"/>
                      <a:pt x="10213" y="1940"/>
                    </a:cubicBezTo>
                    <a:cubicBezTo>
                      <a:pt x="10238" y="1940"/>
                      <a:pt x="10262" y="1934"/>
                      <a:pt x="10279" y="1923"/>
                    </a:cubicBezTo>
                    <a:cubicBezTo>
                      <a:pt x="10604" y="1671"/>
                      <a:pt x="10917" y="1433"/>
                      <a:pt x="11241" y="1196"/>
                    </a:cubicBezTo>
                    <a:lnTo>
                      <a:pt x="11241" y="1196"/>
                    </a:lnTo>
                    <a:cubicBezTo>
                      <a:pt x="11567" y="1433"/>
                      <a:pt x="11892" y="1671"/>
                      <a:pt x="12218" y="1923"/>
                    </a:cubicBezTo>
                    <a:cubicBezTo>
                      <a:pt x="12241" y="1934"/>
                      <a:pt x="12268" y="1940"/>
                      <a:pt x="12296" y="1940"/>
                    </a:cubicBezTo>
                    <a:cubicBezTo>
                      <a:pt x="12346" y="1940"/>
                      <a:pt x="12397" y="1922"/>
                      <a:pt x="12429" y="1890"/>
                    </a:cubicBezTo>
                    <a:cubicBezTo>
                      <a:pt x="12681" y="1666"/>
                      <a:pt x="12934" y="1441"/>
                      <a:pt x="13186" y="1207"/>
                    </a:cubicBezTo>
                    <a:lnTo>
                      <a:pt x="13186" y="1207"/>
                    </a:lnTo>
                    <a:cubicBezTo>
                      <a:pt x="13467" y="1441"/>
                      <a:pt x="13748" y="1666"/>
                      <a:pt x="14028" y="1890"/>
                    </a:cubicBezTo>
                    <a:cubicBezTo>
                      <a:pt x="14063" y="1916"/>
                      <a:pt x="14106" y="1933"/>
                      <a:pt x="14149" y="1933"/>
                    </a:cubicBezTo>
                    <a:cubicBezTo>
                      <a:pt x="14187" y="1933"/>
                      <a:pt x="14224" y="1920"/>
                      <a:pt x="14254" y="1890"/>
                    </a:cubicBezTo>
                    <a:cubicBezTo>
                      <a:pt x="14473" y="1672"/>
                      <a:pt x="14691" y="1454"/>
                      <a:pt x="14909" y="1226"/>
                    </a:cubicBezTo>
                    <a:lnTo>
                      <a:pt x="14909" y="1226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6" y="1922"/>
                      <a:pt x="15638" y="1936"/>
                      <a:pt x="15680" y="1936"/>
                    </a:cubicBezTo>
                    <a:cubicBezTo>
                      <a:pt x="15767" y="1936"/>
                      <a:pt x="15855" y="1875"/>
                      <a:pt x="15855" y="1778"/>
                    </a:cubicBezTo>
                    <a:cubicBezTo>
                      <a:pt x="15823" y="1228"/>
                      <a:pt x="15806" y="694"/>
                      <a:pt x="15790" y="162"/>
                    </a:cubicBezTo>
                    <a:cubicBezTo>
                      <a:pt x="15790" y="80"/>
                      <a:pt x="15709" y="0"/>
                      <a:pt x="15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54;p38"/>
              <p:cNvSpPr/>
              <p:nvPr/>
            </p:nvSpPr>
            <p:spPr>
              <a:xfrm>
                <a:off x="4790900" y="1946475"/>
                <a:ext cx="529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054" extrusionOk="0">
                    <a:moveTo>
                      <a:pt x="242" y="1"/>
                    </a:moveTo>
                    <a:cubicBezTo>
                      <a:pt x="100" y="1"/>
                      <a:pt x="0" y="220"/>
                      <a:pt x="164" y="301"/>
                    </a:cubicBezTo>
                    <a:cubicBezTo>
                      <a:pt x="696" y="608"/>
                      <a:pt x="1263" y="851"/>
                      <a:pt x="1844" y="1045"/>
                    </a:cubicBezTo>
                    <a:cubicBezTo>
                      <a:pt x="1862" y="1051"/>
                      <a:pt x="1879" y="1053"/>
                      <a:pt x="1894" y="1053"/>
                    </a:cubicBezTo>
                    <a:cubicBezTo>
                      <a:pt x="2053" y="1053"/>
                      <a:pt x="2116" y="780"/>
                      <a:pt x="1925" y="722"/>
                    </a:cubicBezTo>
                    <a:cubicBezTo>
                      <a:pt x="1375" y="543"/>
                      <a:pt x="842" y="301"/>
                      <a:pt x="325" y="26"/>
                    </a:cubicBezTo>
                    <a:cubicBezTo>
                      <a:pt x="297" y="8"/>
                      <a:pt x="26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55;p38"/>
              <p:cNvSpPr/>
              <p:nvPr/>
            </p:nvSpPr>
            <p:spPr>
              <a:xfrm>
                <a:off x="4764650" y="1748875"/>
                <a:ext cx="5187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476" extrusionOk="0">
                    <a:moveTo>
                      <a:pt x="178" y="1"/>
                    </a:moveTo>
                    <a:cubicBezTo>
                      <a:pt x="141" y="1"/>
                      <a:pt x="103" y="13"/>
                      <a:pt x="66" y="43"/>
                    </a:cubicBezTo>
                    <a:cubicBezTo>
                      <a:pt x="18" y="108"/>
                      <a:pt x="1" y="222"/>
                      <a:pt x="66" y="286"/>
                    </a:cubicBezTo>
                    <a:cubicBezTo>
                      <a:pt x="615" y="707"/>
                      <a:pt x="1181" y="1094"/>
                      <a:pt x="1763" y="1450"/>
                    </a:cubicBezTo>
                    <a:cubicBezTo>
                      <a:pt x="1791" y="1468"/>
                      <a:pt x="1819" y="1475"/>
                      <a:pt x="1844" y="1475"/>
                    </a:cubicBezTo>
                    <a:cubicBezTo>
                      <a:pt x="1983" y="1475"/>
                      <a:pt x="2074" y="1254"/>
                      <a:pt x="1925" y="1159"/>
                    </a:cubicBezTo>
                    <a:cubicBezTo>
                      <a:pt x="1359" y="819"/>
                      <a:pt x="826" y="448"/>
                      <a:pt x="309" y="43"/>
                    </a:cubicBezTo>
                    <a:cubicBezTo>
                      <a:pt x="265" y="18"/>
                      <a:pt x="222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456;p38"/>
              <p:cNvSpPr/>
              <p:nvPr/>
            </p:nvSpPr>
            <p:spPr>
              <a:xfrm>
                <a:off x="4773150" y="1831550"/>
                <a:ext cx="850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5" extrusionOk="0">
                    <a:moveTo>
                      <a:pt x="178" y="1"/>
                    </a:moveTo>
                    <a:cubicBezTo>
                      <a:pt x="163" y="1"/>
                      <a:pt x="146" y="1"/>
                      <a:pt x="113" y="18"/>
                    </a:cubicBezTo>
                    <a:cubicBezTo>
                      <a:pt x="113" y="18"/>
                      <a:pt x="98" y="18"/>
                      <a:pt x="81" y="33"/>
                    </a:cubicBezTo>
                    <a:cubicBezTo>
                      <a:pt x="49" y="50"/>
                      <a:pt x="33" y="66"/>
                      <a:pt x="17" y="82"/>
                    </a:cubicBezTo>
                    <a:cubicBezTo>
                      <a:pt x="17" y="98"/>
                      <a:pt x="17" y="115"/>
                      <a:pt x="1" y="130"/>
                    </a:cubicBezTo>
                    <a:lnTo>
                      <a:pt x="1" y="212"/>
                    </a:lnTo>
                    <a:cubicBezTo>
                      <a:pt x="1" y="227"/>
                      <a:pt x="17" y="244"/>
                      <a:pt x="17" y="259"/>
                    </a:cubicBezTo>
                    <a:cubicBezTo>
                      <a:pt x="17" y="276"/>
                      <a:pt x="33" y="292"/>
                      <a:pt x="49" y="309"/>
                    </a:cubicBezTo>
                    <a:cubicBezTo>
                      <a:pt x="49" y="341"/>
                      <a:pt x="66" y="341"/>
                      <a:pt x="98" y="356"/>
                    </a:cubicBezTo>
                    <a:cubicBezTo>
                      <a:pt x="113" y="373"/>
                      <a:pt x="130" y="373"/>
                      <a:pt x="146" y="373"/>
                    </a:cubicBezTo>
                    <a:cubicBezTo>
                      <a:pt x="162" y="381"/>
                      <a:pt x="174" y="385"/>
                      <a:pt x="187" y="385"/>
                    </a:cubicBezTo>
                    <a:cubicBezTo>
                      <a:pt x="199" y="385"/>
                      <a:pt x="211" y="381"/>
                      <a:pt x="227" y="373"/>
                    </a:cubicBezTo>
                    <a:cubicBezTo>
                      <a:pt x="227" y="373"/>
                      <a:pt x="243" y="356"/>
                      <a:pt x="260" y="356"/>
                    </a:cubicBezTo>
                    <a:cubicBezTo>
                      <a:pt x="292" y="341"/>
                      <a:pt x="307" y="324"/>
                      <a:pt x="324" y="292"/>
                    </a:cubicBezTo>
                    <a:cubicBezTo>
                      <a:pt x="324" y="292"/>
                      <a:pt x="324" y="276"/>
                      <a:pt x="340" y="259"/>
                    </a:cubicBezTo>
                    <a:lnTo>
                      <a:pt x="340" y="162"/>
                    </a:lnTo>
                    <a:cubicBezTo>
                      <a:pt x="324" y="162"/>
                      <a:pt x="324" y="147"/>
                      <a:pt x="324" y="130"/>
                    </a:cubicBezTo>
                    <a:cubicBezTo>
                      <a:pt x="324" y="98"/>
                      <a:pt x="307" y="82"/>
                      <a:pt x="292" y="66"/>
                    </a:cubicBezTo>
                    <a:cubicBezTo>
                      <a:pt x="275" y="50"/>
                      <a:pt x="260" y="33"/>
                      <a:pt x="243" y="33"/>
                    </a:cubicBezTo>
                    <a:cubicBezTo>
                      <a:pt x="227" y="18"/>
                      <a:pt x="21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457;p38"/>
              <p:cNvSpPr/>
              <p:nvPr/>
            </p:nvSpPr>
            <p:spPr>
              <a:xfrm>
                <a:off x="4599800" y="1757150"/>
                <a:ext cx="884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4681" extrusionOk="0">
                    <a:moveTo>
                      <a:pt x="230" y="0"/>
                    </a:moveTo>
                    <a:cubicBezTo>
                      <a:pt x="118" y="0"/>
                      <a:pt x="0" y="123"/>
                      <a:pt x="67" y="246"/>
                    </a:cubicBezTo>
                    <a:cubicBezTo>
                      <a:pt x="972" y="1813"/>
                      <a:pt x="2022" y="3285"/>
                      <a:pt x="3201" y="4625"/>
                    </a:cubicBezTo>
                    <a:cubicBezTo>
                      <a:pt x="3237" y="4665"/>
                      <a:pt x="3277" y="4681"/>
                      <a:pt x="3315" y="4681"/>
                    </a:cubicBezTo>
                    <a:cubicBezTo>
                      <a:pt x="3435" y="4681"/>
                      <a:pt x="3538" y="4521"/>
                      <a:pt x="3427" y="4399"/>
                    </a:cubicBezTo>
                    <a:cubicBezTo>
                      <a:pt x="2264" y="3058"/>
                      <a:pt x="1247" y="1619"/>
                      <a:pt x="358" y="85"/>
                    </a:cubicBezTo>
                    <a:cubicBezTo>
                      <a:pt x="328" y="25"/>
                      <a:pt x="28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458;p38"/>
              <p:cNvSpPr/>
              <p:nvPr/>
            </p:nvSpPr>
            <p:spPr>
              <a:xfrm>
                <a:off x="4729100" y="1691775"/>
                <a:ext cx="109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24" extrusionOk="0">
                    <a:moveTo>
                      <a:pt x="212" y="0"/>
                    </a:moveTo>
                    <a:cubicBezTo>
                      <a:pt x="1" y="0"/>
                      <a:pt x="1" y="323"/>
                      <a:pt x="212" y="323"/>
                    </a:cubicBezTo>
                    <a:cubicBezTo>
                      <a:pt x="438" y="323"/>
                      <a:pt x="438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459;p38"/>
              <p:cNvSpPr/>
              <p:nvPr/>
            </p:nvSpPr>
            <p:spPr>
              <a:xfrm>
                <a:off x="4921425" y="1830775"/>
                <a:ext cx="477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760" extrusionOk="0">
                    <a:moveTo>
                      <a:pt x="192" y="1"/>
                    </a:moveTo>
                    <a:cubicBezTo>
                      <a:pt x="131" y="1"/>
                      <a:pt x="72" y="26"/>
                      <a:pt x="50" y="81"/>
                    </a:cubicBezTo>
                    <a:cubicBezTo>
                      <a:pt x="1" y="146"/>
                      <a:pt x="17" y="275"/>
                      <a:pt x="98" y="307"/>
                    </a:cubicBezTo>
                    <a:cubicBezTo>
                      <a:pt x="615" y="549"/>
                      <a:pt x="1164" y="711"/>
                      <a:pt x="1746" y="760"/>
                    </a:cubicBezTo>
                    <a:cubicBezTo>
                      <a:pt x="1827" y="760"/>
                      <a:pt x="1908" y="678"/>
                      <a:pt x="1908" y="581"/>
                    </a:cubicBezTo>
                    <a:cubicBezTo>
                      <a:pt x="1908" y="484"/>
                      <a:pt x="1827" y="437"/>
                      <a:pt x="1746" y="420"/>
                    </a:cubicBezTo>
                    <a:cubicBezTo>
                      <a:pt x="1229" y="387"/>
                      <a:pt x="728" y="243"/>
                      <a:pt x="276" y="16"/>
                    </a:cubicBezTo>
                    <a:cubicBezTo>
                      <a:pt x="250" y="6"/>
                      <a:pt x="221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460;p38"/>
              <p:cNvSpPr/>
              <p:nvPr/>
            </p:nvSpPr>
            <p:spPr>
              <a:xfrm>
                <a:off x="4897175" y="1821050"/>
                <a:ext cx="105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7" extrusionOk="0">
                    <a:moveTo>
                      <a:pt x="147" y="1"/>
                    </a:moveTo>
                    <a:cubicBezTo>
                      <a:pt x="115" y="1"/>
                      <a:pt x="98" y="17"/>
                      <a:pt x="82" y="17"/>
                    </a:cubicBezTo>
                    <a:lnTo>
                      <a:pt x="33" y="65"/>
                    </a:lnTo>
                    <a:cubicBezTo>
                      <a:pt x="18" y="82"/>
                      <a:pt x="18" y="98"/>
                      <a:pt x="1" y="130"/>
                    </a:cubicBezTo>
                    <a:lnTo>
                      <a:pt x="1" y="162"/>
                    </a:lnTo>
                    <a:cubicBezTo>
                      <a:pt x="1" y="195"/>
                      <a:pt x="1" y="227"/>
                      <a:pt x="18" y="244"/>
                    </a:cubicBezTo>
                    <a:cubicBezTo>
                      <a:pt x="33" y="259"/>
                      <a:pt x="33" y="276"/>
                      <a:pt x="50" y="292"/>
                    </a:cubicBezTo>
                    <a:cubicBezTo>
                      <a:pt x="66" y="308"/>
                      <a:pt x="98" y="324"/>
                      <a:pt x="115" y="324"/>
                    </a:cubicBezTo>
                    <a:cubicBezTo>
                      <a:pt x="147" y="341"/>
                      <a:pt x="179" y="341"/>
                      <a:pt x="212" y="341"/>
                    </a:cubicBezTo>
                    <a:cubicBezTo>
                      <a:pt x="244" y="356"/>
                      <a:pt x="259" y="356"/>
                      <a:pt x="292" y="356"/>
                    </a:cubicBezTo>
                    <a:cubicBezTo>
                      <a:pt x="309" y="356"/>
                      <a:pt x="324" y="341"/>
                      <a:pt x="341" y="324"/>
                    </a:cubicBezTo>
                    <a:cubicBezTo>
                      <a:pt x="373" y="324"/>
                      <a:pt x="389" y="308"/>
                      <a:pt x="389" y="292"/>
                    </a:cubicBezTo>
                    <a:cubicBezTo>
                      <a:pt x="406" y="276"/>
                      <a:pt x="421" y="259"/>
                      <a:pt x="421" y="227"/>
                    </a:cubicBezTo>
                    <a:lnTo>
                      <a:pt x="421" y="195"/>
                    </a:lnTo>
                    <a:cubicBezTo>
                      <a:pt x="421" y="162"/>
                      <a:pt x="421" y="130"/>
                      <a:pt x="406" y="98"/>
                    </a:cubicBezTo>
                    <a:lnTo>
                      <a:pt x="373" y="65"/>
                    </a:lnTo>
                    <a:cubicBezTo>
                      <a:pt x="356" y="50"/>
                      <a:pt x="341" y="33"/>
                      <a:pt x="309" y="33"/>
                    </a:cubicBezTo>
                    <a:cubicBezTo>
                      <a:pt x="276" y="17"/>
                      <a:pt x="244" y="17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461;p38"/>
              <p:cNvSpPr/>
              <p:nvPr/>
            </p:nvSpPr>
            <p:spPr>
              <a:xfrm>
                <a:off x="4903650" y="1983225"/>
                <a:ext cx="283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448" extrusionOk="0">
                    <a:moveTo>
                      <a:pt x="169" y="0"/>
                    </a:moveTo>
                    <a:cubicBezTo>
                      <a:pt x="141" y="0"/>
                      <a:pt x="117" y="8"/>
                      <a:pt x="97" y="27"/>
                    </a:cubicBezTo>
                    <a:cubicBezTo>
                      <a:pt x="65" y="43"/>
                      <a:pt x="17" y="75"/>
                      <a:pt x="17" y="124"/>
                    </a:cubicBezTo>
                    <a:cubicBezTo>
                      <a:pt x="0" y="204"/>
                      <a:pt x="33" y="318"/>
                      <a:pt x="130" y="318"/>
                    </a:cubicBezTo>
                    <a:cubicBezTo>
                      <a:pt x="388" y="366"/>
                      <a:pt x="647" y="398"/>
                      <a:pt x="906" y="448"/>
                    </a:cubicBezTo>
                    <a:cubicBezTo>
                      <a:pt x="955" y="448"/>
                      <a:pt x="1002" y="448"/>
                      <a:pt x="1035" y="431"/>
                    </a:cubicBezTo>
                    <a:cubicBezTo>
                      <a:pt x="1067" y="415"/>
                      <a:pt x="1099" y="366"/>
                      <a:pt x="1116" y="334"/>
                    </a:cubicBezTo>
                    <a:cubicBezTo>
                      <a:pt x="1132" y="254"/>
                      <a:pt x="1084" y="140"/>
                      <a:pt x="1002" y="124"/>
                    </a:cubicBezTo>
                    <a:cubicBezTo>
                      <a:pt x="744" y="92"/>
                      <a:pt x="485" y="43"/>
                      <a:pt x="227" y="11"/>
                    </a:cubicBezTo>
                    <a:cubicBezTo>
                      <a:pt x="207" y="4"/>
                      <a:pt x="187" y="0"/>
                      <a:pt x="16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462;p38"/>
              <p:cNvSpPr/>
              <p:nvPr/>
            </p:nvSpPr>
            <p:spPr>
              <a:xfrm>
                <a:off x="4898425" y="1914800"/>
                <a:ext cx="10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24" extrusionOk="0">
                    <a:moveTo>
                      <a:pt x="209" y="0"/>
                    </a:moveTo>
                    <a:cubicBezTo>
                      <a:pt x="0" y="0"/>
                      <a:pt x="0" y="323"/>
                      <a:pt x="209" y="323"/>
                    </a:cubicBezTo>
                    <a:cubicBezTo>
                      <a:pt x="436" y="323"/>
                      <a:pt x="436" y="0"/>
                      <a:pt x="20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463;p38"/>
              <p:cNvSpPr/>
              <p:nvPr/>
            </p:nvSpPr>
            <p:spPr>
              <a:xfrm>
                <a:off x="4417650" y="1409975"/>
                <a:ext cx="346650" cy="326125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3045" extrusionOk="0">
                    <a:moveTo>
                      <a:pt x="5000" y="0"/>
                    </a:moveTo>
                    <a:cubicBezTo>
                      <a:pt x="4627" y="0"/>
                      <a:pt x="4265" y="170"/>
                      <a:pt x="3991" y="428"/>
                    </a:cubicBezTo>
                    <a:cubicBezTo>
                      <a:pt x="3927" y="476"/>
                      <a:pt x="3879" y="525"/>
                      <a:pt x="3830" y="590"/>
                    </a:cubicBezTo>
                    <a:cubicBezTo>
                      <a:pt x="3507" y="961"/>
                      <a:pt x="3313" y="1430"/>
                      <a:pt x="3200" y="1915"/>
                    </a:cubicBezTo>
                    <a:cubicBezTo>
                      <a:pt x="2780" y="3467"/>
                      <a:pt x="2925" y="5147"/>
                      <a:pt x="3588" y="6617"/>
                    </a:cubicBezTo>
                    <a:lnTo>
                      <a:pt x="3588" y="6617"/>
                    </a:lnTo>
                    <a:cubicBezTo>
                      <a:pt x="3577" y="6595"/>
                      <a:pt x="3433" y="6587"/>
                      <a:pt x="3228" y="6587"/>
                    </a:cubicBezTo>
                    <a:cubicBezTo>
                      <a:pt x="2695" y="6587"/>
                      <a:pt x="1748" y="6643"/>
                      <a:pt x="1632" y="6667"/>
                    </a:cubicBezTo>
                    <a:cubicBezTo>
                      <a:pt x="953" y="6796"/>
                      <a:pt x="388" y="7152"/>
                      <a:pt x="145" y="7814"/>
                    </a:cubicBezTo>
                    <a:cubicBezTo>
                      <a:pt x="33" y="8072"/>
                      <a:pt x="0" y="8347"/>
                      <a:pt x="48" y="8606"/>
                    </a:cubicBezTo>
                    <a:cubicBezTo>
                      <a:pt x="227" y="9624"/>
                      <a:pt x="1455" y="10238"/>
                      <a:pt x="2278" y="10690"/>
                    </a:cubicBezTo>
                    <a:cubicBezTo>
                      <a:pt x="3200" y="11207"/>
                      <a:pt x="4202" y="11580"/>
                      <a:pt x="5204" y="11903"/>
                    </a:cubicBezTo>
                    <a:cubicBezTo>
                      <a:pt x="6125" y="12194"/>
                      <a:pt x="7062" y="12436"/>
                      <a:pt x="7984" y="12662"/>
                    </a:cubicBezTo>
                    <a:cubicBezTo>
                      <a:pt x="8267" y="12733"/>
                      <a:pt x="9023" y="13044"/>
                      <a:pt x="9523" y="13044"/>
                    </a:cubicBezTo>
                    <a:cubicBezTo>
                      <a:pt x="9709" y="13044"/>
                      <a:pt x="9859" y="13002"/>
                      <a:pt x="9938" y="12888"/>
                    </a:cubicBezTo>
                    <a:cubicBezTo>
                      <a:pt x="11812" y="10125"/>
                      <a:pt x="13865" y="6682"/>
                      <a:pt x="12459" y="3256"/>
                    </a:cubicBezTo>
                    <a:cubicBezTo>
                      <a:pt x="12191" y="2625"/>
                      <a:pt x="11692" y="1979"/>
                      <a:pt x="11021" y="1979"/>
                    </a:cubicBezTo>
                    <a:cubicBezTo>
                      <a:pt x="11005" y="1979"/>
                      <a:pt x="10988" y="1979"/>
                      <a:pt x="10972" y="1980"/>
                    </a:cubicBezTo>
                    <a:cubicBezTo>
                      <a:pt x="10681" y="1995"/>
                      <a:pt x="10422" y="2142"/>
                      <a:pt x="10181" y="2303"/>
                    </a:cubicBezTo>
                    <a:cubicBezTo>
                      <a:pt x="9534" y="2723"/>
                      <a:pt x="9018" y="3337"/>
                      <a:pt x="8711" y="4049"/>
                    </a:cubicBezTo>
                    <a:cubicBezTo>
                      <a:pt x="8146" y="2659"/>
                      <a:pt x="7305" y="1349"/>
                      <a:pt x="6109" y="461"/>
                    </a:cubicBezTo>
                    <a:cubicBezTo>
                      <a:pt x="5818" y="250"/>
                      <a:pt x="5495" y="56"/>
                      <a:pt x="5140" y="8"/>
                    </a:cubicBezTo>
                    <a:cubicBezTo>
                      <a:pt x="5093" y="3"/>
                      <a:pt x="5046" y="0"/>
                      <a:pt x="5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464;p38"/>
              <p:cNvSpPr/>
              <p:nvPr/>
            </p:nvSpPr>
            <p:spPr>
              <a:xfrm>
                <a:off x="4530200" y="1424050"/>
                <a:ext cx="188250" cy="403000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16120" extrusionOk="0">
                    <a:moveTo>
                      <a:pt x="195" y="1"/>
                    </a:moveTo>
                    <a:cubicBezTo>
                      <a:pt x="99" y="1"/>
                      <a:pt x="1" y="80"/>
                      <a:pt x="39" y="204"/>
                    </a:cubicBezTo>
                    <a:cubicBezTo>
                      <a:pt x="1155" y="4617"/>
                      <a:pt x="2868" y="8851"/>
                      <a:pt x="5129" y="12795"/>
                    </a:cubicBezTo>
                    <a:cubicBezTo>
                      <a:pt x="5759" y="13909"/>
                      <a:pt x="6438" y="14992"/>
                      <a:pt x="7149" y="16042"/>
                    </a:cubicBezTo>
                    <a:cubicBezTo>
                      <a:pt x="7188" y="16097"/>
                      <a:pt x="7243" y="16120"/>
                      <a:pt x="7297" y="16120"/>
                    </a:cubicBezTo>
                    <a:cubicBezTo>
                      <a:pt x="7417" y="16120"/>
                      <a:pt x="7529" y="16004"/>
                      <a:pt x="7440" y="15881"/>
                    </a:cubicBezTo>
                    <a:cubicBezTo>
                      <a:pt x="4903" y="12148"/>
                      <a:pt x="2883" y="8075"/>
                      <a:pt x="1429" y="3792"/>
                    </a:cubicBezTo>
                    <a:cubicBezTo>
                      <a:pt x="1025" y="2581"/>
                      <a:pt x="670" y="1352"/>
                      <a:pt x="347" y="124"/>
                    </a:cubicBezTo>
                    <a:cubicBezTo>
                      <a:pt x="327" y="38"/>
                      <a:pt x="261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465;p38"/>
              <p:cNvSpPr/>
              <p:nvPr/>
            </p:nvSpPr>
            <p:spPr>
              <a:xfrm>
                <a:off x="4440325" y="1609550"/>
                <a:ext cx="19210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2932" extrusionOk="0">
                    <a:moveTo>
                      <a:pt x="223" y="0"/>
                    </a:moveTo>
                    <a:cubicBezTo>
                      <a:pt x="63" y="0"/>
                      <a:pt x="0" y="273"/>
                      <a:pt x="192" y="332"/>
                    </a:cubicBezTo>
                    <a:cubicBezTo>
                      <a:pt x="2632" y="1026"/>
                      <a:pt x="5024" y="1899"/>
                      <a:pt x="7351" y="2918"/>
                    </a:cubicBezTo>
                    <a:cubicBezTo>
                      <a:pt x="7374" y="2928"/>
                      <a:pt x="7397" y="2932"/>
                      <a:pt x="7418" y="2932"/>
                    </a:cubicBezTo>
                    <a:cubicBezTo>
                      <a:pt x="7578" y="2932"/>
                      <a:pt x="7684" y="2698"/>
                      <a:pt x="7513" y="2627"/>
                    </a:cubicBezTo>
                    <a:cubicBezTo>
                      <a:pt x="5170" y="1593"/>
                      <a:pt x="2746" y="720"/>
                      <a:pt x="272" y="9"/>
                    </a:cubicBezTo>
                    <a:cubicBezTo>
                      <a:pt x="255" y="3"/>
                      <a:pt x="238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466;p38"/>
              <p:cNvSpPr/>
              <p:nvPr/>
            </p:nvSpPr>
            <p:spPr>
              <a:xfrm>
                <a:off x="4622475" y="1481900"/>
                <a:ext cx="8852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7657" extrusionOk="0">
                    <a:moveTo>
                      <a:pt x="3322" y="1"/>
                    </a:moveTo>
                    <a:cubicBezTo>
                      <a:pt x="3272" y="1"/>
                      <a:pt x="3225" y="26"/>
                      <a:pt x="3199" y="88"/>
                    </a:cubicBezTo>
                    <a:cubicBezTo>
                      <a:pt x="2085" y="2512"/>
                      <a:pt x="1035" y="4969"/>
                      <a:pt x="50" y="7458"/>
                    </a:cubicBezTo>
                    <a:cubicBezTo>
                      <a:pt x="0" y="7575"/>
                      <a:pt x="99" y="7657"/>
                      <a:pt x="203" y="7657"/>
                    </a:cubicBezTo>
                    <a:cubicBezTo>
                      <a:pt x="271" y="7657"/>
                      <a:pt x="341" y="7622"/>
                      <a:pt x="373" y="7539"/>
                    </a:cubicBezTo>
                    <a:cubicBezTo>
                      <a:pt x="1341" y="5083"/>
                      <a:pt x="2376" y="2658"/>
                      <a:pt x="3474" y="250"/>
                    </a:cubicBezTo>
                    <a:cubicBezTo>
                      <a:pt x="3541" y="118"/>
                      <a:pt x="3427" y="1"/>
                      <a:pt x="3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467;p38"/>
              <p:cNvSpPr/>
              <p:nvPr/>
            </p:nvSpPr>
            <p:spPr>
              <a:xfrm>
                <a:off x="4537425" y="1557525"/>
                <a:ext cx="774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2224" extrusionOk="0">
                    <a:moveTo>
                      <a:pt x="2888" y="1"/>
                    </a:moveTo>
                    <a:cubicBezTo>
                      <a:pt x="2826" y="1"/>
                      <a:pt x="2769" y="36"/>
                      <a:pt x="2756" y="118"/>
                    </a:cubicBezTo>
                    <a:cubicBezTo>
                      <a:pt x="2708" y="441"/>
                      <a:pt x="2594" y="748"/>
                      <a:pt x="2497" y="1056"/>
                    </a:cubicBezTo>
                    <a:cubicBezTo>
                      <a:pt x="2412" y="1301"/>
                      <a:pt x="2335" y="1547"/>
                      <a:pt x="2261" y="1793"/>
                    </a:cubicBezTo>
                    <a:lnTo>
                      <a:pt x="2261" y="1793"/>
                    </a:lnTo>
                    <a:cubicBezTo>
                      <a:pt x="1658" y="1355"/>
                      <a:pt x="1014" y="972"/>
                      <a:pt x="332" y="668"/>
                    </a:cubicBezTo>
                    <a:cubicBezTo>
                      <a:pt x="307" y="657"/>
                      <a:pt x="283" y="653"/>
                      <a:pt x="261" y="653"/>
                    </a:cubicBezTo>
                    <a:cubicBezTo>
                      <a:pt x="103" y="653"/>
                      <a:pt x="1" y="874"/>
                      <a:pt x="170" y="959"/>
                    </a:cubicBezTo>
                    <a:cubicBezTo>
                      <a:pt x="898" y="1282"/>
                      <a:pt x="1592" y="1685"/>
                      <a:pt x="2223" y="2187"/>
                    </a:cubicBezTo>
                    <a:cubicBezTo>
                      <a:pt x="2265" y="2211"/>
                      <a:pt x="2309" y="2224"/>
                      <a:pt x="2350" y="2224"/>
                    </a:cubicBezTo>
                    <a:cubicBezTo>
                      <a:pt x="2421" y="2224"/>
                      <a:pt x="2483" y="2187"/>
                      <a:pt x="2514" y="2105"/>
                    </a:cubicBezTo>
                    <a:cubicBezTo>
                      <a:pt x="2611" y="1782"/>
                      <a:pt x="2708" y="1459"/>
                      <a:pt x="2805" y="1153"/>
                    </a:cubicBezTo>
                    <a:cubicBezTo>
                      <a:pt x="2902" y="845"/>
                      <a:pt x="3015" y="522"/>
                      <a:pt x="3079" y="215"/>
                    </a:cubicBezTo>
                    <a:cubicBezTo>
                      <a:pt x="3099" y="87"/>
                      <a:pt x="2987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468;p38"/>
              <p:cNvSpPr/>
              <p:nvPr/>
            </p:nvSpPr>
            <p:spPr>
              <a:xfrm>
                <a:off x="4519300" y="1507850"/>
                <a:ext cx="8900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97" extrusionOk="0">
                    <a:moveTo>
                      <a:pt x="3329" y="0"/>
                    </a:moveTo>
                    <a:cubicBezTo>
                      <a:pt x="3277" y="0"/>
                      <a:pt x="3225" y="25"/>
                      <a:pt x="3190" y="84"/>
                    </a:cubicBezTo>
                    <a:cubicBezTo>
                      <a:pt x="2861" y="653"/>
                      <a:pt x="2532" y="1235"/>
                      <a:pt x="2203" y="1806"/>
                    </a:cubicBezTo>
                    <a:lnTo>
                      <a:pt x="2203" y="1806"/>
                    </a:lnTo>
                    <a:cubicBezTo>
                      <a:pt x="1573" y="1490"/>
                      <a:pt x="945" y="1176"/>
                      <a:pt x="330" y="860"/>
                    </a:cubicBezTo>
                    <a:cubicBezTo>
                      <a:pt x="302" y="846"/>
                      <a:pt x="274" y="840"/>
                      <a:pt x="248" y="840"/>
                    </a:cubicBezTo>
                    <a:cubicBezTo>
                      <a:pt x="96" y="840"/>
                      <a:pt x="0" y="1053"/>
                      <a:pt x="152" y="1136"/>
                    </a:cubicBezTo>
                    <a:cubicBezTo>
                      <a:pt x="831" y="1491"/>
                      <a:pt x="1509" y="1830"/>
                      <a:pt x="2173" y="2170"/>
                    </a:cubicBezTo>
                    <a:cubicBezTo>
                      <a:pt x="2203" y="2188"/>
                      <a:pt x="2237" y="2197"/>
                      <a:pt x="2272" y="2197"/>
                    </a:cubicBezTo>
                    <a:cubicBezTo>
                      <a:pt x="2329" y="2197"/>
                      <a:pt x="2384" y="2172"/>
                      <a:pt x="2414" y="2121"/>
                    </a:cubicBezTo>
                    <a:cubicBezTo>
                      <a:pt x="2770" y="1491"/>
                      <a:pt x="3125" y="877"/>
                      <a:pt x="3481" y="246"/>
                    </a:cubicBezTo>
                    <a:cubicBezTo>
                      <a:pt x="3560" y="123"/>
                      <a:pt x="3445" y="0"/>
                      <a:pt x="3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469;p38"/>
              <p:cNvSpPr/>
              <p:nvPr/>
            </p:nvSpPr>
            <p:spPr>
              <a:xfrm>
                <a:off x="4515375" y="1473725"/>
                <a:ext cx="655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759" extrusionOk="0">
                    <a:moveTo>
                      <a:pt x="2432" y="0"/>
                    </a:moveTo>
                    <a:cubicBezTo>
                      <a:pt x="2376" y="0"/>
                      <a:pt x="2317" y="25"/>
                      <a:pt x="2297" y="76"/>
                    </a:cubicBezTo>
                    <a:cubicBezTo>
                      <a:pt x="2200" y="318"/>
                      <a:pt x="2087" y="561"/>
                      <a:pt x="1974" y="803"/>
                    </a:cubicBezTo>
                    <a:cubicBezTo>
                      <a:pt x="1925" y="917"/>
                      <a:pt x="1877" y="1029"/>
                      <a:pt x="1812" y="1159"/>
                    </a:cubicBezTo>
                    <a:cubicBezTo>
                      <a:pt x="1796" y="1208"/>
                      <a:pt x="1763" y="1272"/>
                      <a:pt x="1748" y="1337"/>
                    </a:cubicBezTo>
                    <a:cubicBezTo>
                      <a:pt x="1737" y="1346"/>
                      <a:pt x="1728" y="1362"/>
                      <a:pt x="1718" y="1377"/>
                    </a:cubicBezTo>
                    <a:lnTo>
                      <a:pt x="1718" y="1377"/>
                    </a:lnTo>
                    <a:cubicBezTo>
                      <a:pt x="1697" y="1363"/>
                      <a:pt x="1675" y="1349"/>
                      <a:pt x="1651" y="1337"/>
                    </a:cubicBezTo>
                    <a:cubicBezTo>
                      <a:pt x="1586" y="1305"/>
                      <a:pt x="1521" y="1272"/>
                      <a:pt x="1472" y="1240"/>
                    </a:cubicBezTo>
                    <a:cubicBezTo>
                      <a:pt x="1343" y="1175"/>
                      <a:pt x="1214" y="1094"/>
                      <a:pt x="1084" y="1029"/>
                    </a:cubicBezTo>
                    <a:cubicBezTo>
                      <a:pt x="843" y="900"/>
                      <a:pt x="584" y="755"/>
                      <a:pt x="326" y="626"/>
                    </a:cubicBezTo>
                    <a:cubicBezTo>
                      <a:pt x="297" y="608"/>
                      <a:pt x="269" y="600"/>
                      <a:pt x="242" y="600"/>
                    </a:cubicBezTo>
                    <a:cubicBezTo>
                      <a:pt x="100" y="600"/>
                      <a:pt x="1" y="818"/>
                      <a:pt x="164" y="900"/>
                    </a:cubicBezTo>
                    <a:cubicBezTo>
                      <a:pt x="423" y="1046"/>
                      <a:pt x="697" y="1191"/>
                      <a:pt x="955" y="1337"/>
                    </a:cubicBezTo>
                    <a:cubicBezTo>
                      <a:pt x="1101" y="1417"/>
                      <a:pt x="1231" y="1499"/>
                      <a:pt x="1375" y="1563"/>
                    </a:cubicBezTo>
                    <a:cubicBezTo>
                      <a:pt x="1489" y="1628"/>
                      <a:pt x="1634" y="1740"/>
                      <a:pt x="1763" y="1757"/>
                    </a:cubicBezTo>
                    <a:cubicBezTo>
                      <a:pt x="1771" y="1758"/>
                      <a:pt x="1778" y="1758"/>
                      <a:pt x="1784" y="1758"/>
                    </a:cubicBezTo>
                    <a:cubicBezTo>
                      <a:pt x="1929" y="1758"/>
                      <a:pt x="1976" y="1606"/>
                      <a:pt x="2022" y="1499"/>
                    </a:cubicBezTo>
                    <a:cubicBezTo>
                      <a:pt x="2087" y="1352"/>
                      <a:pt x="2151" y="1223"/>
                      <a:pt x="2216" y="1094"/>
                    </a:cubicBezTo>
                    <a:cubicBezTo>
                      <a:pt x="2330" y="803"/>
                      <a:pt x="2459" y="529"/>
                      <a:pt x="2588" y="253"/>
                    </a:cubicBezTo>
                    <a:cubicBezTo>
                      <a:pt x="2620" y="173"/>
                      <a:pt x="2604" y="76"/>
                      <a:pt x="2524" y="27"/>
                    </a:cubicBezTo>
                    <a:cubicBezTo>
                      <a:pt x="2499" y="9"/>
                      <a:pt x="2466" y="0"/>
                      <a:pt x="2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470;p38"/>
              <p:cNvSpPr/>
              <p:nvPr/>
            </p:nvSpPr>
            <p:spPr>
              <a:xfrm>
                <a:off x="4515700" y="1449075"/>
                <a:ext cx="48625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163" extrusionOk="0">
                    <a:moveTo>
                      <a:pt x="1749" y="0"/>
                    </a:moveTo>
                    <a:cubicBezTo>
                      <a:pt x="1693" y="0"/>
                      <a:pt x="1641" y="26"/>
                      <a:pt x="1621" y="76"/>
                    </a:cubicBezTo>
                    <a:cubicBezTo>
                      <a:pt x="1541" y="237"/>
                      <a:pt x="1459" y="399"/>
                      <a:pt x="1395" y="561"/>
                    </a:cubicBezTo>
                    <a:cubicBezTo>
                      <a:pt x="1362" y="625"/>
                      <a:pt x="1330" y="707"/>
                      <a:pt x="1282" y="771"/>
                    </a:cubicBezTo>
                    <a:cubicBezTo>
                      <a:pt x="1265" y="787"/>
                      <a:pt x="1250" y="819"/>
                      <a:pt x="1233" y="836"/>
                    </a:cubicBezTo>
                    <a:cubicBezTo>
                      <a:pt x="1088" y="755"/>
                      <a:pt x="942" y="658"/>
                      <a:pt x="797" y="578"/>
                    </a:cubicBezTo>
                    <a:cubicBezTo>
                      <a:pt x="636" y="481"/>
                      <a:pt x="490" y="384"/>
                      <a:pt x="328" y="287"/>
                    </a:cubicBezTo>
                    <a:cubicBezTo>
                      <a:pt x="297" y="269"/>
                      <a:pt x="267" y="261"/>
                      <a:pt x="239" y="261"/>
                    </a:cubicBezTo>
                    <a:cubicBezTo>
                      <a:pt x="91" y="261"/>
                      <a:pt x="1" y="482"/>
                      <a:pt x="151" y="578"/>
                    </a:cubicBezTo>
                    <a:cubicBezTo>
                      <a:pt x="328" y="674"/>
                      <a:pt x="522" y="787"/>
                      <a:pt x="700" y="901"/>
                    </a:cubicBezTo>
                    <a:cubicBezTo>
                      <a:pt x="797" y="949"/>
                      <a:pt x="894" y="1013"/>
                      <a:pt x="991" y="1078"/>
                    </a:cubicBezTo>
                    <a:cubicBezTo>
                      <a:pt x="1061" y="1121"/>
                      <a:pt x="1143" y="1162"/>
                      <a:pt x="1227" y="1162"/>
                    </a:cubicBezTo>
                    <a:cubicBezTo>
                      <a:pt x="1240" y="1162"/>
                      <a:pt x="1253" y="1161"/>
                      <a:pt x="1265" y="1159"/>
                    </a:cubicBezTo>
                    <a:cubicBezTo>
                      <a:pt x="1459" y="1143"/>
                      <a:pt x="1556" y="981"/>
                      <a:pt x="1638" y="819"/>
                    </a:cubicBezTo>
                    <a:cubicBezTo>
                      <a:pt x="1718" y="625"/>
                      <a:pt x="1815" y="448"/>
                      <a:pt x="1896" y="254"/>
                    </a:cubicBezTo>
                    <a:cubicBezTo>
                      <a:pt x="1944" y="173"/>
                      <a:pt x="1929" y="76"/>
                      <a:pt x="1847" y="28"/>
                    </a:cubicBezTo>
                    <a:cubicBezTo>
                      <a:pt x="1817" y="10"/>
                      <a:pt x="1782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471;p38"/>
              <p:cNvSpPr/>
              <p:nvPr/>
            </p:nvSpPr>
            <p:spPr>
              <a:xfrm>
                <a:off x="4545200" y="1611300"/>
                <a:ext cx="53050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3191" extrusionOk="0">
                    <a:moveTo>
                      <a:pt x="1058" y="0"/>
                    </a:moveTo>
                    <a:cubicBezTo>
                      <a:pt x="946" y="0"/>
                      <a:pt x="826" y="127"/>
                      <a:pt x="894" y="262"/>
                    </a:cubicBezTo>
                    <a:cubicBezTo>
                      <a:pt x="1193" y="831"/>
                      <a:pt x="1464" y="1413"/>
                      <a:pt x="1722" y="2009"/>
                    </a:cubicBezTo>
                    <a:lnTo>
                      <a:pt x="1722" y="2009"/>
                    </a:lnTo>
                    <a:cubicBezTo>
                      <a:pt x="1225" y="2332"/>
                      <a:pt x="703" y="2628"/>
                      <a:pt x="167" y="2896"/>
                    </a:cubicBezTo>
                    <a:cubicBezTo>
                      <a:pt x="0" y="2966"/>
                      <a:pt x="96" y="3191"/>
                      <a:pt x="250" y="3191"/>
                    </a:cubicBezTo>
                    <a:cubicBezTo>
                      <a:pt x="275" y="3191"/>
                      <a:pt x="301" y="3185"/>
                      <a:pt x="328" y="3171"/>
                    </a:cubicBezTo>
                    <a:cubicBezTo>
                      <a:pt x="926" y="2896"/>
                      <a:pt x="1475" y="2573"/>
                      <a:pt x="2025" y="2202"/>
                    </a:cubicBezTo>
                    <a:cubicBezTo>
                      <a:pt x="2089" y="2152"/>
                      <a:pt x="2122" y="2072"/>
                      <a:pt x="2074" y="1975"/>
                    </a:cubicBezTo>
                    <a:cubicBezTo>
                      <a:pt x="1799" y="1344"/>
                      <a:pt x="1508" y="715"/>
                      <a:pt x="1184" y="84"/>
                    </a:cubicBezTo>
                    <a:cubicBezTo>
                      <a:pt x="1155" y="25"/>
                      <a:pt x="1107" y="0"/>
                      <a:pt x="1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472;p38"/>
              <p:cNvSpPr/>
              <p:nvPr/>
            </p:nvSpPr>
            <p:spPr>
              <a:xfrm>
                <a:off x="4619725" y="1585775"/>
                <a:ext cx="82250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456" extrusionOk="0">
                    <a:moveTo>
                      <a:pt x="200" y="1"/>
                    </a:moveTo>
                    <a:cubicBezTo>
                      <a:pt x="101" y="1"/>
                      <a:pt x="1" y="83"/>
                      <a:pt x="30" y="200"/>
                    </a:cubicBezTo>
                    <a:cubicBezTo>
                      <a:pt x="207" y="911"/>
                      <a:pt x="401" y="1622"/>
                      <a:pt x="612" y="2317"/>
                    </a:cubicBezTo>
                    <a:cubicBezTo>
                      <a:pt x="625" y="2397"/>
                      <a:pt x="693" y="2455"/>
                      <a:pt x="762" y="2455"/>
                    </a:cubicBezTo>
                    <a:cubicBezTo>
                      <a:pt x="777" y="2455"/>
                      <a:pt x="792" y="2453"/>
                      <a:pt x="806" y="2447"/>
                    </a:cubicBezTo>
                    <a:cubicBezTo>
                      <a:pt x="1580" y="2171"/>
                      <a:pt x="2339" y="1913"/>
                      <a:pt x="3100" y="1654"/>
                    </a:cubicBezTo>
                    <a:cubicBezTo>
                      <a:pt x="3289" y="1582"/>
                      <a:pt x="3228" y="1322"/>
                      <a:pt x="3070" y="1322"/>
                    </a:cubicBezTo>
                    <a:cubicBezTo>
                      <a:pt x="3054" y="1322"/>
                      <a:pt x="3036" y="1325"/>
                      <a:pt x="3018" y="1331"/>
                    </a:cubicBezTo>
                    <a:cubicBezTo>
                      <a:pt x="2308" y="1573"/>
                      <a:pt x="1582" y="1830"/>
                      <a:pt x="870" y="2074"/>
                    </a:cubicBezTo>
                    <a:lnTo>
                      <a:pt x="870" y="2074"/>
                    </a:lnTo>
                    <a:cubicBezTo>
                      <a:pt x="679" y="1431"/>
                      <a:pt x="503" y="775"/>
                      <a:pt x="354" y="120"/>
                    </a:cubicBezTo>
                    <a:cubicBezTo>
                      <a:pt x="328" y="36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473;p38"/>
              <p:cNvSpPr/>
              <p:nvPr/>
            </p:nvSpPr>
            <p:spPr>
              <a:xfrm>
                <a:off x="4637250" y="1544600"/>
                <a:ext cx="73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322" extrusionOk="0">
                    <a:moveTo>
                      <a:pt x="204" y="0"/>
                    </a:moveTo>
                    <a:cubicBezTo>
                      <a:pt x="106" y="0"/>
                      <a:pt x="1" y="87"/>
                      <a:pt x="40" y="215"/>
                    </a:cubicBezTo>
                    <a:cubicBezTo>
                      <a:pt x="137" y="586"/>
                      <a:pt x="250" y="974"/>
                      <a:pt x="347" y="1346"/>
                    </a:cubicBezTo>
                    <a:cubicBezTo>
                      <a:pt x="396" y="1540"/>
                      <a:pt x="461" y="1734"/>
                      <a:pt x="508" y="1928"/>
                    </a:cubicBezTo>
                    <a:cubicBezTo>
                      <a:pt x="556" y="2073"/>
                      <a:pt x="572" y="2267"/>
                      <a:pt x="750" y="2316"/>
                    </a:cubicBezTo>
                    <a:cubicBezTo>
                      <a:pt x="770" y="2320"/>
                      <a:pt x="789" y="2322"/>
                      <a:pt x="809" y="2322"/>
                    </a:cubicBezTo>
                    <a:cubicBezTo>
                      <a:pt x="954" y="2322"/>
                      <a:pt x="1104" y="2227"/>
                      <a:pt x="1218" y="2170"/>
                    </a:cubicBezTo>
                    <a:cubicBezTo>
                      <a:pt x="1412" y="2090"/>
                      <a:pt x="1591" y="2008"/>
                      <a:pt x="1785" y="1928"/>
                    </a:cubicBezTo>
                    <a:cubicBezTo>
                      <a:pt x="2140" y="1782"/>
                      <a:pt x="2496" y="1620"/>
                      <a:pt x="2851" y="1476"/>
                    </a:cubicBezTo>
                    <a:cubicBezTo>
                      <a:pt x="2931" y="1443"/>
                      <a:pt x="2948" y="1314"/>
                      <a:pt x="2916" y="1249"/>
                    </a:cubicBezTo>
                    <a:cubicBezTo>
                      <a:pt x="2882" y="1194"/>
                      <a:pt x="2827" y="1169"/>
                      <a:pt x="2769" y="1169"/>
                    </a:cubicBezTo>
                    <a:cubicBezTo>
                      <a:pt x="2742" y="1169"/>
                      <a:pt x="2715" y="1174"/>
                      <a:pt x="2690" y="1185"/>
                    </a:cubicBezTo>
                    <a:cubicBezTo>
                      <a:pt x="2366" y="1314"/>
                      <a:pt x="2059" y="1459"/>
                      <a:pt x="1752" y="1588"/>
                    </a:cubicBezTo>
                    <a:cubicBezTo>
                      <a:pt x="1606" y="1653"/>
                      <a:pt x="1461" y="1717"/>
                      <a:pt x="1300" y="1782"/>
                    </a:cubicBezTo>
                    <a:cubicBezTo>
                      <a:pt x="1235" y="1814"/>
                      <a:pt x="1154" y="1847"/>
                      <a:pt x="1073" y="1879"/>
                    </a:cubicBezTo>
                    <a:cubicBezTo>
                      <a:pt x="1041" y="1896"/>
                      <a:pt x="992" y="1911"/>
                      <a:pt x="960" y="1928"/>
                    </a:cubicBezTo>
                    <a:cubicBezTo>
                      <a:pt x="935" y="1940"/>
                      <a:pt x="892" y="1953"/>
                      <a:pt x="865" y="1965"/>
                    </a:cubicBezTo>
                    <a:lnTo>
                      <a:pt x="865" y="1965"/>
                    </a:lnTo>
                    <a:cubicBezTo>
                      <a:pt x="865" y="1963"/>
                      <a:pt x="864" y="1962"/>
                      <a:pt x="863" y="1960"/>
                    </a:cubicBezTo>
                    <a:cubicBezTo>
                      <a:pt x="863" y="1928"/>
                      <a:pt x="847" y="1896"/>
                      <a:pt x="830" y="1864"/>
                    </a:cubicBezTo>
                    <a:cubicBezTo>
                      <a:pt x="815" y="1782"/>
                      <a:pt x="783" y="1685"/>
                      <a:pt x="766" y="1605"/>
                    </a:cubicBezTo>
                    <a:lnTo>
                      <a:pt x="621" y="1120"/>
                    </a:lnTo>
                    <a:cubicBezTo>
                      <a:pt x="539" y="780"/>
                      <a:pt x="444" y="457"/>
                      <a:pt x="347" y="118"/>
                    </a:cubicBezTo>
                    <a:cubicBezTo>
                      <a:pt x="328" y="36"/>
                      <a:pt x="267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474;p38"/>
              <p:cNvSpPr/>
              <p:nvPr/>
            </p:nvSpPr>
            <p:spPr>
              <a:xfrm>
                <a:off x="4660425" y="1508675"/>
                <a:ext cx="570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739" extrusionOk="0">
                    <a:moveTo>
                      <a:pt x="184" y="0"/>
                    </a:moveTo>
                    <a:cubicBezTo>
                      <a:pt x="172" y="0"/>
                      <a:pt x="159" y="1"/>
                      <a:pt x="146" y="4"/>
                    </a:cubicBezTo>
                    <a:cubicBezTo>
                      <a:pt x="65" y="36"/>
                      <a:pt x="0" y="133"/>
                      <a:pt x="33" y="213"/>
                    </a:cubicBezTo>
                    <a:cubicBezTo>
                      <a:pt x="130" y="472"/>
                      <a:pt x="211" y="715"/>
                      <a:pt x="308" y="973"/>
                    </a:cubicBezTo>
                    <a:cubicBezTo>
                      <a:pt x="356" y="1103"/>
                      <a:pt x="405" y="1215"/>
                      <a:pt x="453" y="1344"/>
                    </a:cubicBezTo>
                    <a:cubicBezTo>
                      <a:pt x="485" y="1458"/>
                      <a:pt x="517" y="1635"/>
                      <a:pt x="631" y="1700"/>
                    </a:cubicBezTo>
                    <a:cubicBezTo>
                      <a:pt x="670" y="1728"/>
                      <a:pt x="711" y="1739"/>
                      <a:pt x="752" y="1739"/>
                    </a:cubicBezTo>
                    <a:cubicBezTo>
                      <a:pt x="831" y="1739"/>
                      <a:pt x="912" y="1700"/>
                      <a:pt x="987" y="1668"/>
                    </a:cubicBezTo>
                    <a:cubicBezTo>
                      <a:pt x="1116" y="1620"/>
                      <a:pt x="1229" y="1571"/>
                      <a:pt x="1358" y="1523"/>
                    </a:cubicBezTo>
                    <a:cubicBezTo>
                      <a:pt x="1616" y="1426"/>
                      <a:pt x="1875" y="1329"/>
                      <a:pt x="2150" y="1232"/>
                    </a:cubicBezTo>
                    <a:cubicBezTo>
                      <a:pt x="2231" y="1200"/>
                      <a:pt x="2280" y="1118"/>
                      <a:pt x="2263" y="1021"/>
                    </a:cubicBezTo>
                    <a:cubicBezTo>
                      <a:pt x="2236" y="955"/>
                      <a:pt x="2166" y="900"/>
                      <a:pt x="2098" y="900"/>
                    </a:cubicBezTo>
                    <a:cubicBezTo>
                      <a:pt x="2083" y="900"/>
                      <a:pt x="2068" y="903"/>
                      <a:pt x="2053" y="909"/>
                    </a:cubicBezTo>
                    <a:cubicBezTo>
                      <a:pt x="1827" y="989"/>
                      <a:pt x="1601" y="1070"/>
                      <a:pt x="1375" y="1167"/>
                    </a:cubicBezTo>
                    <a:cubicBezTo>
                      <a:pt x="1278" y="1200"/>
                      <a:pt x="1164" y="1247"/>
                      <a:pt x="1051" y="1280"/>
                    </a:cubicBezTo>
                    <a:cubicBezTo>
                      <a:pt x="1002" y="1312"/>
                      <a:pt x="938" y="1329"/>
                      <a:pt x="873" y="1361"/>
                    </a:cubicBezTo>
                    <a:cubicBezTo>
                      <a:pt x="857" y="1369"/>
                      <a:pt x="834" y="1380"/>
                      <a:pt x="809" y="1390"/>
                    </a:cubicBezTo>
                    <a:lnTo>
                      <a:pt x="809" y="1390"/>
                    </a:lnTo>
                    <a:cubicBezTo>
                      <a:pt x="774" y="1313"/>
                      <a:pt x="751" y="1219"/>
                      <a:pt x="728" y="1150"/>
                    </a:cubicBezTo>
                    <a:cubicBezTo>
                      <a:pt x="679" y="1038"/>
                      <a:pt x="647" y="924"/>
                      <a:pt x="599" y="812"/>
                    </a:cubicBezTo>
                    <a:cubicBezTo>
                      <a:pt x="517" y="585"/>
                      <a:pt x="437" y="359"/>
                      <a:pt x="356" y="116"/>
                    </a:cubicBezTo>
                    <a:cubicBezTo>
                      <a:pt x="328" y="47"/>
                      <a:pt x="26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475;p38"/>
              <p:cNvSpPr/>
              <p:nvPr/>
            </p:nvSpPr>
            <p:spPr>
              <a:xfrm>
                <a:off x="5324650" y="1768150"/>
                <a:ext cx="341850" cy="354750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14190" extrusionOk="0">
                    <a:moveTo>
                      <a:pt x="4640" y="0"/>
                    </a:moveTo>
                    <a:cubicBezTo>
                      <a:pt x="4639" y="1"/>
                      <a:pt x="1" y="14190"/>
                      <a:pt x="5674" y="14190"/>
                    </a:cubicBezTo>
                    <a:cubicBezTo>
                      <a:pt x="11346" y="14190"/>
                      <a:pt x="13431" y="11555"/>
                      <a:pt x="13431" y="11555"/>
                    </a:cubicBezTo>
                    <a:cubicBezTo>
                      <a:pt x="13673" y="10553"/>
                      <a:pt x="13382" y="9486"/>
                      <a:pt x="12979" y="8533"/>
                    </a:cubicBezTo>
                    <a:cubicBezTo>
                      <a:pt x="11411" y="4799"/>
                      <a:pt x="8114" y="2069"/>
                      <a:pt x="464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476;p38"/>
              <p:cNvSpPr/>
              <p:nvPr/>
            </p:nvSpPr>
            <p:spPr>
              <a:xfrm>
                <a:off x="5492225" y="1833350"/>
                <a:ext cx="7767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2553" extrusionOk="0">
                    <a:moveTo>
                      <a:pt x="231" y="0"/>
                    </a:moveTo>
                    <a:cubicBezTo>
                      <a:pt x="92" y="0"/>
                      <a:pt x="1" y="222"/>
                      <a:pt x="150" y="317"/>
                    </a:cubicBezTo>
                    <a:cubicBezTo>
                      <a:pt x="1104" y="948"/>
                      <a:pt x="1977" y="1674"/>
                      <a:pt x="2753" y="2499"/>
                    </a:cubicBezTo>
                    <a:cubicBezTo>
                      <a:pt x="2787" y="2537"/>
                      <a:pt x="2826" y="2553"/>
                      <a:pt x="2864" y="2553"/>
                    </a:cubicBezTo>
                    <a:cubicBezTo>
                      <a:pt x="2990" y="2553"/>
                      <a:pt x="3106" y="2384"/>
                      <a:pt x="2994" y="2273"/>
                    </a:cubicBezTo>
                    <a:cubicBezTo>
                      <a:pt x="2186" y="1416"/>
                      <a:pt x="1298" y="672"/>
                      <a:pt x="312" y="26"/>
                    </a:cubicBezTo>
                    <a:cubicBezTo>
                      <a:pt x="284" y="8"/>
                      <a:pt x="256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477;p38"/>
              <p:cNvSpPr/>
              <p:nvPr/>
            </p:nvSpPr>
            <p:spPr>
              <a:xfrm>
                <a:off x="5569925" y="1917225"/>
                <a:ext cx="9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3" extrusionOk="0">
                    <a:moveTo>
                      <a:pt x="162" y="0"/>
                    </a:moveTo>
                    <a:cubicBezTo>
                      <a:pt x="145" y="0"/>
                      <a:pt x="113" y="0"/>
                      <a:pt x="97" y="17"/>
                    </a:cubicBezTo>
                    <a:cubicBezTo>
                      <a:pt x="80" y="17"/>
                      <a:pt x="65" y="32"/>
                      <a:pt x="48" y="49"/>
                    </a:cubicBezTo>
                    <a:lnTo>
                      <a:pt x="16" y="82"/>
                    </a:lnTo>
                    <a:cubicBezTo>
                      <a:pt x="0" y="114"/>
                      <a:pt x="0" y="129"/>
                      <a:pt x="0" y="162"/>
                    </a:cubicBezTo>
                    <a:lnTo>
                      <a:pt x="0" y="211"/>
                    </a:lnTo>
                    <a:cubicBezTo>
                      <a:pt x="16" y="243"/>
                      <a:pt x="16" y="259"/>
                      <a:pt x="48" y="275"/>
                    </a:cubicBezTo>
                    <a:cubicBezTo>
                      <a:pt x="65" y="291"/>
                      <a:pt x="80" y="308"/>
                      <a:pt x="80" y="323"/>
                    </a:cubicBezTo>
                    <a:cubicBezTo>
                      <a:pt x="97" y="340"/>
                      <a:pt x="113" y="356"/>
                      <a:pt x="145" y="356"/>
                    </a:cubicBezTo>
                    <a:cubicBezTo>
                      <a:pt x="162" y="372"/>
                      <a:pt x="177" y="372"/>
                      <a:pt x="210" y="372"/>
                    </a:cubicBezTo>
                    <a:cubicBezTo>
                      <a:pt x="227" y="372"/>
                      <a:pt x="242" y="372"/>
                      <a:pt x="274" y="356"/>
                    </a:cubicBezTo>
                    <a:cubicBezTo>
                      <a:pt x="291" y="356"/>
                      <a:pt x="307" y="340"/>
                      <a:pt x="323" y="323"/>
                    </a:cubicBezTo>
                    <a:lnTo>
                      <a:pt x="356" y="291"/>
                    </a:lnTo>
                    <a:cubicBezTo>
                      <a:pt x="356" y="259"/>
                      <a:pt x="371" y="243"/>
                      <a:pt x="371" y="211"/>
                    </a:cubicBezTo>
                    <a:lnTo>
                      <a:pt x="371" y="162"/>
                    </a:lnTo>
                    <a:cubicBezTo>
                      <a:pt x="356" y="129"/>
                      <a:pt x="339" y="114"/>
                      <a:pt x="323" y="97"/>
                    </a:cubicBezTo>
                    <a:lnTo>
                      <a:pt x="274" y="49"/>
                    </a:lnTo>
                    <a:cubicBezTo>
                      <a:pt x="259" y="32"/>
                      <a:pt x="242" y="17"/>
                      <a:pt x="227" y="17"/>
                    </a:cubicBezTo>
                    <a:cubicBezTo>
                      <a:pt x="210" y="0"/>
                      <a:pt x="177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478;p38"/>
              <p:cNvSpPr/>
              <p:nvPr/>
            </p:nvSpPr>
            <p:spPr>
              <a:xfrm>
                <a:off x="4840225" y="1846925"/>
                <a:ext cx="703450" cy="552050"/>
              </a:xfrm>
              <a:custGeom>
                <a:avLst/>
                <a:gdLst/>
                <a:ahLst/>
                <a:cxnLst/>
                <a:rect l="l" t="t" r="r" b="b"/>
                <a:pathLst>
                  <a:path w="28138" h="22082" extrusionOk="0">
                    <a:moveTo>
                      <a:pt x="4768" y="0"/>
                    </a:moveTo>
                    <a:cubicBezTo>
                      <a:pt x="3604" y="49"/>
                      <a:pt x="2441" y="696"/>
                      <a:pt x="1923" y="1730"/>
                    </a:cubicBezTo>
                    <a:cubicBezTo>
                      <a:pt x="1391" y="2780"/>
                      <a:pt x="1617" y="4170"/>
                      <a:pt x="2505" y="4913"/>
                    </a:cubicBezTo>
                    <a:cubicBezTo>
                      <a:pt x="1665" y="5091"/>
                      <a:pt x="760" y="5430"/>
                      <a:pt x="356" y="6190"/>
                    </a:cubicBezTo>
                    <a:cubicBezTo>
                      <a:pt x="195" y="6481"/>
                      <a:pt x="130" y="6788"/>
                      <a:pt x="81" y="7111"/>
                    </a:cubicBezTo>
                    <a:cubicBezTo>
                      <a:pt x="1" y="7984"/>
                      <a:pt x="210" y="8906"/>
                      <a:pt x="744" y="9584"/>
                    </a:cubicBezTo>
                    <a:cubicBezTo>
                      <a:pt x="1225" y="10192"/>
                      <a:pt x="1979" y="10578"/>
                      <a:pt x="2733" y="10578"/>
                    </a:cubicBezTo>
                    <a:cubicBezTo>
                      <a:pt x="2841" y="10578"/>
                      <a:pt x="2948" y="10570"/>
                      <a:pt x="3055" y="10554"/>
                    </a:cubicBezTo>
                    <a:lnTo>
                      <a:pt x="3055" y="10554"/>
                    </a:lnTo>
                    <a:cubicBezTo>
                      <a:pt x="2247" y="10974"/>
                      <a:pt x="1617" y="11733"/>
                      <a:pt x="1406" y="12606"/>
                    </a:cubicBezTo>
                    <a:cubicBezTo>
                      <a:pt x="1180" y="13495"/>
                      <a:pt x="1406" y="14481"/>
                      <a:pt x="2037" y="15144"/>
                    </a:cubicBezTo>
                    <a:cubicBezTo>
                      <a:pt x="2492" y="15611"/>
                      <a:pt x="3150" y="15883"/>
                      <a:pt x="3797" y="15883"/>
                    </a:cubicBezTo>
                    <a:cubicBezTo>
                      <a:pt x="4045" y="15883"/>
                      <a:pt x="4293" y="15843"/>
                      <a:pt x="4526" y="15758"/>
                    </a:cubicBezTo>
                    <a:lnTo>
                      <a:pt x="4526" y="15758"/>
                    </a:lnTo>
                    <a:cubicBezTo>
                      <a:pt x="4186" y="16437"/>
                      <a:pt x="3912" y="17196"/>
                      <a:pt x="3912" y="17971"/>
                    </a:cubicBezTo>
                    <a:cubicBezTo>
                      <a:pt x="3912" y="18747"/>
                      <a:pt x="4218" y="19540"/>
                      <a:pt x="4849" y="20008"/>
                    </a:cubicBezTo>
                    <a:cubicBezTo>
                      <a:pt x="5277" y="20328"/>
                      <a:pt x="5837" y="20462"/>
                      <a:pt x="6384" y="20462"/>
                    </a:cubicBezTo>
                    <a:cubicBezTo>
                      <a:pt x="6498" y="20462"/>
                      <a:pt x="6612" y="20456"/>
                      <a:pt x="6724" y="20445"/>
                    </a:cubicBezTo>
                    <a:cubicBezTo>
                      <a:pt x="7370" y="20396"/>
                      <a:pt x="7985" y="20186"/>
                      <a:pt x="8534" y="19846"/>
                    </a:cubicBezTo>
                    <a:cubicBezTo>
                      <a:pt x="8696" y="20945"/>
                      <a:pt x="9681" y="21882"/>
                      <a:pt x="10797" y="22044"/>
                    </a:cubicBezTo>
                    <a:cubicBezTo>
                      <a:pt x="10950" y="22069"/>
                      <a:pt x="11103" y="22081"/>
                      <a:pt x="11256" y="22081"/>
                    </a:cubicBezTo>
                    <a:cubicBezTo>
                      <a:pt x="12395" y="22081"/>
                      <a:pt x="13499" y="21414"/>
                      <a:pt x="14126" y="20445"/>
                    </a:cubicBezTo>
                    <a:cubicBezTo>
                      <a:pt x="14206" y="20977"/>
                      <a:pt x="14578" y="21430"/>
                      <a:pt x="15046" y="21689"/>
                    </a:cubicBezTo>
                    <a:cubicBezTo>
                      <a:pt x="15465" y="21912"/>
                      <a:pt x="15932" y="22003"/>
                      <a:pt x="16395" y="22003"/>
                    </a:cubicBezTo>
                    <a:cubicBezTo>
                      <a:pt x="16468" y="22003"/>
                      <a:pt x="16542" y="22001"/>
                      <a:pt x="16615" y="21996"/>
                    </a:cubicBezTo>
                    <a:cubicBezTo>
                      <a:pt x="17326" y="21964"/>
                      <a:pt x="18052" y="21738"/>
                      <a:pt x="18505" y="21204"/>
                    </a:cubicBezTo>
                    <a:cubicBezTo>
                      <a:pt x="18907" y="20706"/>
                      <a:pt x="19021" y="20032"/>
                      <a:pt x="19054" y="19389"/>
                    </a:cubicBezTo>
                    <a:lnTo>
                      <a:pt x="19054" y="19389"/>
                    </a:lnTo>
                    <a:cubicBezTo>
                      <a:pt x="19037" y="19870"/>
                      <a:pt x="20027" y="20349"/>
                      <a:pt x="20364" y="20445"/>
                    </a:cubicBezTo>
                    <a:cubicBezTo>
                      <a:pt x="20658" y="20535"/>
                      <a:pt x="20997" y="20583"/>
                      <a:pt x="21345" y="20583"/>
                    </a:cubicBezTo>
                    <a:cubicBezTo>
                      <a:pt x="22491" y="20583"/>
                      <a:pt x="23729" y="20061"/>
                      <a:pt x="23741" y="18796"/>
                    </a:cubicBezTo>
                    <a:cubicBezTo>
                      <a:pt x="23741" y="18587"/>
                      <a:pt x="23613" y="17097"/>
                      <a:pt x="23342" y="17083"/>
                    </a:cubicBezTo>
                    <a:lnTo>
                      <a:pt x="23342" y="17083"/>
                    </a:lnTo>
                    <a:cubicBezTo>
                      <a:pt x="23451" y="17086"/>
                      <a:pt x="23561" y="17088"/>
                      <a:pt x="23671" y="17088"/>
                    </a:cubicBezTo>
                    <a:cubicBezTo>
                      <a:pt x="24181" y="17088"/>
                      <a:pt x="24694" y="17041"/>
                      <a:pt x="25131" y="16775"/>
                    </a:cubicBezTo>
                    <a:cubicBezTo>
                      <a:pt x="25827" y="16340"/>
                      <a:pt x="26133" y="15467"/>
                      <a:pt x="26165" y="14642"/>
                    </a:cubicBezTo>
                    <a:cubicBezTo>
                      <a:pt x="26165" y="14077"/>
                      <a:pt x="26068" y="13495"/>
                      <a:pt x="25794" y="12994"/>
                    </a:cubicBezTo>
                    <a:cubicBezTo>
                      <a:pt x="25519" y="12493"/>
                      <a:pt x="25051" y="12089"/>
                      <a:pt x="24501" y="11959"/>
                    </a:cubicBezTo>
                    <a:lnTo>
                      <a:pt x="24501" y="11959"/>
                    </a:lnTo>
                    <a:cubicBezTo>
                      <a:pt x="24501" y="11959"/>
                      <a:pt x="24598" y="11971"/>
                      <a:pt x="24757" y="11971"/>
                    </a:cubicBezTo>
                    <a:cubicBezTo>
                      <a:pt x="25379" y="11971"/>
                      <a:pt x="26963" y="11787"/>
                      <a:pt x="27491" y="9972"/>
                    </a:cubicBezTo>
                    <a:cubicBezTo>
                      <a:pt x="28137" y="7710"/>
                      <a:pt x="25245" y="6788"/>
                      <a:pt x="25245" y="6788"/>
                    </a:cubicBezTo>
                    <a:cubicBezTo>
                      <a:pt x="25245" y="6788"/>
                      <a:pt x="27249" y="5447"/>
                      <a:pt x="26650" y="2877"/>
                    </a:cubicBezTo>
                    <a:cubicBezTo>
                      <a:pt x="26058" y="400"/>
                      <a:pt x="21937" y="355"/>
                      <a:pt x="21641" y="355"/>
                    </a:cubicBezTo>
                    <a:cubicBezTo>
                      <a:pt x="21630" y="355"/>
                      <a:pt x="21625" y="356"/>
                      <a:pt x="21625" y="356"/>
                    </a:cubicBezTo>
                    <a:lnTo>
                      <a:pt x="21608" y="356"/>
                    </a:lnTo>
                    <a:cubicBezTo>
                      <a:pt x="21058" y="340"/>
                      <a:pt x="4768" y="0"/>
                      <a:pt x="4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479;p38"/>
              <p:cNvSpPr/>
              <p:nvPr/>
            </p:nvSpPr>
            <p:spPr>
              <a:xfrm>
                <a:off x="4833775" y="1842850"/>
                <a:ext cx="703850" cy="560325"/>
              </a:xfrm>
              <a:custGeom>
                <a:avLst/>
                <a:gdLst/>
                <a:ahLst/>
                <a:cxnLst/>
                <a:rect l="l" t="t" r="r" b="b"/>
                <a:pathLst>
                  <a:path w="28154" h="22413" extrusionOk="0">
                    <a:moveTo>
                      <a:pt x="5074" y="324"/>
                    </a:moveTo>
                    <a:cubicBezTo>
                      <a:pt x="5090" y="324"/>
                      <a:pt x="5106" y="324"/>
                      <a:pt x="5123" y="325"/>
                    </a:cubicBezTo>
                    <a:cubicBezTo>
                      <a:pt x="6125" y="357"/>
                      <a:pt x="7111" y="374"/>
                      <a:pt x="8113" y="389"/>
                    </a:cubicBezTo>
                    <a:cubicBezTo>
                      <a:pt x="9891" y="422"/>
                      <a:pt x="11684" y="471"/>
                      <a:pt x="13462" y="503"/>
                    </a:cubicBezTo>
                    <a:cubicBezTo>
                      <a:pt x="15257" y="535"/>
                      <a:pt x="17034" y="583"/>
                      <a:pt x="18812" y="616"/>
                    </a:cubicBezTo>
                    <a:cubicBezTo>
                      <a:pt x="19797" y="632"/>
                      <a:pt x="20784" y="665"/>
                      <a:pt x="21769" y="680"/>
                    </a:cubicBezTo>
                    <a:lnTo>
                      <a:pt x="21866" y="680"/>
                    </a:lnTo>
                    <a:cubicBezTo>
                      <a:pt x="22917" y="697"/>
                      <a:pt x="23999" y="842"/>
                      <a:pt x="24969" y="1262"/>
                    </a:cubicBezTo>
                    <a:cubicBezTo>
                      <a:pt x="25664" y="1553"/>
                      <a:pt x="26326" y="2022"/>
                      <a:pt x="26634" y="2733"/>
                    </a:cubicBezTo>
                    <a:cubicBezTo>
                      <a:pt x="27005" y="3638"/>
                      <a:pt x="26908" y="4753"/>
                      <a:pt x="26440" y="5610"/>
                    </a:cubicBezTo>
                    <a:cubicBezTo>
                      <a:pt x="26262" y="5949"/>
                      <a:pt x="26036" y="6240"/>
                      <a:pt x="25777" y="6498"/>
                    </a:cubicBezTo>
                    <a:cubicBezTo>
                      <a:pt x="25648" y="6628"/>
                      <a:pt x="25535" y="6725"/>
                      <a:pt x="25421" y="6806"/>
                    </a:cubicBezTo>
                    <a:cubicBezTo>
                      <a:pt x="25309" y="6886"/>
                      <a:pt x="25324" y="7065"/>
                      <a:pt x="25471" y="7112"/>
                    </a:cubicBezTo>
                    <a:cubicBezTo>
                      <a:pt x="26246" y="7355"/>
                      <a:pt x="27087" y="7905"/>
                      <a:pt x="27475" y="8648"/>
                    </a:cubicBezTo>
                    <a:cubicBezTo>
                      <a:pt x="27813" y="9327"/>
                      <a:pt x="27668" y="10118"/>
                      <a:pt x="27296" y="10765"/>
                    </a:cubicBezTo>
                    <a:cubicBezTo>
                      <a:pt x="26973" y="11331"/>
                      <a:pt x="26423" y="11719"/>
                      <a:pt x="25794" y="11881"/>
                    </a:cubicBezTo>
                    <a:cubicBezTo>
                      <a:pt x="25548" y="11939"/>
                      <a:pt x="25293" y="11980"/>
                      <a:pt x="25043" y="11980"/>
                    </a:cubicBezTo>
                    <a:cubicBezTo>
                      <a:pt x="24969" y="11980"/>
                      <a:pt x="24895" y="11977"/>
                      <a:pt x="24821" y="11969"/>
                    </a:cubicBezTo>
                    <a:lnTo>
                      <a:pt x="24821" y="11969"/>
                    </a:lnTo>
                    <a:cubicBezTo>
                      <a:pt x="24812" y="11966"/>
                      <a:pt x="24802" y="11963"/>
                      <a:pt x="24792" y="11961"/>
                    </a:cubicBezTo>
                    <a:cubicBezTo>
                      <a:pt x="24792" y="11962"/>
                      <a:pt x="24791" y="11964"/>
                      <a:pt x="24791" y="11965"/>
                    </a:cubicBezTo>
                    <a:lnTo>
                      <a:pt x="24791" y="11965"/>
                    </a:lnTo>
                    <a:cubicBezTo>
                      <a:pt x="24781" y="11964"/>
                      <a:pt x="24770" y="11962"/>
                      <a:pt x="24759" y="11961"/>
                    </a:cubicBezTo>
                    <a:cubicBezTo>
                      <a:pt x="24754" y="11960"/>
                      <a:pt x="24749" y="11960"/>
                      <a:pt x="24745" y="11960"/>
                    </a:cubicBezTo>
                    <a:cubicBezTo>
                      <a:pt x="24564" y="11960"/>
                      <a:pt x="24538" y="12237"/>
                      <a:pt x="24710" y="12284"/>
                    </a:cubicBezTo>
                    <a:cubicBezTo>
                      <a:pt x="24727" y="12288"/>
                      <a:pt x="24743" y="12293"/>
                      <a:pt x="24759" y="12297"/>
                    </a:cubicBezTo>
                    <a:lnTo>
                      <a:pt x="24759" y="12297"/>
                    </a:lnTo>
                    <a:cubicBezTo>
                      <a:pt x="24759" y="12298"/>
                      <a:pt x="24759" y="12300"/>
                      <a:pt x="24759" y="12301"/>
                    </a:cubicBezTo>
                    <a:cubicBezTo>
                      <a:pt x="24766" y="12302"/>
                      <a:pt x="24773" y="12302"/>
                      <a:pt x="24780" y="12303"/>
                    </a:cubicBezTo>
                    <a:lnTo>
                      <a:pt x="24780" y="12303"/>
                    </a:lnTo>
                    <a:cubicBezTo>
                      <a:pt x="26003" y="12662"/>
                      <a:pt x="26404" y="14132"/>
                      <a:pt x="26197" y="15275"/>
                    </a:cubicBezTo>
                    <a:cubicBezTo>
                      <a:pt x="26117" y="15824"/>
                      <a:pt x="25874" y="16357"/>
                      <a:pt x="25438" y="16697"/>
                    </a:cubicBezTo>
                    <a:cubicBezTo>
                      <a:pt x="25022" y="17011"/>
                      <a:pt x="24508" y="17080"/>
                      <a:pt x="24011" y="17080"/>
                    </a:cubicBezTo>
                    <a:cubicBezTo>
                      <a:pt x="23871" y="17080"/>
                      <a:pt x="23731" y="17075"/>
                      <a:pt x="23596" y="17068"/>
                    </a:cubicBezTo>
                    <a:cubicBezTo>
                      <a:pt x="23402" y="17068"/>
                      <a:pt x="23353" y="17375"/>
                      <a:pt x="23547" y="17391"/>
                    </a:cubicBezTo>
                    <a:lnTo>
                      <a:pt x="23563" y="17408"/>
                    </a:lnTo>
                    <a:cubicBezTo>
                      <a:pt x="23579" y="17423"/>
                      <a:pt x="23596" y="17472"/>
                      <a:pt x="23596" y="17488"/>
                    </a:cubicBezTo>
                    <a:cubicBezTo>
                      <a:pt x="23644" y="17585"/>
                      <a:pt x="23660" y="17682"/>
                      <a:pt x="23693" y="17779"/>
                    </a:cubicBezTo>
                    <a:cubicBezTo>
                      <a:pt x="23741" y="18022"/>
                      <a:pt x="23773" y="18264"/>
                      <a:pt x="23805" y="18507"/>
                    </a:cubicBezTo>
                    <a:cubicBezTo>
                      <a:pt x="23854" y="18943"/>
                      <a:pt x="23854" y="19363"/>
                      <a:pt x="23596" y="19735"/>
                    </a:cubicBezTo>
                    <a:cubicBezTo>
                      <a:pt x="23199" y="20353"/>
                      <a:pt x="22398" y="20592"/>
                      <a:pt x="21648" y="20592"/>
                    </a:cubicBezTo>
                    <a:cubicBezTo>
                      <a:pt x="21360" y="20592"/>
                      <a:pt x="21079" y="20557"/>
                      <a:pt x="20832" y="20494"/>
                    </a:cubicBezTo>
                    <a:cubicBezTo>
                      <a:pt x="20557" y="20429"/>
                      <a:pt x="20314" y="20317"/>
                      <a:pt x="20088" y="20188"/>
                    </a:cubicBezTo>
                    <a:cubicBezTo>
                      <a:pt x="19879" y="20058"/>
                      <a:pt x="19474" y="19832"/>
                      <a:pt x="19474" y="19541"/>
                    </a:cubicBezTo>
                    <a:cubicBezTo>
                      <a:pt x="19474" y="19436"/>
                      <a:pt x="19393" y="19383"/>
                      <a:pt x="19312" y="19383"/>
                    </a:cubicBezTo>
                    <a:cubicBezTo>
                      <a:pt x="19232" y="19383"/>
                      <a:pt x="19151" y="19436"/>
                      <a:pt x="19151" y="19541"/>
                    </a:cubicBezTo>
                    <a:cubicBezTo>
                      <a:pt x="19118" y="20106"/>
                      <a:pt x="19038" y="20705"/>
                      <a:pt x="18698" y="21173"/>
                    </a:cubicBezTo>
                    <a:cubicBezTo>
                      <a:pt x="18392" y="21625"/>
                      <a:pt x="17858" y="21852"/>
                      <a:pt x="17325" y="21949"/>
                    </a:cubicBezTo>
                    <a:cubicBezTo>
                      <a:pt x="17134" y="21983"/>
                      <a:pt x="16929" y="22002"/>
                      <a:pt x="16720" y="22002"/>
                    </a:cubicBezTo>
                    <a:cubicBezTo>
                      <a:pt x="15761" y="22002"/>
                      <a:pt x="14717" y="21610"/>
                      <a:pt x="14545" y="20575"/>
                    </a:cubicBezTo>
                    <a:cubicBezTo>
                      <a:pt x="14528" y="20489"/>
                      <a:pt x="14460" y="20454"/>
                      <a:pt x="14391" y="20454"/>
                    </a:cubicBezTo>
                    <a:cubicBezTo>
                      <a:pt x="14330" y="20454"/>
                      <a:pt x="14268" y="20481"/>
                      <a:pt x="14238" y="20526"/>
                    </a:cubicBezTo>
                    <a:cubicBezTo>
                      <a:pt x="13627" y="21442"/>
                      <a:pt x="12584" y="22085"/>
                      <a:pt x="11477" y="22085"/>
                    </a:cubicBezTo>
                    <a:cubicBezTo>
                      <a:pt x="11412" y="22085"/>
                      <a:pt x="11346" y="22082"/>
                      <a:pt x="11281" y="22078"/>
                    </a:cubicBezTo>
                    <a:cubicBezTo>
                      <a:pt x="10133" y="21981"/>
                      <a:pt x="9131" y="21076"/>
                      <a:pt x="8954" y="19961"/>
                    </a:cubicBezTo>
                    <a:cubicBezTo>
                      <a:pt x="8931" y="19882"/>
                      <a:pt x="8861" y="19842"/>
                      <a:pt x="8788" y="19842"/>
                    </a:cubicBezTo>
                    <a:cubicBezTo>
                      <a:pt x="8756" y="19842"/>
                      <a:pt x="8724" y="19850"/>
                      <a:pt x="8695" y="19864"/>
                    </a:cubicBezTo>
                    <a:cubicBezTo>
                      <a:pt x="8122" y="20212"/>
                      <a:pt x="7356" y="20466"/>
                      <a:pt x="6623" y="20466"/>
                    </a:cubicBezTo>
                    <a:cubicBezTo>
                      <a:pt x="5993" y="20466"/>
                      <a:pt x="5386" y="20278"/>
                      <a:pt x="4946" y="19800"/>
                    </a:cubicBezTo>
                    <a:cubicBezTo>
                      <a:pt x="3959" y="18733"/>
                      <a:pt x="4347" y="17149"/>
                      <a:pt x="4929" y="16001"/>
                    </a:cubicBezTo>
                    <a:cubicBezTo>
                      <a:pt x="4986" y="15902"/>
                      <a:pt x="4917" y="15751"/>
                      <a:pt x="4800" y="15751"/>
                    </a:cubicBezTo>
                    <a:cubicBezTo>
                      <a:pt x="4785" y="15751"/>
                      <a:pt x="4769" y="15754"/>
                      <a:pt x="4752" y="15759"/>
                    </a:cubicBezTo>
                    <a:cubicBezTo>
                      <a:pt x="4513" y="15842"/>
                      <a:pt x="4274" y="15880"/>
                      <a:pt x="4041" y="15880"/>
                    </a:cubicBezTo>
                    <a:cubicBezTo>
                      <a:pt x="2993" y="15880"/>
                      <a:pt x="2061" y="15104"/>
                      <a:pt x="1810" y="14046"/>
                    </a:cubicBezTo>
                    <a:cubicBezTo>
                      <a:pt x="1503" y="12753"/>
                      <a:pt x="2263" y="11476"/>
                      <a:pt x="3394" y="10862"/>
                    </a:cubicBezTo>
                    <a:cubicBezTo>
                      <a:pt x="3534" y="10799"/>
                      <a:pt x="3494" y="10555"/>
                      <a:pt x="3329" y="10555"/>
                    </a:cubicBezTo>
                    <a:cubicBezTo>
                      <a:pt x="3324" y="10555"/>
                      <a:pt x="3318" y="10555"/>
                      <a:pt x="3313" y="10555"/>
                    </a:cubicBezTo>
                    <a:cubicBezTo>
                      <a:pt x="3209" y="10570"/>
                      <a:pt x="3105" y="10578"/>
                      <a:pt x="3001" y="10578"/>
                    </a:cubicBezTo>
                    <a:cubicBezTo>
                      <a:pt x="2426" y="10578"/>
                      <a:pt x="1863" y="10354"/>
                      <a:pt x="1438" y="9957"/>
                    </a:cubicBezTo>
                    <a:cubicBezTo>
                      <a:pt x="888" y="9472"/>
                      <a:pt x="582" y="8761"/>
                      <a:pt x="517" y="8050"/>
                    </a:cubicBezTo>
                    <a:cubicBezTo>
                      <a:pt x="436" y="7339"/>
                      <a:pt x="533" y="6547"/>
                      <a:pt x="1067" y="6030"/>
                    </a:cubicBezTo>
                    <a:cubicBezTo>
                      <a:pt x="1535" y="5578"/>
                      <a:pt x="2181" y="5367"/>
                      <a:pt x="2812" y="5238"/>
                    </a:cubicBezTo>
                    <a:cubicBezTo>
                      <a:pt x="2925" y="5222"/>
                      <a:pt x="2974" y="5044"/>
                      <a:pt x="2877" y="4964"/>
                    </a:cubicBezTo>
                    <a:cubicBezTo>
                      <a:pt x="1810" y="4042"/>
                      <a:pt x="1826" y="2345"/>
                      <a:pt x="2763" y="1343"/>
                    </a:cubicBezTo>
                    <a:cubicBezTo>
                      <a:pt x="3351" y="724"/>
                      <a:pt x="4217" y="324"/>
                      <a:pt x="5074" y="324"/>
                    </a:cubicBezTo>
                    <a:close/>
                    <a:moveTo>
                      <a:pt x="5082" y="1"/>
                    </a:moveTo>
                    <a:cubicBezTo>
                      <a:pt x="4261" y="1"/>
                      <a:pt x="3444" y="321"/>
                      <a:pt x="2812" y="842"/>
                    </a:cubicBezTo>
                    <a:cubicBezTo>
                      <a:pt x="1761" y="1714"/>
                      <a:pt x="1422" y="3234"/>
                      <a:pt x="2052" y="4462"/>
                    </a:cubicBezTo>
                    <a:cubicBezTo>
                      <a:pt x="2161" y="4647"/>
                      <a:pt x="2284" y="4825"/>
                      <a:pt x="2427" y="4980"/>
                    </a:cubicBezTo>
                    <a:lnTo>
                      <a:pt x="2427" y="4980"/>
                    </a:lnTo>
                    <a:cubicBezTo>
                      <a:pt x="1971" y="5095"/>
                      <a:pt x="1518" y="5265"/>
                      <a:pt x="1132" y="5545"/>
                    </a:cubicBezTo>
                    <a:cubicBezTo>
                      <a:pt x="630" y="5901"/>
                      <a:pt x="323" y="6401"/>
                      <a:pt x="210" y="7015"/>
                    </a:cubicBezTo>
                    <a:cubicBezTo>
                      <a:pt x="0" y="8244"/>
                      <a:pt x="388" y="9601"/>
                      <a:pt x="1406" y="10361"/>
                    </a:cubicBezTo>
                    <a:cubicBezTo>
                      <a:pt x="1802" y="10652"/>
                      <a:pt x="2265" y="10843"/>
                      <a:pt x="2747" y="10896"/>
                    </a:cubicBezTo>
                    <a:lnTo>
                      <a:pt x="2747" y="10896"/>
                    </a:lnTo>
                    <a:cubicBezTo>
                      <a:pt x="2010" y="11454"/>
                      <a:pt x="1489" y="12302"/>
                      <a:pt x="1422" y="13238"/>
                    </a:cubicBezTo>
                    <a:cubicBezTo>
                      <a:pt x="1341" y="14385"/>
                      <a:pt x="1940" y="15516"/>
                      <a:pt x="2989" y="15986"/>
                    </a:cubicBezTo>
                    <a:cubicBezTo>
                      <a:pt x="3325" y="16135"/>
                      <a:pt x="3688" y="16214"/>
                      <a:pt x="4049" y="16214"/>
                    </a:cubicBezTo>
                    <a:cubicBezTo>
                      <a:pt x="4194" y="16214"/>
                      <a:pt x="4339" y="16201"/>
                      <a:pt x="4481" y="16175"/>
                    </a:cubicBezTo>
                    <a:lnTo>
                      <a:pt x="4481" y="16175"/>
                    </a:lnTo>
                    <a:cubicBezTo>
                      <a:pt x="4052" y="17150"/>
                      <a:pt x="3800" y="18254"/>
                      <a:pt x="4234" y="19283"/>
                    </a:cubicBezTo>
                    <a:cubicBezTo>
                      <a:pt x="4428" y="19767"/>
                      <a:pt x="4784" y="20203"/>
                      <a:pt x="5252" y="20462"/>
                    </a:cubicBezTo>
                    <a:cubicBezTo>
                      <a:pt x="5664" y="20701"/>
                      <a:pt x="6152" y="20798"/>
                      <a:pt x="6636" y="20798"/>
                    </a:cubicBezTo>
                    <a:cubicBezTo>
                      <a:pt x="6741" y="20798"/>
                      <a:pt x="6846" y="20794"/>
                      <a:pt x="6950" y="20785"/>
                    </a:cubicBezTo>
                    <a:cubicBezTo>
                      <a:pt x="7554" y="20727"/>
                      <a:pt x="8145" y="20555"/>
                      <a:pt x="8678" y="20267"/>
                    </a:cubicBezTo>
                    <a:lnTo>
                      <a:pt x="8678" y="20267"/>
                    </a:lnTo>
                    <a:cubicBezTo>
                      <a:pt x="8905" y="21135"/>
                      <a:pt x="9573" y="21848"/>
                      <a:pt x="10391" y="22192"/>
                    </a:cubicBezTo>
                    <a:cubicBezTo>
                      <a:pt x="10742" y="22343"/>
                      <a:pt x="11116" y="22412"/>
                      <a:pt x="11491" y="22412"/>
                    </a:cubicBezTo>
                    <a:cubicBezTo>
                      <a:pt x="12118" y="22412"/>
                      <a:pt x="12749" y="22218"/>
                      <a:pt x="13285" y="21884"/>
                    </a:cubicBezTo>
                    <a:cubicBezTo>
                      <a:pt x="13680" y="21654"/>
                      <a:pt x="14025" y="21344"/>
                      <a:pt x="14312" y="20993"/>
                    </a:cubicBezTo>
                    <a:lnTo>
                      <a:pt x="14312" y="20993"/>
                    </a:lnTo>
                    <a:cubicBezTo>
                      <a:pt x="14665" y="21938"/>
                      <a:pt x="15736" y="22324"/>
                      <a:pt x="16732" y="22324"/>
                    </a:cubicBezTo>
                    <a:cubicBezTo>
                      <a:pt x="16947" y="22324"/>
                      <a:pt x="17158" y="22306"/>
                      <a:pt x="17358" y="22272"/>
                    </a:cubicBezTo>
                    <a:cubicBezTo>
                      <a:pt x="17955" y="22175"/>
                      <a:pt x="18537" y="21916"/>
                      <a:pt x="18925" y="21431"/>
                    </a:cubicBezTo>
                    <a:cubicBezTo>
                      <a:pt x="19221" y="21055"/>
                      <a:pt x="19357" y="20598"/>
                      <a:pt x="19422" y="20129"/>
                    </a:cubicBezTo>
                    <a:lnTo>
                      <a:pt x="19422" y="20129"/>
                    </a:lnTo>
                    <a:cubicBezTo>
                      <a:pt x="19707" y="20413"/>
                      <a:pt x="20154" y="20608"/>
                      <a:pt x="20461" y="20720"/>
                    </a:cubicBezTo>
                    <a:cubicBezTo>
                      <a:pt x="20807" y="20863"/>
                      <a:pt x="21186" y="20922"/>
                      <a:pt x="21564" y="20922"/>
                    </a:cubicBezTo>
                    <a:cubicBezTo>
                      <a:pt x="21786" y="20922"/>
                      <a:pt x="22007" y="20902"/>
                      <a:pt x="22221" y="20866"/>
                    </a:cubicBezTo>
                    <a:cubicBezTo>
                      <a:pt x="22803" y="20769"/>
                      <a:pt x="23417" y="20526"/>
                      <a:pt x="23790" y="20041"/>
                    </a:cubicBezTo>
                    <a:cubicBezTo>
                      <a:pt x="24128" y="19606"/>
                      <a:pt x="24193" y="19104"/>
                      <a:pt x="24145" y="18571"/>
                    </a:cubicBezTo>
                    <a:cubicBezTo>
                      <a:pt x="24113" y="18248"/>
                      <a:pt x="24064" y="17925"/>
                      <a:pt x="23984" y="17617"/>
                    </a:cubicBezTo>
                    <a:cubicBezTo>
                      <a:pt x="23968" y="17560"/>
                      <a:pt x="23949" y="17487"/>
                      <a:pt x="23922" y="17413"/>
                    </a:cubicBezTo>
                    <a:lnTo>
                      <a:pt x="23922" y="17413"/>
                    </a:lnTo>
                    <a:cubicBezTo>
                      <a:pt x="23926" y="17413"/>
                      <a:pt x="23930" y="17413"/>
                      <a:pt x="23934" y="17413"/>
                    </a:cubicBezTo>
                    <a:cubicBezTo>
                      <a:pt x="24383" y="17413"/>
                      <a:pt x="24847" y="17374"/>
                      <a:pt x="25260" y="17182"/>
                    </a:cubicBezTo>
                    <a:cubicBezTo>
                      <a:pt x="25729" y="16988"/>
                      <a:pt x="26085" y="16583"/>
                      <a:pt x="26294" y="16130"/>
                    </a:cubicBezTo>
                    <a:cubicBezTo>
                      <a:pt x="26731" y="15161"/>
                      <a:pt x="26699" y="13868"/>
                      <a:pt x="26133" y="12963"/>
                    </a:cubicBezTo>
                    <a:cubicBezTo>
                      <a:pt x="25965" y="12698"/>
                      <a:pt x="25749" y="12467"/>
                      <a:pt x="25495" y="12288"/>
                    </a:cubicBezTo>
                    <a:lnTo>
                      <a:pt x="25495" y="12288"/>
                    </a:lnTo>
                    <a:cubicBezTo>
                      <a:pt x="26258" y="12179"/>
                      <a:pt x="26989" y="11777"/>
                      <a:pt x="27442" y="11153"/>
                    </a:cubicBezTo>
                    <a:cubicBezTo>
                      <a:pt x="27910" y="10506"/>
                      <a:pt x="28153" y="9586"/>
                      <a:pt x="27895" y="8810"/>
                    </a:cubicBezTo>
                    <a:cubicBezTo>
                      <a:pt x="27684" y="8179"/>
                      <a:pt x="27199" y="7694"/>
                      <a:pt x="26666" y="7339"/>
                    </a:cubicBezTo>
                    <a:cubicBezTo>
                      <a:pt x="26416" y="7172"/>
                      <a:pt x="26140" y="7023"/>
                      <a:pt x="25857" y="6904"/>
                    </a:cubicBezTo>
                    <a:lnTo>
                      <a:pt x="25857" y="6904"/>
                    </a:lnTo>
                    <a:cubicBezTo>
                      <a:pt x="26960" y="5989"/>
                      <a:pt x="27386" y="4408"/>
                      <a:pt x="27070" y="3024"/>
                    </a:cubicBezTo>
                    <a:cubicBezTo>
                      <a:pt x="26682" y="1343"/>
                      <a:pt x="24792" y="697"/>
                      <a:pt x="23273" y="471"/>
                    </a:cubicBezTo>
                    <a:cubicBezTo>
                      <a:pt x="22803" y="389"/>
                      <a:pt x="22335" y="357"/>
                      <a:pt x="21866" y="341"/>
                    </a:cubicBezTo>
                    <a:lnTo>
                      <a:pt x="21866" y="341"/>
                    </a:lnTo>
                    <a:cubicBezTo>
                      <a:pt x="21866" y="341"/>
                      <a:pt x="21866" y="341"/>
                      <a:pt x="21866" y="341"/>
                    </a:cubicBezTo>
                    <a:lnTo>
                      <a:pt x="19248" y="292"/>
                    </a:lnTo>
                    <a:cubicBezTo>
                      <a:pt x="17454" y="260"/>
                      <a:pt x="15660" y="212"/>
                      <a:pt x="13867" y="180"/>
                    </a:cubicBezTo>
                    <a:cubicBezTo>
                      <a:pt x="12024" y="147"/>
                      <a:pt x="10165" y="98"/>
                      <a:pt x="8307" y="66"/>
                    </a:cubicBezTo>
                    <a:cubicBezTo>
                      <a:pt x="7256" y="51"/>
                      <a:pt x="6206" y="18"/>
                      <a:pt x="5140" y="1"/>
                    </a:cubicBezTo>
                    <a:cubicBezTo>
                      <a:pt x="5120" y="1"/>
                      <a:pt x="5101" y="1"/>
                      <a:pt x="5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480;p38"/>
              <p:cNvSpPr/>
              <p:nvPr/>
            </p:nvSpPr>
            <p:spPr>
              <a:xfrm>
                <a:off x="5208300" y="1934750"/>
                <a:ext cx="18200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3175" extrusionOk="0">
                    <a:moveTo>
                      <a:pt x="6230" y="365"/>
                    </a:moveTo>
                    <a:cubicBezTo>
                      <a:pt x="6287" y="365"/>
                      <a:pt x="6368" y="469"/>
                      <a:pt x="6400" y="544"/>
                    </a:cubicBezTo>
                    <a:cubicBezTo>
                      <a:pt x="6432" y="641"/>
                      <a:pt x="6432" y="738"/>
                      <a:pt x="6417" y="835"/>
                    </a:cubicBezTo>
                    <a:cubicBezTo>
                      <a:pt x="6404" y="914"/>
                      <a:pt x="6379" y="985"/>
                      <a:pt x="6344" y="1050"/>
                    </a:cubicBezTo>
                    <a:lnTo>
                      <a:pt x="6344" y="1050"/>
                    </a:lnTo>
                    <a:cubicBezTo>
                      <a:pt x="6223" y="877"/>
                      <a:pt x="6154" y="674"/>
                      <a:pt x="6174" y="463"/>
                    </a:cubicBezTo>
                    <a:cubicBezTo>
                      <a:pt x="6179" y="392"/>
                      <a:pt x="6202" y="365"/>
                      <a:pt x="6230" y="365"/>
                    </a:cubicBezTo>
                    <a:close/>
                    <a:moveTo>
                      <a:pt x="4495" y="541"/>
                    </a:moveTo>
                    <a:cubicBezTo>
                      <a:pt x="4731" y="541"/>
                      <a:pt x="4826" y="893"/>
                      <a:pt x="4768" y="1094"/>
                    </a:cubicBezTo>
                    <a:cubicBezTo>
                      <a:pt x="4728" y="1217"/>
                      <a:pt x="4657" y="1329"/>
                      <a:pt x="4565" y="1429"/>
                    </a:cubicBezTo>
                    <a:lnTo>
                      <a:pt x="4565" y="1429"/>
                    </a:lnTo>
                    <a:cubicBezTo>
                      <a:pt x="4476" y="1384"/>
                      <a:pt x="4397" y="1327"/>
                      <a:pt x="4331" y="1255"/>
                    </a:cubicBezTo>
                    <a:cubicBezTo>
                      <a:pt x="4154" y="1061"/>
                      <a:pt x="4090" y="673"/>
                      <a:pt x="4396" y="560"/>
                    </a:cubicBezTo>
                    <a:cubicBezTo>
                      <a:pt x="4431" y="547"/>
                      <a:pt x="4464" y="541"/>
                      <a:pt x="4495" y="541"/>
                    </a:cubicBezTo>
                    <a:close/>
                    <a:moveTo>
                      <a:pt x="2544" y="899"/>
                    </a:moveTo>
                    <a:cubicBezTo>
                      <a:pt x="2832" y="899"/>
                      <a:pt x="2890" y="1212"/>
                      <a:pt x="2764" y="1432"/>
                    </a:cubicBezTo>
                    <a:cubicBezTo>
                      <a:pt x="2675" y="1589"/>
                      <a:pt x="2530" y="1699"/>
                      <a:pt x="2381" y="1790"/>
                    </a:cubicBezTo>
                    <a:lnTo>
                      <a:pt x="2381" y="1790"/>
                    </a:lnTo>
                    <a:cubicBezTo>
                      <a:pt x="2253" y="1685"/>
                      <a:pt x="2165" y="1536"/>
                      <a:pt x="2150" y="1335"/>
                    </a:cubicBezTo>
                    <a:cubicBezTo>
                      <a:pt x="2133" y="1109"/>
                      <a:pt x="2280" y="915"/>
                      <a:pt x="2521" y="900"/>
                    </a:cubicBezTo>
                    <a:cubicBezTo>
                      <a:pt x="2529" y="899"/>
                      <a:pt x="2537" y="899"/>
                      <a:pt x="2544" y="899"/>
                    </a:cubicBezTo>
                    <a:close/>
                    <a:moveTo>
                      <a:pt x="616" y="1157"/>
                    </a:moveTo>
                    <a:cubicBezTo>
                      <a:pt x="666" y="1157"/>
                      <a:pt x="720" y="1177"/>
                      <a:pt x="776" y="1223"/>
                    </a:cubicBezTo>
                    <a:cubicBezTo>
                      <a:pt x="1011" y="1425"/>
                      <a:pt x="973" y="1824"/>
                      <a:pt x="854" y="2099"/>
                    </a:cubicBezTo>
                    <a:lnTo>
                      <a:pt x="854" y="2099"/>
                    </a:lnTo>
                    <a:cubicBezTo>
                      <a:pt x="686" y="2028"/>
                      <a:pt x="542" y="1908"/>
                      <a:pt x="453" y="1740"/>
                    </a:cubicBezTo>
                    <a:cubicBezTo>
                      <a:pt x="405" y="1626"/>
                      <a:pt x="373" y="1514"/>
                      <a:pt x="388" y="1385"/>
                    </a:cubicBezTo>
                    <a:cubicBezTo>
                      <a:pt x="422" y="1252"/>
                      <a:pt x="508" y="1157"/>
                      <a:pt x="616" y="1157"/>
                    </a:cubicBezTo>
                    <a:close/>
                    <a:moveTo>
                      <a:pt x="6234" y="0"/>
                    </a:moveTo>
                    <a:cubicBezTo>
                      <a:pt x="6205" y="0"/>
                      <a:pt x="6174" y="4"/>
                      <a:pt x="6141" y="10"/>
                    </a:cubicBezTo>
                    <a:cubicBezTo>
                      <a:pt x="5689" y="107"/>
                      <a:pt x="5835" y="770"/>
                      <a:pt x="5964" y="1045"/>
                    </a:cubicBezTo>
                    <a:cubicBezTo>
                      <a:pt x="6007" y="1137"/>
                      <a:pt x="6060" y="1225"/>
                      <a:pt x="6120" y="1306"/>
                    </a:cubicBezTo>
                    <a:lnTo>
                      <a:pt x="6120" y="1306"/>
                    </a:lnTo>
                    <a:cubicBezTo>
                      <a:pt x="6053" y="1356"/>
                      <a:pt x="5979" y="1398"/>
                      <a:pt x="5900" y="1432"/>
                    </a:cubicBezTo>
                    <a:cubicBezTo>
                      <a:pt x="5703" y="1510"/>
                      <a:pt x="5449" y="1560"/>
                      <a:pt x="5195" y="1560"/>
                    </a:cubicBezTo>
                    <a:cubicBezTo>
                      <a:pt x="5094" y="1560"/>
                      <a:pt x="4993" y="1552"/>
                      <a:pt x="4896" y="1535"/>
                    </a:cubicBezTo>
                    <a:lnTo>
                      <a:pt x="4896" y="1535"/>
                    </a:lnTo>
                    <a:cubicBezTo>
                      <a:pt x="5006" y="1396"/>
                      <a:pt x="5090" y="1239"/>
                      <a:pt x="5124" y="1061"/>
                    </a:cubicBezTo>
                    <a:cubicBezTo>
                      <a:pt x="5172" y="706"/>
                      <a:pt x="4978" y="318"/>
                      <a:pt x="4622" y="221"/>
                    </a:cubicBezTo>
                    <a:cubicBezTo>
                      <a:pt x="4583" y="213"/>
                      <a:pt x="4544" y="209"/>
                      <a:pt x="4506" y="209"/>
                    </a:cubicBezTo>
                    <a:cubicBezTo>
                      <a:pt x="4166" y="209"/>
                      <a:pt x="3876" y="517"/>
                      <a:pt x="3847" y="851"/>
                    </a:cubicBezTo>
                    <a:cubicBezTo>
                      <a:pt x="3821" y="1190"/>
                      <a:pt x="4021" y="1481"/>
                      <a:pt x="4293" y="1654"/>
                    </a:cubicBezTo>
                    <a:lnTo>
                      <a:pt x="4293" y="1654"/>
                    </a:lnTo>
                    <a:cubicBezTo>
                      <a:pt x="4029" y="1827"/>
                      <a:pt x="3707" y="1938"/>
                      <a:pt x="3443" y="1982"/>
                    </a:cubicBezTo>
                    <a:cubicBezTo>
                      <a:pt x="3345" y="2001"/>
                      <a:pt x="3237" y="2012"/>
                      <a:pt x="3125" y="2012"/>
                    </a:cubicBezTo>
                    <a:cubicBezTo>
                      <a:pt x="2991" y="2012"/>
                      <a:pt x="2854" y="1997"/>
                      <a:pt x="2726" y="1961"/>
                    </a:cubicBezTo>
                    <a:lnTo>
                      <a:pt x="2726" y="1961"/>
                    </a:lnTo>
                    <a:cubicBezTo>
                      <a:pt x="2821" y="1886"/>
                      <a:pt x="2905" y="1802"/>
                      <a:pt x="2974" y="1708"/>
                    </a:cubicBezTo>
                    <a:cubicBezTo>
                      <a:pt x="3200" y="1417"/>
                      <a:pt x="3265" y="948"/>
                      <a:pt x="2942" y="706"/>
                    </a:cubicBezTo>
                    <a:cubicBezTo>
                      <a:pt x="2829" y="614"/>
                      <a:pt x="2689" y="571"/>
                      <a:pt x="2546" y="571"/>
                    </a:cubicBezTo>
                    <a:cubicBezTo>
                      <a:pt x="2362" y="571"/>
                      <a:pt x="2174" y="643"/>
                      <a:pt x="2036" y="770"/>
                    </a:cubicBezTo>
                    <a:cubicBezTo>
                      <a:pt x="1746" y="1045"/>
                      <a:pt x="1762" y="1497"/>
                      <a:pt x="1972" y="1805"/>
                    </a:cubicBezTo>
                    <a:cubicBezTo>
                      <a:pt x="2004" y="1857"/>
                      <a:pt x="2040" y="1906"/>
                      <a:pt x="2079" y="1950"/>
                    </a:cubicBezTo>
                    <a:lnTo>
                      <a:pt x="2079" y="1950"/>
                    </a:lnTo>
                    <a:cubicBezTo>
                      <a:pt x="1816" y="2069"/>
                      <a:pt x="1534" y="2177"/>
                      <a:pt x="1250" y="2177"/>
                    </a:cubicBezTo>
                    <a:cubicBezTo>
                      <a:pt x="1232" y="2177"/>
                      <a:pt x="1214" y="2177"/>
                      <a:pt x="1196" y="2176"/>
                    </a:cubicBezTo>
                    <a:cubicBezTo>
                      <a:pt x="1191" y="2176"/>
                      <a:pt x="1187" y="2175"/>
                      <a:pt x="1182" y="2175"/>
                    </a:cubicBezTo>
                    <a:lnTo>
                      <a:pt x="1182" y="2175"/>
                    </a:lnTo>
                    <a:cubicBezTo>
                      <a:pt x="1208" y="2113"/>
                      <a:pt x="1229" y="2048"/>
                      <a:pt x="1245" y="1982"/>
                    </a:cubicBezTo>
                    <a:cubicBezTo>
                      <a:pt x="1342" y="1594"/>
                      <a:pt x="1245" y="1094"/>
                      <a:pt x="873" y="883"/>
                    </a:cubicBezTo>
                    <a:cubicBezTo>
                      <a:pt x="789" y="836"/>
                      <a:pt x="706" y="815"/>
                      <a:pt x="626" y="815"/>
                    </a:cubicBezTo>
                    <a:cubicBezTo>
                      <a:pt x="350" y="815"/>
                      <a:pt x="115" y="1064"/>
                      <a:pt x="65" y="1352"/>
                    </a:cubicBezTo>
                    <a:cubicBezTo>
                      <a:pt x="0" y="1740"/>
                      <a:pt x="226" y="2096"/>
                      <a:pt x="534" y="2305"/>
                    </a:cubicBezTo>
                    <a:cubicBezTo>
                      <a:pt x="580" y="2337"/>
                      <a:pt x="627" y="2365"/>
                      <a:pt x="676" y="2388"/>
                    </a:cubicBezTo>
                    <a:lnTo>
                      <a:pt x="676" y="2388"/>
                    </a:lnTo>
                    <a:cubicBezTo>
                      <a:pt x="531" y="2573"/>
                      <a:pt x="347" y="2730"/>
                      <a:pt x="179" y="2887"/>
                    </a:cubicBezTo>
                    <a:cubicBezTo>
                      <a:pt x="52" y="3001"/>
                      <a:pt x="173" y="3175"/>
                      <a:pt x="309" y="3175"/>
                    </a:cubicBezTo>
                    <a:cubicBezTo>
                      <a:pt x="347" y="3175"/>
                      <a:pt x="385" y="3161"/>
                      <a:pt x="420" y="3130"/>
                    </a:cubicBezTo>
                    <a:cubicBezTo>
                      <a:pt x="626" y="2935"/>
                      <a:pt x="843" y="2727"/>
                      <a:pt x="1007" y="2491"/>
                    </a:cubicBezTo>
                    <a:lnTo>
                      <a:pt x="1007" y="2491"/>
                    </a:lnTo>
                    <a:cubicBezTo>
                      <a:pt x="1078" y="2502"/>
                      <a:pt x="1151" y="2507"/>
                      <a:pt x="1224" y="2507"/>
                    </a:cubicBezTo>
                    <a:cubicBezTo>
                      <a:pt x="1425" y="2507"/>
                      <a:pt x="1631" y="2468"/>
                      <a:pt x="1827" y="2402"/>
                    </a:cubicBezTo>
                    <a:cubicBezTo>
                      <a:pt x="2002" y="2346"/>
                      <a:pt x="2193" y="2275"/>
                      <a:pt x="2373" y="2183"/>
                    </a:cubicBezTo>
                    <a:lnTo>
                      <a:pt x="2373" y="2183"/>
                    </a:lnTo>
                    <a:cubicBezTo>
                      <a:pt x="2571" y="2291"/>
                      <a:pt x="2799" y="2345"/>
                      <a:pt x="3023" y="2354"/>
                    </a:cubicBezTo>
                    <a:cubicBezTo>
                      <a:pt x="3046" y="2355"/>
                      <a:pt x="3069" y="2355"/>
                      <a:pt x="3092" y="2355"/>
                    </a:cubicBezTo>
                    <a:cubicBezTo>
                      <a:pt x="3535" y="2355"/>
                      <a:pt x="3963" y="2214"/>
                      <a:pt x="4348" y="1999"/>
                    </a:cubicBezTo>
                    <a:cubicBezTo>
                      <a:pt x="4442" y="1940"/>
                      <a:pt x="4538" y="1874"/>
                      <a:pt x="4628" y="1801"/>
                    </a:cubicBezTo>
                    <a:lnTo>
                      <a:pt x="4628" y="1801"/>
                    </a:lnTo>
                    <a:cubicBezTo>
                      <a:pt x="4813" y="1856"/>
                      <a:pt x="5015" y="1883"/>
                      <a:pt x="5218" y="1883"/>
                    </a:cubicBezTo>
                    <a:cubicBezTo>
                      <a:pt x="5440" y="1883"/>
                      <a:pt x="5663" y="1851"/>
                      <a:pt x="5867" y="1788"/>
                    </a:cubicBezTo>
                    <a:cubicBezTo>
                      <a:pt x="6039" y="1735"/>
                      <a:pt x="6202" y="1653"/>
                      <a:pt x="6341" y="1543"/>
                    </a:cubicBezTo>
                    <a:lnTo>
                      <a:pt x="6341" y="1543"/>
                    </a:lnTo>
                    <a:cubicBezTo>
                      <a:pt x="6525" y="1703"/>
                      <a:pt x="6747" y="1817"/>
                      <a:pt x="6982" y="1869"/>
                    </a:cubicBezTo>
                    <a:cubicBezTo>
                      <a:pt x="6992" y="1871"/>
                      <a:pt x="7003" y="1872"/>
                      <a:pt x="7012" y="1872"/>
                    </a:cubicBezTo>
                    <a:cubicBezTo>
                      <a:pt x="7201" y="1872"/>
                      <a:pt x="7279" y="1592"/>
                      <a:pt x="7079" y="1546"/>
                    </a:cubicBezTo>
                    <a:cubicBezTo>
                      <a:pt x="6903" y="1510"/>
                      <a:pt x="6726" y="1421"/>
                      <a:pt x="6575" y="1297"/>
                    </a:cubicBezTo>
                    <a:lnTo>
                      <a:pt x="6575" y="1297"/>
                    </a:lnTo>
                    <a:cubicBezTo>
                      <a:pt x="6655" y="1181"/>
                      <a:pt x="6713" y="1048"/>
                      <a:pt x="6740" y="900"/>
                    </a:cubicBezTo>
                    <a:cubicBezTo>
                      <a:pt x="6800" y="583"/>
                      <a:pt x="6636" y="0"/>
                      <a:pt x="6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481;p38"/>
              <p:cNvSpPr/>
              <p:nvPr/>
            </p:nvSpPr>
            <p:spPr>
              <a:xfrm>
                <a:off x="5135875" y="2228375"/>
                <a:ext cx="1922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2417" extrusionOk="0">
                    <a:moveTo>
                      <a:pt x="4649" y="452"/>
                    </a:moveTo>
                    <a:cubicBezTo>
                      <a:pt x="4664" y="452"/>
                      <a:pt x="4679" y="457"/>
                      <a:pt x="4692" y="468"/>
                    </a:cubicBezTo>
                    <a:cubicBezTo>
                      <a:pt x="4772" y="532"/>
                      <a:pt x="4659" y="774"/>
                      <a:pt x="4627" y="839"/>
                    </a:cubicBezTo>
                    <a:cubicBezTo>
                      <a:pt x="4562" y="968"/>
                      <a:pt x="4481" y="1082"/>
                      <a:pt x="4384" y="1179"/>
                    </a:cubicBezTo>
                    <a:cubicBezTo>
                      <a:pt x="4353" y="1213"/>
                      <a:pt x="4320" y="1245"/>
                      <a:pt x="4285" y="1276"/>
                    </a:cubicBezTo>
                    <a:lnTo>
                      <a:pt x="4285" y="1276"/>
                    </a:lnTo>
                    <a:cubicBezTo>
                      <a:pt x="4273" y="1218"/>
                      <a:pt x="4268" y="1158"/>
                      <a:pt x="4272" y="1097"/>
                    </a:cubicBezTo>
                    <a:cubicBezTo>
                      <a:pt x="4272" y="968"/>
                      <a:pt x="4304" y="839"/>
                      <a:pt x="4368" y="726"/>
                    </a:cubicBezTo>
                    <a:cubicBezTo>
                      <a:pt x="4410" y="656"/>
                      <a:pt x="4550" y="452"/>
                      <a:pt x="4649" y="452"/>
                    </a:cubicBezTo>
                    <a:close/>
                    <a:moveTo>
                      <a:pt x="6455" y="610"/>
                    </a:moveTo>
                    <a:cubicBezTo>
                      <a:pt x="6553" y="610"/>
                      <a:pt x="6435" y="874"/>
                      <a:pt x="6405" y="936"/>
                    </a:cubicBezTo>
                    <a:cubicBezTo>
                      <a:pt x="6340" y="1049"/>
                      <a:pt x="6276" y="1179"/>
                      <a:pt x="6179" y="1276"/>
                    </a:cubicBezTo>
                    <a:cubicBezTo>
                      <a:pt x="6172" y="1284"/>
                      <a:pt x="6164" y="1293"/>
                      <a:pt x="6157" y="1302"/>
                    </a:cubicBezTo>
                    <a:lnTo>
                      <a:pt x="6157" y="1302"/>
                    </a:lnTo>
                    <a:cubicBezTo>
                      <a:pt x="6151" y="1191"/>
                      <a:pt x="6166" y="1082"/>
                      <a:pt x="6194" y="985"/>
                    </a:cubicBezTo>
                    <a:cubicBezTo>
                      <a:pt x="6226" y="888"/>
                      <a:pt x="6323" y="629"/>
                      <a:pt x="6437" y="612"/>
                    </a:cubicBezTo>
                    <a:cubicBezTo>
                      <a:pt x="6444" y="611"/>
                      <a:pt x="6450" y="610"/>
                      <a:pt x="6455" y="610"/>
                    </a:cubicBezTo>
                    <a:close/>
                    <a:moveTo>
                      <a:pt x="2769" y="336"/>
                    </a:moveTo>
                    <a:cubicBezTo>
                      <a:pt x="3039" y="336"/>
                      <a:pt x="2782" y="925"/>
                      <a:pt x="2703" y="1049"/>
                    </a:cubicBezTo>
                    <a:cubicBezTo>
                      <a:pt x="2637" y="1161"/>
                      <a:pt x="2554" y="1259"/>
                      <a:pt x="2460" y="1342"/>
                    </a:cubicBezTo>
                    <a:lnTo>
                      <a:pt x="2460" y="1342"/>
                    </a:lnTo>
                    <a:cubicBezTo>
                      <a:pt x="2367" y="1225"/>
                      <a:pt x="2311" y="1079"/>
                      <a:pt x="2315" y="903"/>
                    </a:cubicBezTo>
                    <a:cubicBezTo>
                      <a:pt x="2332" y="677"/>
                      <a:pt x="2477" y="386"/>
                      <a:pt x="2736" y="338"/>
                    </a:cubicBezTo>
                    <a:cubicBezTo>
                      <a:pt x="2748" y="337"/>
                      <a:pt x="2759" y="336"/>
                      <a:pt x="2769" y="336"/>
                    </a:cubicBezTo>
                    <a:close/>
                    <a:moveTo>
                      <a:pt x="988" y="551"/>
                    </a:moveTo>
                    <a:cubicBezTo>
                      <a:pt x="1082" y="551"/>
                      <a:pt x="1178" y="598"/>
                      <a:pt x="1249" y="709"/>
                    </a:cubicBezTo>
                    <a:cubicBezTo>
                      <a:pt x="1424" y="980"/>
                      <a:pt x="1255" y="1312"/>
                      <a:pt x="1050" y="1508"/>
                    </a:cubicBezTo>
                    <a:lnTo>
                      <a:pt x="1050" y="1508"/>
                    </a:lnTo>
                    <a:cubicBezTo>
                      <a:pt x="823" y="1388"/>
                      <a:pt x="624" y="1174"/>
                      <a:pt x="651" y="903"/>
                    </a:cubicBezTo>
                    <a:cubicBezTo>
                      <a:pt x="661" y="697"/>
                      <a:pt x="822" y="551"/>
                      <a:pt x="988" y="551"/>
                    </a:cubicBezTo>
                    <a:close/>
                    <a:moveTo>
                      <a:pt x="2804" y="0"/>
                    </a:moveTo>
                    <a:cubicBezTo>
                      <a:pt x="2574" y="0"/>
                      <a:pt x="2322" y="154"/>
                      <a:pt x="2186" y="322"/>
                    </a:cubicBezTo>
                    <a:cubicBezTo>
                      <a:pt x="1960" y="629"/>
                      <a:pt x="1927" y="1082"/>
                      <a:pt x="2121" y="1421"/>
                    </a:cubicBezTo>
                    <a:cubicBezTo>
                      <a:pt x="2142" y="1456"/>
                      <a:pt x="2165" y="1490"/>
                      <a:pt x="2189" y="1523"/>
                    </a:cubicBezTo>
                    <a:lnTo>
                      <a:pt x="2189" y="1523"/>
                    </a:lnTo>
                    <a:cubicBezTo>
                      <a:pt x="2016" y="1608"/>
                      <a:pt x="1824" y="1654"/>
                      <a:pt x="1631" y="1654"/>
                    </a:cubicBezTo>
                    <a:cubicBezTo>
                      <a:pt x="1550" y="1654"/>
                      <a:pt x="1468" y="1646"/>
                      <a:pt x="1387" y="1629"/>
                    </a:cubicBezTo>
                    <a:lnTo>
                      <a:pt x="1387" y="1629"/>
                    </a:lnTo>
                    <a:cubicBezTo>
                      <a:pt x="1424" y="1584"/>
                      <a:pt x="1460" y="1536"/>
                      <a:pt x="1492" y="1485"/>
                    </a:cubicBezTo>
                    <a:cubicBezTo>
                      <a:pt x="1701" y="1146"/>
                      <a:pt x="1718" y="694"/>
                      <a:pt x="1427" y="403"/>
                    </a:cubicBezTo>
                    <a:cubicBezTo>
                      <a:pt x="1302" y="278"/>
                      <a:pt x="1145" y="217"/>
                      <a:pt x="987" y="217"/>
                    </a:cubicBezTo>
                    <a:cubicBezTo>
                      <a:pt x="796" y="217"/>
                      <a:pt x="606" y="306"/>
                      <a:pt x="473" y="483"/>
                    </a:cubicBezTo>
                    <a:cubicBezTo>
                      <a:pt x="214" y="806"/>
                      <a:pt x="296" y="1243"/>
                      <a:pt x="554" y="1550"/>
                    </a:cubicBezTo>
                    <a:cubicBezTo>
                      <a:pt x="618" y="1619"/>
                      <a:pt x="686" y="1680"/>
                      <a:pt x="759" y="1733"/>
                    </a:cubicBezTo>
                    <a:lnTo>
                      <a:pt x="759" y="1733"/>
                    </a:lnTo>
                    <a:cubicBezTo>
                      <a:pt x="560" y="1862"/>
                      <a:pt x="344" y="1970"/>
                      <a:pt x="150" y="2099"/>
                    </a:cubicBezTo>
                    <a:cubicBezTo>
                      <a:pt x="1" y="2195"/>
                      <a:pt x="91" y="2416"/>
                      <a:pt x="229" y="2416"/>
                    </a:cubicBezTo>
                    <a:cubicBezTo>
                      <a:pt x="256" y="2416"/>
                      <a:pt x="283" y="2408"/>
                      <a:pt x="311" y="2390"/>
                    </a:cubicBezTo>
                    <a:cubicBezTo>
                      <a:pt x="567" y="2224"/>
                      <a:pt x="846" y="2087"/>
                      <a:pt x="1088" y="1907"/>
                    </a:cubicBezTo>
                    <a:lnTo>
                      <a:pt x="1088" y="1907"/>
                    </a:lnTo>
                    <a:cubicBezTo>
                      <a:pt x="1250" y="1965"/>
                      <a:pt x="1421" y="1993"/>
                      <a:pt x="1594" y="1993"/>
                    </a:cubicBezTo>
                    <a:cubicBezTo>
                      <a:pt x="1886" y="1993"/>
                      <a:pt x="2181" y="1913"/>
                      <a:pt x="2437" y="1765"/>
                    </a:cubicBezTo>
                    <a:lnTo>
                      <a:pt x="2437" y="1765"/>
                    </a:lnTo>
                    <a:cubicBezTo>
                      <a:pt x="2667" y="1932"/>
                      <a:pt x="2955" y="2019"/>
                      <a:pt x="3237" y="2019"/>
                    </a:cubicBezTo>
                    <a:cubicBezTo>
                      <a:pt x="3252" y="2020"/>
                      <a:pt x="3268" y="2020"/>
                      <a:pt x="3283" y="2020"/>
                    </a:cubicBezTo>
                    <a:cubicBezTo>
                      <a:pt x="3585" y="2020"/>
                      <a:pt x="3886" y="1921"/>
                      <a:pt x="4155" y="1768"/>
                    </a:cubicBezTo>
                    <a:lnTo>
                      <a:pt x="4155" y="1768"/>
                    </a:lnTo>
                    <a:cubicBezTo>
                      <a:pt x="4373" y="2074"/>
                      <a:pt x="4687" y="2200"/>
                      <a:pt x="5022" y="2200"/>
                    </a:cubicBezTo>
                    <a:cubicBezTo>
                      <a:pt x="5362" y="2200"/>
                      <a:pt x="5722" y="2070"/>
                      <a:pt x="6022" y="1867"/>
                    </a:cubicBezTo>
                    <a:lnTo>
                      <a:pt x="6022" y="1867"/>
                    </a:lnTo>
                    <a:cubicBezTo>
                      <a:pt x="6085" y="1961"/>
                      <a:pt x="6164" y="2046"/>
                      <a:pt x="6259" y="2116"/>
                    </a:cubicBezTo>
                    <a:cubicBezTo>
                      <a:pt x="6476" y="2276"/>
                      <a:pt x="6731" y="2359"/>
                      <a:pt x="6989" y="2359"/>
                    </a:cubicBezTo>
                    <a:cubicBezTo>
                      <a:pt x="7174" y="2359"/>
                      <a:pt x="7361" y="2317"/>
                      <a:pt x="7536" y="2229"/>
                    </a:cubicBezTo>
                    <a:cubicBezTo>
                      <a:pt x="7689" y="2145"/>
                      <a:pt x="7590" y="1918"/>
                      <a:pt x="7436" y="1918"/>
                    </a:cubicBezTo>
                    <a:cubicBezTo>
                      <a:pt x="7411" y="1918"/>
                      <a:pt x="7385" y="1924"/>
                      <a:pt x="7358" y="1938"/>
                    </a:cubicBezTo>
                    <a:cubicBezTo>
                      <a:pt x="7237" y="1998"/>
                      <a:pt x="7108" y="2027"/>
                      <a:pt x="6981" y="2027"/>
                    </a:cubicBezTo>
                    <a:cubicBezTo>
                      <a:pt x="6704" y="2027"/>
                      <a:pt x="6435" y="1890"/>
                      <a:pt x="6281" y="1658"/>
                    </a:cubicBezTo>
                    <a:lnTo>
                      <a:pt x="6281" y="1658"/>
                    </a:lnTo>
                    <a:cubicBezTo>
                      <a:pt x="6441" y="1497"/>
                      <a:pt x="6583" y="1305"/>
                      <a:pt x="6696" y="1097"/>
                    </a:cubicBezTo>
                    <a:cubicBezTo>
                      <a:pt x="6776" y="903"/>
                      <a:pt x="6905" y="612"/>
                      <a:pt x="6776" y="419"/>
                    </a:cubicBezTo>
                    <a:cubicBezTo>
                      <a:pt x="6719" y="305"/>
                      <a:pt x="6613" y="258"/>
                      <a:pt x="6502" y="258"/>
                    </a:cubicBezTo>
                    <a:cubicBezTo>
                      <a:pt x="6423" y="258"/>
                      <a:pt x="6342" y="281"/>
                      <a:pt x="6276" y="322"/>
                    </a:cubicBezTo>
                    <a:cubicBezTo>
                      <a:pt x="6065" y="435"/>
                      <a:pt x="5935" y="677"/>
                      <a:pt x="5871" y="888"/>
                    </a:cubicBezTo>
                    <a:cubicBezTo>
                      <a:pt x="5815" y="1112"/>
                      <a:pt x="5819" y="1349"/>
                      <a:pt x="5882" y="1564"/>
                    </a:cubicBezTo>
                    <a:lnTo>
                      <a:pt x="5882" y="1564"/>
                    </a:lnTo>
                    <a:cubicBezTo>
                      <a:pt x="5641" y="1750"/>
                      <a:pt x="5343" y="1887"/>
                      <a:pt x="5055" y="1887"/>
                    </a:cubicBezTo>
                    <a:cubicBezTo>
                      <a:pt x="4913" y="1887"/>
                      <a:pt x="4773" y="1853"/>
                      <a:pt x="4643" y="1776"/>
                    </a:cubicBezTo>
                    <a:cubicBezTo>
                      <a:pt x="4562" y="1725"/>
                      <a:pt x="4490" y="1659"/>
                      <a:pt x="4431" y="1583"/>
                    </a:cubicBezTo>
                    <a:lnTo>
                      <a:pt x="4431" y="1583"/>
                    </a:lnTo>
                    <a:cubicBezTo>
                      <a:pt x="4465" y="1557"/>
                      <a:pt x="4498" y="1530"/>
                      <a:pt x="4530" y="1502"/>
                    </a:cubicBezTo>
                    <a:cubicBezTo>
                      <a:pt x="4821" y="1243"/>
                      <a:pt x="5112" y="806"/>
                      <a:pt x="5030" y="386"/>
                    </a:cubicBezTo>
                    <a:cubicBezTo>
                      <a:pt x="4997" y="191"/>
                      <a:pt x="4882" y="120"/>
                      <a:pt x="4745" y="120"/>
                    </a:cubicBezTo>
                    <a:cubicBezTo>
                      <a:pt x="4552" y="120"/>
                      <a:pt x="4313" y="261"/>
                      <a:pt x="4190" y="403"/>
                    </a:cubicBezTo>
                    <a:cubicBezTo>
                      <a:pt x="3954" y="699"/>
                      <a:pt x="3866" y="1115"/>
                      <a:pt x="4001" y="1481"/>
                    </a:cubicBezTo>
                    <a:lnTo>
                      <a:pt x="4001" y="1481"/>
                    </a:lnTo>
                    <a:cubicBezTo>
                      <a:pt x="3875" y="1553"/>
                      <a:pt x="3737" y="1609"/>
                      <a:pt x="3593" y="1647"/>
                    </a:cubicBezTo>
                    <a:cubicBezTo>
                      <a:pt x="3499" y="1674"/>
                      <a:pt x="3395" y="1688"/>
                      <a:pt x="3288" y="1688"/>
                    </a:cubicBezTo>
                    <a:cubicBezTo>
                      <a:pt x="3096" y="1688"/>
                      <a:pt x="2894" y="1644"/>
                      <a:pt x="2725" y="1555"/>
                    </a:cubicBezTo>
                    <a:lnTo>
                      <a:pt x="2725" y="1555"/>
                    </a:lnTo>
                    <a:cubicBezTo>
                      <a:pt x="2800" y="1485"/>
                      <a:pt x="2869" y="1408"/>
                      <a:pt x="2929" y="1324"/>
                    </a:cubicBezTo>
                    <a:cubicBezTo>
                      <a:pt x="3123" y="1049"/>
                      <a:pt x="3382" y="468"/>
                      <a:pt x="3140" y="160"/>
                    </a:cubicBezTo>
                    <a:cubicBezTo>
                      <a:pt x="3049" y="46"/>
                      <a:pt x="2930" y="0"/>
                      <a:pt x="2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482;p38"/>
              <p:cNvSpPr/>
              <p:nvPr/>
            </p:nvSpPr>
            <p:spPr>
              <a:xfrm>
                <a:off x="4977150" y="2252600"/>
                <a:ext cx="1060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2188" extrusionOk="0">
                    <a:moveTo>
                      <a:pt x="2191" y="380"/>
                    </a:moveTo>
                    <a:cubicBezTo>
                      <a:pt x="2200" y="397"/>
                      <a:pt x="2200" y="422"/>
                      <a:pt x="2200" y="436"/>
                    </a:cubicBezTo>
                    <a:cubicBezTo>
                      <a:pt x="2200" y="612"/>
                      <a:pt x="2216" y="757"/>
                      <a:pt x="2154" y="932"/>
                    </a:cubicBezTo>
                    <a:lnTo>
                      <a:pt x="2154" y="932"/>
                    </a:lnTo>
                    <a:cubicBezTo>
                      <a:pt x="2110" y="821"/>
                      <a:pt x="2090" y="701"/>
                      <a:pt x="2103" y="581"/>
                    </a:cubicBezTo>
                    <a:cubicBezTo>
                      <a:pt x="2120" y="516"/>
                      <a:pt x="2152" y="452"/>
                      <a:pt x="2184" y="387"/>
                    </a:cubicBezTo>
                    <a:cubicBezTo>
                      <a:pt x="2187" y="385"/>
                      <a:pt x="2189" y="382"/>
                      <a:pt x="2191" y="380"/>
                    </a:cubicBezTo>
                    <a:close/>
                    <a:moveTo>
                      <a:pt x="576" y="370"/>
                    </a:moveTo>
                    <a:cubicBezTo>
                      <a:pt x="612" y="370"/>
                      <a:pt x="630" y="427"/>
                      <a:pt x="665" y="484"/>
                    </a:cubicBezTo>
                    <a:cubicBezTo>
                      <a:pt x="730" y="662"/>
                      <a:pt x="778" y="839"/>
                      <a:pt x="713" y="1018"/>
                    </a:cubicBezTo>
                    <a:cubicBezTo>
                      <a:pt x="705" y="1043"/>
                      <a:pt x="695" y="1068"/>
                      <a:pt x="685" y="1093"/>
                    </a:cubicBezTo>
                    <a:lnTo>
                      <a:pt x="685" y="1093"/>
                    </a:lnTo>
                    <a:cubicBezTo>
                      <a:pt x="582" y="953"/>
                      <a:pt x="512" y="788"/>
                      <a:pt x="503" y="613"/>
                    </a:cubicBezTo>
                    <a:cubicBezTo>
                      <a:pt x="487" y="565"/>
                      <a:pt x="487" y="452"/>
                      <a:pt x="519" y="404"/>
                    </a:cubicBezTo>
                    <a:cubicBezTo>
                      <a:pt x="543" y="380"/>
                      <a:pt x="561" y="370"/>
                      <a:pt x="576" y="370"/>
                    </a:cubicBezTo>
                    <a:close/>
                    <a:moveTo>
                      <a:pt x="2215" y="0"/>
                    </a:moveTo>
                    <a:cubicBezTo>
                      <a:pt x="2176" y="0"/>
                      <a:pt x="2134" y="10"/>
                      <a:pt x="2087" y="31"/>
                    </a:cubicBezTo>
                    <a:cubicBezTo>
                      <a:pt x="1764" y="177"/>
                      <a:pt x="1715" y="662"/>
                      <a:pt x="1796" y="936"/>
                    </a:cubicBezTo>
                    <a:cubicBezTo>
                      <a:pt x="1832" y="1048"/>
                      <a:pt x="1886" y="1148"/>
                      <a:pt x="1953" y="1236"/>
                    </a:cubicBezTo>
                    <a:lnTo>
                      <a:pt x="1953" y="1236"/>
                    </a:lnTo>
                    <a:cubicBezTo>
                      <a:pt x="1929" y="1262"/>
                      <a:pt x="1903" y="1286"/>
                      <a:pt x="1877" y="1309"/>
                    </a:cubicBezTo>
                    <a:cubicBezTo>
                      <a:pt x="1729" y="1447"/>
                      <a:pt x="1560" y="1522"/>
                      <a:pt x="1389" y="1522"/>
                    </a:cubicBezTo>
                    <a:cubicBezTo>
                      <a:pt x="1260" y="1522"/>
                      <a:pt x="1129" y="1479"/>
                      <a:pt x="1004" y="1389"/>
                    </a:cubicBezTo>
                    <a:cubicBezTo>
                      <a:pt x="984" y="1376"/>
                      <a:pt x="964" y="1363"/>
                      <a:pt x="944" y="1349"/>
                    </a:cubicBezTo>
                    <a:lnTo>
                      <a:pt x="944" y="1349"/>
                    </a:lnTo>
                    <a:cubicBezTo>
                      <a:pt x="999" y="1243"/>
                      <a:pt x="1043" y="1133"/>
                      <a:pt x="1068" y="1018"/>
                    </a:cubicBezTo>
                    <a:cubicBezTo>
                      <a:pt x="1118" y="807"/>
                      <a:pt x="1068" y="613"/>
                      <a:pt x="988" y="419"/>
                    </a:cubicBezTo>
                    <a:cubicBezTo>
                      <a:pt x="924" y="258"/>
                      <a:pt x="842" y="64"/>
                      <a:pt x="648" y="16"/>
                    </a:cubicBezTo>
                    <a:cubicBezTo>
                      <a:pt x="620" y="10"/>
                      <a:pt x="594" y="7"/>
                      <a:pt x="568" y="7"/>
                    </a:cubicBezTo>
                    <a:cubicBezTo>
                      <a:pt x="230" y="7"/>
                      <a:pt x="135" y="487"/>
                      <a:pt x="180" y="742"/>
                    </a:cubicBezTo>
                    <a:cubicBezTo>
                      <a:pt x="220" y="983"/>
                      <a:pt x="347" y="1211"/>
                      <a:pt x="515" y="1400"/>
                    </a:cubicBezTo>
                    <a:lnTo>
                      <a:pt x="515" y="1400"/>
                    </a:lnTo>
                    <a:cubicBezTo>
                      <a:pt x="389" y="1583"/>
                      <a:pt x="235" y="1750"/>
                      <a:pt x="99" y="1906"/>
                    </a:cubicBezTo>
                    <a:cubicBezTo>
                      <a:pt x="1" y="2028"/>
                      <a:pt x="107" y="2188"/>
                      <a:pt x="228" y="2188"/>
                    </a:cubicBezTo>
                    <a:cubicBezTo>
                      <a:pt x="266" y="2188"/>
                      <a:pt x="306" y="2172"/>
                      <a:pt x="342" y="2132"/>
                    </a:cubicBezTo>
                    <a:cubicBezTo>
                      <a:pt x="477" y="1981"/>
                      <a:pt x="632" y="1814"/>
                      <a:pt x="766" y="1631"/>
                    </a:cubicBezTo>
                    <a:lnTo>
                      <a:pt x="766" y="1631"/>
                    </a:lnTo>
                    <a:cubicBezTo>
                      <a:pt x="797" y="1654"/>
                      <a:pt x="828" y="1676"/>
                      <a:pt x="859" y="1697"/>
                    </a:cubicBezTo>
                    <a:cubicBezTo>
                      <a:pt x="1029" y="1810"/>
                      <a:pt x="1206" y="1860"/>
                      <a:pt x="1379" y="1860"/>
                    </a:cubicBezTo>
                    <a:cubicBezTo>
                      <a:pt x="1686" y="1860"/>
                      <a:pt x="1980" y="1702"/>
                      <a:pt x="2196" y="1465"/>
                    </a:cubicBezTo>
                    <a:lnTo>
                      <a:pt x="2196" y="1465"/>
                    </a:lnTo>
                    <a:cubicBezTo>
                      <a:pt x="2345" y="1567"/>
                      <a:pt x="2520" y="1635"/>
                      <a:pt x="2701" y="1664"/>
                    </a:cubicBezTo>
                    <a:cubicBezTo>
                      <a:pt x="2780" y="1677"/>
                      <a:pt x="2858" y="1683"/>
                      <a:pt x="2935" y="1683"/>
                    </a:cubicBezTo>
                    <a:cubicBezTo>
                      <a:pt x="3348" y="1683"/>
                      <a:pt x="3737" y="1515"/>
                      <a:pt x="4091" y="1324"/>
                    </a:cubicBezTo>
                    <a:cubicBezTo>
                      <a:pt x="4241" y="1229"/>
                      <a:pt x="4149" y="1008"/>
                      <a:pt x="4001" y="1008"/>
                    </a:cubicBezTo>
                    <a:cubicBezTo>
                      <a:pt x="3973" y="1008"/>
                      <a:pt x="3943" y="1016"/>
                      <a:pt x="3913" y="1033"/>
                    </a:cubicBezTo>
                    <a:cubicBezTo>
                      <a:pt x="3636" y="1191"/>
                      <a:pt x="3237" y="1358"/>
                      <a:pt x="2875" y="1358"/>
                    </a:cubicBezTo>
                    <a:cubicBezTo>
                      <a:pt x="2694" y="1358"/>
                      <a:pt x="2523" y="1317"/>
                      <a:pt x="2380" y="1213"/>
                    </a:cubicBezTo>
                    <a:lnTo>
                      <a:pt x="2380" y="1213"/>
                    </a:lnTo>
                    <a:cubicBezTo>
                      <a:pt x="2462" y="1067"/>
                      <a:pt x="2519" y="907"/>
                      <a:pt x="2540" y="742"/>
                    </a:cubicBezTo>
                    <a:cubicBezTo>
                      <a:pt x="2568" y="515"/>
                      <a:pt x="2497" y="0"/>
                      <a:pt x="2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483;p38"/>
              <p:cNvSpPr/>
              <p:nvPr/>
            </p:nvSpPr>
            <p:spPr>
              <a:xfrm>
                <a:off x="4867325" y="2005200"/>
                <a:ext cx="662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807" extrusionOk="0">
                    <a:moveTo>
                      <a:pt x="1562" y="335"/>
                    </a:moveTo>
                    <a:cubicBezTo>
                      <a:pt x="1599" y="335"/>
                      <a:pt x="1635" y="347"/>
                      <a:pt x="1664" y="377"/>
                    </a:cubicBezTo>
                    <a:cubicBezTo>
                      <a:pt x="1825" y="565"/>
                      <a:pt x="1563" y="842"/>
                      <a:pt x="1385" y="995"/>
                    </a:cubicBezTo>
                    <a:lnTo>
                      <a:pt x="1385" y="995"/>
                    </a:lnTo>
                    <a:cubicBezTo>
                      <a:pt x="1367" y="950"/>
                      <a:pt x="1353" y="905"/>
                      <a:pt x="1341" y="861"/>
                    </a:cubicBezTo>
                    <a:cubicBezTo>
                      <a:pt x="1309" y="715"/>
                      <a:pt x="1309" y="538"/>
                      <a:pt x="1389" y="424"/>
                    </a:cubicBezTo>
                    <a:cubicBezTo>
                      <a:pt x="1430" y="373"/>
                      <a:pt x="1498" y="335"/>
                      <a:pt x="1562" y="335"/>
                    </a:cubicBezTo>
                    <a:close/>
                    <a:moveTo>
                      <a:pt x="1573" y="0"/>
                    </a:moveTo>
                    <a:cubicBezTo>
                      <a:pt x="1496" y="0"/>
                      <a:pt x="1416" y="19"/>
                      <a:pt x="1341" y="53"/>
                    </a:cubicBezTo>
                    <a:cubicBezTo>
                      <a:pt x="1115" y="166"/>
                      <a:pt x="1018" y="377"/>
                      <a:pt x="1001" y="603"/>
                    </a:cubicBezTo>
                    <a:cubicBezTo>
                      <a:pt x="980" y="796"/>
                      <a:pt x="1019" y="1002"/>
                      <a:pt x="1101" y="1187"/>
                    </a:cubicBezTo>
                    <a:lnTo>
                      <a:pt x="1101" y="1187"/>
                    </a:lnTo>
                    <a:cubicBezTo>
                      <a:pt x="981" y="1246"/>
                      <a:pt x="848" y="1284"/>
                      <a:pt x="721" y="1284"/>
                    </a:cubicBezTo>
                    <a:cubicBezTo>
                      <a:pt x="594" y="1284"/>
                      <a:pt x="472" y="1246"/>
                      <a:pt x="371" y="1152"/>
                    </a:cubicBezTo>
                    <a:cubicBezTo>
                      <a:pt x="338" y="1125"/>
                      <a:pt x="300" y="1114"/>
                      <a:pt x="264" y="1114"/>
                    </a:cubicBezTo>
                    <a:cubicBezTo>
                      <a:pt x="126" y="1114"/>
                      <a:pt x="0" y="1280"/>
                      <a:pt x="128" y="1394"/>
                    </a:cubicBezTo>
                    <a:cubicBezTo>
                      <a:pt x="302" y="1545"/>
                      <a:pt x="511" y="1611"/>
                      <a:pt x="723" y="1611"/>
                    </a:cubicBezTo>
                    <a:cubicBezTo>
                      <a:pt x="911" y="1611"/>
                      <a:pt x="1101" y="1560"/>
                      <a:pt x="1274" y="1469"/>
                    </a:cubicBezTo>
                    <a:lnTo>
                      <a:pt x="1274" y="1469"/>
                    </a:lnTo>
                    <a:cubicBezTo>
                      <a:pt x="1373" y="1591"/>
                      <a:pt x="1495" y="1690"/>
                      <a:pt x="1632" y="1750"/>
                    </a:cubicBezTo>
                    <a:cubicBezTo>
                      <a:pt x="1722" y="1788"/>
                      <a:pt x="1820" y="1806"/>
                      <a:pt x="1919" y="1806"/>
                    </a:cubicBezTo>
                    <a:cubicBezTo>
                      <a:pt x="2276" y="1806"/>
                      <a:pt x="2637" y="1565"/>
                      <a:pt x="2649" y="1185"/>
                    </a:cubicBezTo>
                    <a:cubicBezTo>
                      <a:pt x="2649" y="1072"/>
                      <a:pt x="2569" y="1015"/>
                      <a:pt x="2486" y="1015"/>
                    </a:cubicBezTo>
                    <a:cubicBezTo>
                      <a:pt x="2403" y="1015"/>
                      <a:pt x="2318" y="1072"/>
                      <a:pt x="2311" y="1185"/>
                    </a:cubicBezTo>
                    <a:cubicBezTo>
                      <a:pt x="2311" y="1365"/>
                      <a:pt x="2096" y="1486"/>
                      <a:pt x="1922" y="1486"/>
                    </a:cubicBezTo>
                    <a:cubicBezTo>
                      <a:pt x="1894" y="1486"/>
                      <a:pt x="1866" y="1482"/>
                      <a:pt x="1841" y="1476"/>
                    </a:cubicBezTo>
                    <a:cubicBezTo>
                      <a:pt x="1725" y="1441"/>
                      <a:pt x="1628" y="1368"/>
                      <a:pt x="1551" y="1278"/>
                    </a:cubicBezTo>
                    <a:lnTo>
                      <a:pt x="1551" y="1278"/>
                    </a:lnTo>
                    <a:cubicBezTo>
                      <a:pt x="1871" y="1010"/>
                      <a:pt x="2222" y="565"/>
                      <a:pt x="1938" y="183"/>
                    </a:cubicBezTo>
                    <a:cubicBezTo>
                      <a:pt x="1845" y="58"/>
                      <a:pt x="1712" y="0"/>
                      <a:pt x="1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484;p38"/>
              <p:cNvSpPr/>
              <p:nvPr/>
            </p:nvSpPr>
            <p:spPr>
              <a:xfrm>
                <a:off x="4926675" y="1889750"/>
                <a:ext cx="606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102" extrusionOk="0">
                    <a:moveTo>
                      <a:pt x="534" y="323"/>
                    </a:moveTo>
                    <a:cubicBezTo>
                      <a:pt x="537" y="327"/>
                      <a:pt x="541" y="331"/>
                      <a:pt x="544" y="335"/>
                    </a:cubicBezTo>
                    <a:lnTo>
                      <a:pt x="544" y="335"/>
                    </a:lnTo>
                    <a:cubicBezTo>
                      <a:pt x="541" y="335"/>
                      <a:pt x="538" y="332"/>
                      <a:pt x="534" y="323"/>
                    </a:cubicBezTo>
                    <a:close/>
                    <a:moveTo>
                      <a:pt x="1518" y="342"/>
                    </a:moveTo>
                    <a:cubicBezTo>
                      <a:pt x="1537" y="372"/>
                      <a:pt x="1539" y="408"/>
                      <a:pt x="1553" y="420"/>
                    </a:cubicBezTo>
                    <a:cubicBezTo>
                      <a:pt x="1577" y="590"/>
                      <a:pt x="1519" y="778"/>
                      <a:pt x="1448" y="943"/>
                    </a:cubicBezTo>
                    <a:lnTo>
                      <a:pt x="1448" y="943"/>
                    </a:lnTo>
                    <a:cubicBezTo>
                      <a:pt x="1389" y="843"/>
                      <a:pt x="1360" y="725"/>
                      <a:pt x="1374" y="599"/>
                    </a:cubicBezTo>
                    <a:cubicBezTo>
                      <a:pt x="1391" y="534"/>
                      <a:pt x="1424" y="405"/>
                      <a:pt x="1488" y="356"/>
                    </a:cubicBezTo>
                    <a:cubicBezTo>
                      <a:pt x="1502" y="349"/>
                      <a:pt x="1513" y="345"/>
                      <a:pt x="1518" y="342"/>
                    </a:cubicBezTo>
                    <a:close/>
                    <a:moveTo>
                      <a:pt x="550" y="345"/>
                    </a:moveTo>
                    <a:cubicBezTo>
                      <a:pt x="560" y="360"/>
                      <a:pt x="566" y="378"/>
                      <a:pt x="566" y="388"/>
                    </a:cubicBezTo>
                    <a:cubicBezTo>
                      <a:pt x="615" y="485"/>
                      <a:pt x="631" y="566"/>
                      <a:pt x="648" y="663"/>
                    </a:cubicBezTo>
                    <a:cubicBezTo>
                      <a:pt x="671" y="870"/>
                      <a:pt x="639" y="1081"/>
                      <a:pt x="561" y="1272"/>
                    </a:cubicBezTo>
                    <a:lnTo>
                      <a:pt x="561" y="1272"/>
                    </a:lnTo>
                    <a:cubicBezTo>
                      <a:pt x="513" y="1216"/>
                      <a:pt x="477" y="1152"/>
                      <a:pt x="454" y="1084"/>
                    </a:cubicBezTo>
                    <a:cubicBezTo>
                      <a:pt x="372" y="890"/>
                      <a:pt x="372" y="647"/>
                      <a:pt x="469" y="453"/>
                    </a:cubicBezTo>
                    <a:cubicBezTo>
                      <a:pt x="486" y="420"/>
                      <a:pt x="502" y="405"/>
                      <a:pt x="518" y="388"/>
                    </a:cubicBezTo>
                    <a:cubicBezTo>
                      <a:pt x="518" y="388"/>
                      <a:pt x="545" y="361"/>
                      <a:pt x="550" y="345"/>
                    </a:cubicBezTo>
                    <a:close/>
                    <a:moveTo>
                      <a:pt x="1536" y="0"/>
                    </a:moveTo>
                    <a:cubicBezTo>
                      <a:pt x="1359" y="0"/>
                      <a:pt x="1213" y="129"/>
                      <a:pt x="1133" y="275"/>
                    </a:cubicBezTo>
                    <a:cubicBezTo>
                      <a:pt x="976" y="603"/>
                      <a:pt x="1032" y="1006"/>
                      <a:pt x="1269" y="1267"/>
                    </a:cubicBezTo>
                    <a:lnTo>
                      <a:pt x="1269" y="1267"/>
                    </a:lnTo>
                    <a:cubicBezTo>
                      <a:pt x="1188" y="1373"/>
                      <a:pt x="1086" y="1458"/>
                      <a:pt x="952" y="1458"/>
                    </a:cubicBezTo>
                    <a:cubicBezTo>
                      <a:pt x="937" y="1458"/>
                      <a:pt x="922" y="1457"/>
                      <a:pt x="906" y="1455"/>
                    </a:cubicBezTo>
                    <a:cubicBezTo>
                      <a:pt x="887" y="1453"/>
                      <a:pt x="867" y="1450"/>
                      <a:pt x="848" y="1447"/>
                    </a:cubicBezTo>
                    <a:lnTo>
                      <a:pt x="848" y="1447"/>
                    </a:lnTo>
                    <a:cubicBezTo>
                      <a:pt x="981" y="1156"/>
                      <a:pt x="1023" y="822"/>
                      <a:pt x="954" y="502"/>
                    </a:cubicBezTo>
                    <a:cubicBezTo>
                      <a:pt x="922" y="356"/>
                      <a:pt x="874" y="194"/>
                      <a:pt x="777" y="97"/>
                    </a:cubicBezTo>
                    <a:cubicBezTo>
                      <a:pt x="714" y="35"/>
                      <a:pt x="640" y="8"/>
                      <a:pt x="565" y="8"/>
                    </a:cubicBezTo>
                    <a:cubicBezTo>
                      <a:pt x="466" y="8"/>
                      <a:pt x="366" y="56"/>
                      <a:pt x="292" y="129"/>
                    </a:cubicBezTo>
                    <a:cubicBezTo>
                      <a:pt x="49" y="388"/>
                      <a:pt x="17" y="808"/>
                      <a:pt x="114" y="1131"/>
                    </a:cubicBezTo>
                    <a:cubicBezTo>
                      <a:pt x="165" y="1294"/>
                      <a:pt x="262" y="1448"/>
                      <a:pt x="390" y="1566"/>
                    </a:cubicBezTo>
                    <a:lnTo>
                      <a:pt x="390" y="1566"/>
                    </a:lnTo>
                    <a:cubicBezTo>
                      <a:pt x="320" y="1654"/>
                      <a:pt x="239" y="1731"/>
                      <a:pt x="146" y="1795"/>
                    </a:cubicBezTo>
                    <a:cubicBezTo>
                      <a:pt x="0" y="1887"/>
                      <a:pt x="84" y="2101"/>
                      <a:pt x="217" y="2101"/>
                    </a:cubicBezTo>
                    <a:cubicBezTo>
                      <a:pt x="246" y="2101"/>
                      <a:pt x="277" y="2092"/>
                      <a:pt x="308" y="2069"/>
                    </a:cubicBezTo>
                    <a:cubicBezTo>
                      <a:pt x="448" y="1981"/>
                      <a:pt x="569" y="1870"/>
                      <a:pt x="669" y="1742"/>
                    </a:cubicBezTo>
                    <a:lnTo>
                      <a:pt x="669" y="1742"/>
                    </a:lnTo>
                    <a:cubicBezTo>
                      <a:pt x="709" y="1757"/>
                      <a:pt x="750" y="1769"/>
                      <a:pt x="793" y="1778"/>
                    </a:cubicBezTo>
                    <a:cubicBezTo>
                      <a:pt x="835" y="1785"/>
                      <a:pt x="877" y="1788"/>
                      <a:pt x="917" y="1788"/>
                    </a:cubicBezTo>
                    <a:cubicBezTo>
                      <a:pt x="1172" y="1788"/>
                      <a:pt x="1373" y="1650"/>
                      <a:pt x="1523" y="1457"/>
                    </a:cubicBezTo>
                    <a:lnTo>
                      <a:pt x="1523" y="1457"/>
                    </a:lnTo>
                    <a:cubicBezTo>
                      <a:pt x="1652" y="1521"/>
                      <a:pt x="1794" y="1551"/>
                      <a:pt x="1936" y="1551"/>
                    </a:cubicBezTo>
                    <a:cubicBezTo>
                      <a:pt x="2071" y="1551"/>
                      <a:pt x="2205" y="1524"/>
                      <a:pt x="2329" y="1471"/>
                    </a:cubicBezTo>
                    <a:cubicBezTo>
                      <a:pt x="2409" y="1422"/>
                      <a:pt x="2426" y="1310"/>
                      <a:pt x="2393" y="1245"/>
                    </a:cubicBezTo>
                    <a:cubicBezTo>
                      <a:pt x="2362" y="1184"/>
                      <a:pt x="2312" y="1161"/>
                      <a:pt x="2259" y="1161"/>
                    </a:cubicBezTo>
                    <a:cubicBezTo>
                      <a:pt x="2228" y="1161"/>
                      <a:pt x="2196" y="1169"/>
                      <a:pt x="2167" y="1181"/>
                    </a:cubicBezTo>
                    <a:cubicBezTo>
                      <a:pt x="2092" y="1214"/>
                      <a:pt x="2015" y="1229"/>
                      <a:pt x="1941" y="1229"/>
                    </a:cubicBezTo>
                    <a:cubicBezTo>
                      <a:pt x="1857" y="1229"/>
                      <a:pt x="1776" y="1209"/>
                      <a:pt x="1702" y="1175"/>
                    </a:cubicBezTo>
                    <a:lnTo>
                      <a:pt x="1702" y="1175"/>
                    </a:lnTo>
                    <a:cubicBezTo>
                      <a:pt x="1762" y="1056"/>
                      <a:pt x="1807" y="924"/>
                      <a:pt x="1844" y="793"/>
                    </a:cubicBezTo>
                    <a:cubicBezTo>
                      <a:pt x="1876" y="631"/>
                      <a:pt x="1908" y="453"/>
                      <a:pt x="1859" y="291"/>
                    </a:cubicBezTo>
                    <a:cubicBezTo>
                      <a:pt x="1811" y="146"/>
                      <a:pt x="1698" y="17"/>
                      <a:pt x="1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485;p38"/>
              <p:cNvSpPr/>
              <p:nvPr/>
            </p:nvSpPr>
            <p:spPr>
              <a:xfrm>
                <a:off x="4896000" y="2153850"/>
                <a:ext cx="517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1" extrusionOk="0">
                    <a:moveTo>
                      <a:pt x="1022" y="332"/>
                    </a:moveTo>
                    <a:cubicBezTo>
                      <a:pt x="1028" y="334"/>
                      <a:pt x="1034" y="338"/>
                      <a:pt x="1034" y="346"/>
                    </a:cubicBezTo>
                    <a:lnTo>
                      <a:pt x="1082" y="394"/>
                    </a:lnTo>
                    <a:cubicBezTo>
                      <a:pt x="1099" y="443"/>
                      <a:pt x="1115" y="490"/>
                      <a:pt x="1099" y="540"/>
                    </a:cubicBezTo>
                    <a:cubicBezTo>
                      <a:pt x="1099" y="652"/>
                      <a:pt x="1050" y="734"/>
                      <a:pt x="970" y="814"/>
                    </a:cubicBezTo>
                    <a:cubicBezTo>
                      <a:pt x="942" y="837"/>
                      <a:pt x="912" y="860"/>
                      <a:pt x="880" y="881"/>
                    </a:cubicBezTo>
                    <a:lnTo>
                      <a:pt x="880" y="881"/>
                    </a:lnTo>
                    <a:cubicBezTo>
                      <a:pt x="868" y="785"/>
                      <a:pt x="862" y="681"/>
                      <a:pt x="888" y="587"/>
                    </a:cubicBezTo>
                    <a:cubicBezTo>
                      <a:pt x="905" y="523"/>
                      <a:pt x="921" y="475"/>
                      <a:pt x="953" y="426"/>
                    </a:cubicBezTo>
                    <a:cubicBezTo>
                      <a:pt x="953" y="410"/>
                      <a:pt x="970" y="378"/>
                      <a:pt x="985" y="361"/>
                    </a:cubicBezTo>
                    <a:cubicBezTo>
                      <a:pt x="999" y="361"/>
                      <a:pt x="1023" y="340"/>
                      <a:pt x="1022" y="332"/>
                    </a:cubicBezTo>
                    <a:close/>
                    <a:moveTo>
                      <a:pt x="1014" y="0"/>
                    </a:moveTo>
                    <a:cubicBezTo>
                      <a:pt x="950" y="0"/>
                      <a:pt x="884" y="21"/>
                      <a:pt x="824" y="70"/>
                    </a:cubicBezTo>
                    <a:cubicBezTo>
                      <a:pt x="662" y="200"/>
                      <a:pt x="582" y="394"/>
                      <a:pt x="550" y="572"/>
                    </a:cubicBezTo>
                    <a:cubicBezTo>
                      <a:pt x="538" y="713"/>
                      <a:pt x="542" y="847"/>
                      <a:pt x="566" y="978"/>
                    </a:cubicBezTo>
                    <a:lnTo>
                      <a:pt x="566" y="978"/>
                    </a:lnTo>
                    <a:cubicBezTo>
                      <a:pt x="478" y="975"/>
                      <a:pt x="380" y="927"/>
                      <a:pt x="339" y="846"/>
                    </a:cubicBezTo>
                    <a:cubicBezTo>
                      <a:pt x="312" y="780"/>
                      <a:pt x="254" y="725"/>
                      <a:pt x="189" y="725"/>
                    </a:cubicBezTo>
                    <a:cubicBezTo>
                      <a:pt x="174" y="725"/>
                      <a:pt x="160" y="728"/>
                      <a:pt x="145" y="734"/>
                    </a:cubicBezTo>
                    <a:cubicBezTo>
                      <a:pt x="65" y="749"/>
                      <a:pt x="0" y="846"/>
                      <a:pt x="32" y="927"/>
                    </a:cubicBezTo>
                    <a:cubicBezTo>
                      <a:pt x="123" y="1190"/>
                      <a:pt x="352" y="1307"/>
                      <a:pt x="599" y="1307"/>
                    </a:cubicBezTo>
                    <a:cubicBezTo>
                      <a:pt x="616" y="1307"/>
                      <a:pt x="634" y="1306"/>
                      <a:pt x="652" y="1305"/>
                    </a:cubicBezTo>
                    <a:lnTo>
                      <a:pt x="652" y="1305"/>
                    </a:lnTo>
                    <a:cubicBezTo>
                      <a:pt x="700" y="1458"/>
                      <a:pt x="766" y="1615"/>
                      <a:pt x="840" y="1751"/>
                    </a:cubicBezTo>
                    <a:cubicBezTo>
                      <a:pt x="947" y="1934"/>
                      <a:pt x="1126" y="2060"/>
                      <a:pt x="1337" y="2060"/>
                    </a:cubicBezTo>
                    <a:cubicBezTo>
                      <a:pt x="1349" y="2060"/>
                      <a:pt x="1361" y="2060"/>
                      <a:pt x="1373" y="2059"/>
                    </a:cubicBezTo>
                    <a:cubicBezTo>
                      <a:pt x="1599" y="2042"/>
                      <a:pt x="1793" y="1913"/>
                      <a:pt x="1972" y="1783"/>
                    </a:cubicBezTo>
                    <a:cubicBezTo>
                      <a:pt x="2036" y="1736"/>
                      <a:pt x="2069" y="1639"/>
                      <a:pt x="2020" y="1557"/>
                    </a:cubicBezTo>
                    <a:cubicBezTo>
                      <a:pt x="1998" y="1514"/>
                      <a:pt x="1941" y="1479"/>
                      <a:pt x="1881" y="1479"/>
                    </a:cubicBezTo>
                    <a:cubicBezTo>
                      <a:pt x="1851" y="1479"/>
                      <a:pt x="1821" y="1488"/>
                      <a:pt x="1793" y="1509"/>
                    </a:cubicBezTo>
                    <a:cubicBezTo>
                      <a:pt x="1685" y="1582"/>
                      <a:pt x="1503" y="1727"/>
                      <a:pt x="1344" y="1727"/>
                    </a:cubicBezTo>
                    <a:cubicBezTo>
                      <a:pt x="1291" y="1727"/>
                      <a:pt x="1240" y="1711"/>
                      <a:pt x="1196" y="1671"/>
                    </a:cubicBezTo>
                    <a:cubicBezTo>
                      <a:pt x="1115" y="1606"/>
                      <a:pt x="1067" y="1477"/>
                      <a:pt x="1034" y="1380"/>
                    </a:cubicBezTo>
                    <a:cubicBezTo>
                      <a:pt x="1016" y="1326"/>
                      <a:pt x="996" y="1272"/>
                      <a:pt x="976" y="1218"/>
                    </a:cubicBezTo>
                    <a:lnTo>
                      <a:pt x="976" y="1218"/>
                    </a:lnTo>
                    <a:cubicBezTo>
                      <a:pt x="996" y="1208"/>
                      <a:pt x="1015" y="1197"/>
                      <a:pt x="1034" y="1186"/>
                    </a:cubicBezTo>
                    <a:cubicBezTo>
                      <a:pt x="1358" y="992"/>
                      <a:pt x="1567" y="555"/>
                      <a:pt x="1341" y="200"/>
                    </a:cubicBezTo>
                    <a:cubicBezTo>
                      <a:pt x="1266" y="82"/>
                      <a:pt x="1142" y="0"/>
                      <a:pt x="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486;p38"/>
              <p:cNvSpPr/>
              <p:nvPr/>
            </p:nvSpPr>
            <p:spPr>
              <a:xfrm>
                <a:off x="5156575" y="2126275"/>
                <a:ext cx="39225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08" extrusionOk="0">
                    <a:moveTo>
                      <a:pt x="599" y="321"/>
                    </a:moveTo>
                    <a:cubicBezTo>
                      <a:pt x="603" y="321"/>
                      <a:pt x="607" y="325"/>
                      <a:pt x="615" y="333"/>
                    </a:cubicBezTo>
                    <a:lnTo>
                      <a:pt x="631" y="333"/>
                    </a:lnTo>
                    <a:lnTo>
                      <a:pt x="664" y="365"/>
                    </a:lnTo>
                    <a:cubicBezTo>
                      <a:pt x="797" y="529"/>
                      <a:pt x="780" y="773"/>
                      <a:pt x="715" y="962"/>
                    </a:cubicBezTo>
                    <a:lnTo>
                      <a:pt x="715" y="962"/>
                    </a:lnTo>
                    <a:cubicBezTo>
                      <a:pt x="579" y="847"/>
                      <a:pt x="423" y="679"/>
                      <a:pt x="438" y="511"/>
                    </a:cubicBezTo>
                    <a:cubicBezTo>
                      <a:pt x="438" y="447"/>
                      <a:pt x="485" y="382"/>
                      <a:pt x="534" y="350"/>
                    </a:cubicBezTo>
                    <a:cubicBezTo>
                      <a:pt x="567" y="333"/>
                      <a:pt x="567" y="333"/>
                      <a:pt x="582" y="333"/>
                    </a:cubicBezTo>
                    <a:cubicBezTo>
                      <a:pt x="591" y="325"/>
                      <a:pt x="595" y="321"/>
                      <a:pt x="599" y="321"/>
                    </a:cubicBezTo>
                    <a:close/>
                    <a:moveTo>
                      <a:pt x="612" y="0"/>
                    </a:moveTo>
                    <a:cubicBezTo>
                      <a:pt x="430" y="0"/>
                      <a:pt x="246" y="124"/>
                      <a:pt x="162" y="301"/>
                    </a:cubicBezTo>
                    <a:cubicBezTo>
                      <a:pt x="0" y="608"/>
                      <a:pt x="211" y="932"/>
                      <a:pt x="421" y="1158"/>
                    </a:cubicBezTo>
                    <a:cubicBezTo>
                      <a:pt x="458" y="1193"/>
                      <a:pt x="499" y="1229"/>
                      <a:pt x="541" y="1263"/>
                    </a:cubicBezTo>
                    <a:lnTo>
                      <a:pt x="541" y="1263"/>
                    </a:lnTo>
                    <a:cubicBezTo>
                      <a:pt x="439" y="1396"/>
                      <a:pt x="317" y="1514"/>
                      <a:pt x="194" y="1626"/>
                    </a:cubicBezTo>
                    <a:cubicBezTo>
                      <a:pt x="67" y="1741"/>
                      <a:pt x="192" y="1907"/>
                      <a:pt x="330" y="1907"/>
                    </a:cubicBezTo>
                    <a:cubicBezTo>
                      <a:pt x="367" y="1907"/>
                      <a:pt x="404" y="1896"/>
                      <a:pt x="438" y="1869"/>
                    </a:cubicBezTo>
                    <a:cubicBezTo>
                      <a:pt x="575" y="1741"/>
                      <a:pt x="707" y="1602"/>
                      <a:pt x="816" y="1450"/>
                    </a:cubicBezTo>
                    <a:lnTo>
                      <a:pt x="816" y="1450"/>
                    </a:lnTo>
                    <a:cubicBezTo>
                      <a:pt x="938" y="1513"/>
                      <a:pt x="1068" y="1555"/>
                      <a:pt x="1200" y="1555"/>
                    </a:cubicBezTo>
                    <a:cubicBezTo>
                      <a:pt x="1274" y="1555"/>
                      <a:pt x="1348" y="1542"/>
                      <a:pt x="1423" y="1513"/>
                    </a:cubicBezTo>
                    <a:cubicBezTo>
                      <a:pt x="1504" y="1481"/>
                      <a:pt x="1569" y="1400"/>
                      <a:pt x="1536" y="1319"/>
                    </a:cubicBezTo>
                    <a:cubicBezTo>
                      <a:pt x="1523" y="1253"/>
                      <a:pt x="1455" y="1197"/>
                      <a:pt x="1387" y="1197"/>
                    </a:cubicBezTo>
                    <a:cubicBezTo>
                      <a:pt x="1372" y="1197"/>
                      <a:pt x="1357" y="1200"/>
                      <a:pt x="1343" y="1206"/>
                    </a:cubicBezTo>
                    <a:cubicBezTo>
                      <a:pt x="1304" y="1217"/>
                      <a:pt x="1265" y="1223"/>
                      <a:pt x="1227" y="1223"/>
                    </a:cubicBezTo>
                    <a:cubicBezTo>
                      <a:pt x="1143" y="1223"/>
                      <a:pt x="1061" y="1197"/>
                      <a:pt x="986" y="1158"/>
                    </a:cubicBezTo>
                    <a:lnTo>
                      <a:pt x="986" y="1158"/>
                    </a:lnTo>
                    <a:cubicBezTo>
                      <a:pt x="998" y="1131"/>
                      <a:pt x="1009" y="1104"/>
                      <a:pt x="1019" y="1076"/>
                    </a:cubicBezTo>
                    <a:cubicBezTo>
                      <a:pt x="1132" y="770"/>
                      <a:pt x="1132" y="365"/>
                      <a:pt x="890" y="123"/>
                    </a:cubicBezTo>
                    <a:cubicBezTo>
                      <a:pt x="810" y="37"/>
                      <a:pt x="711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487;p38"/>
              <p:cNvSpPr/>
              <p:nvPr/>
            </p:nvSpPr>
            <p:spPr>
              <a:xfrm>
                <a:off x="5165875" y="2022900"/>
                <a:ext cx="367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42" extrusionOk="0">
                    <a:moveTo>
                      <a:pt x="663" y="331"/>
                    </a:moveTo>
                    <a:lnTo>
                      <a:pt x="663" y="331"/>
                    </a:lnTo>
                    <a:cubicBezTo>
                      <a:pt x="663" y="331"/>
                      <a:pt x="663" y="331"/>
                      <a:pt x="663" y="331"/>
                    </a:cubicBezTo>
                    <a:close/>
                    <a:moveTo>
                      <a:pt x="663" y="331"/>
                    </a:moveTo>
                    <a:lnTo>
                      <a:pt x="663" y="331"/>
                    </a:lnTo>
                    <a:lnTo>
                      <a:pt x="663" y="331"/>
                    </a:lnTo>
                    <a:cubicBezTo>
                      <a:pt x="665" y="333"/>
                      <a:pt x="666" y="334"/>
                      <a:pt x="666" y="335"/>
                    </a:cubicBezTo>
                    <a:lnTo>
                      <a:pt x="666" y="335"/>
                    </a:lnTo>
                    <a:cubicBezTo>
                      <a:pt x="665" y="334"/>
                      <a:pt x="664" y="334"/>
                      <a:pt x="663" y="334"/>
                    </a:cubicBezTo>
                    <a:lnTo>
                      <a:pt x="663" y="334"/>
                    </a:lnTo>
                    <a:cubicBezTo>
                      <a:pt x="663" y="334"/>
                      <a:pt x="663" y="334"/>
                      <a:pt x="663" y="335"/>
                    </a:cubicBezTo>
                    <a:lnTo>
                      <a:pt x="663" y="335"/>
                    </a:lnTo>
                    <a:cubicBezTo>
                      <a:pt x="663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6"/>
                    </a:lnTo>
                    <a:lnTo>
                      <a:pt x="663" y="336"/>
                    </a:lnTo>
                    <a:cubicBezTo>
                      <a:pt x="663" y="336"/>
                      <a:pt x="662" y="336"/>
                      <a:pt x="662" y="335"/>
                    </a:cubicBezTo>
                    <a:lnTo>
                      <a:pt x="662" y="335"/>
                    </a:lnTo>
                    <a:cubicBezTo>
                      <a:pt x="662" y="335"/>
                      <a:pt x="662" y="335"/>
                      <a:pt x="662" y="334"/>
                    </a:cubicBezTo>
                    <a:lnTo>
                      <a:pt x="662" y="334"/>
                    </a:lnTo>
                    <a:cubicBezTo>
                      <a:pt x="662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3" y="334"/>
                    </a:cubicBezTo>
                    <a:lnTo>
                      <a:pt x="663" y="334"/>
                    </a:lnTo>
                    <a:cubicBezTo>
                      <a:pt x="663" y="333"/>
                      <a:pt x="663" y="332"/>
                      <a:pt x="663" y="331"/>
                    </a:cubicBez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2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1" y="334"/>
                      <a:pt x="660" y="334"/>
                    </a:cubicBezTo>
                    <a:lnTo>
                      <a:pt x="660" y="334"/>
                    </a:lnTo>
                    <a:lnTo>
                      <a:pt x="661" y="333"/>
                    </a:lnTo>
                    <a:lnTo>
                      <a:pt x="661" y="333"/>
                    </a:lnTo>
                    <a:cubicBezTo>
                      <a:pt x="661" y="333"/>
                      <a:pt x="662" y="333"/>
                      <a:pt x="662" y="334"/>
                    </a:cubicBezTo>
                    <a:lnTo>
                      <a:pt x="662" y="334"/>
                    </a:lnTo>
                    <a:cubicBezTo>
                      <a:pt x="663" y="332"/>
                      <a:pt x="663" y="331"/>
                      <a:pt x="663" y="331"/>
                    </a:cubicBezTo>
                    <a:lnTo>
                      <a:pt x="663" y="331"/>
                    </a:lnTo>
                    <a:lnTo>
                      <a:pt x="663" y="331"/>
                    </a:lnTo>
                    <a:close/>
                    <a:moveTo>
                      <a:pt x="663" y="335"/>
                    </a:moveTo>
                    <a:cubicBezTo>
                      <a:pt x="664" y="335"/>
                      <a:pt x="665" y="336"/>
                      <a:pt x="666" y="336"/>
                    </a:cubicBezTo>
                    <a:cubicBezTo>
                      <a:pt x="666" y="336"/>
                      <a:pt x="666" y="335"/>
                      <a:pt x="666" y="335"/>
                    </a:cubicBezTo>
                    <a:lnTo>
                      <a:pt x="666" y="335"/>
                    </a:lnTo>
                    <a:cubicBezTo>
                      <a:pt x="671" y="337"/>
                      <a:pt x="674" y="338"/>
                      <a:pt x="672" y="338"/>
                    </a:cubicBezTo>
                    <a:cubicBezTo>
                      <a:pt x="671" y="338"/>
                      <a:pt x="668" y="337"/>
                      <a:pt x="663" y="336"/>
                    </a:cubicBezTo>
                    <a:lnTo>
                      <a:pt x="663" y="336"/>
                    </a:lnTo>
                    <a:cubicBezTo>
                      <a:pt x="663" y="336"/>
                      <a:pt x="663" y="335"/>
                      <a:pt x="663" y="335"/>
                    </a:cubicBezTo>
                    <a:close/>
                    <a:moveTo>
                      <a:pt x="655" y="339"/>
                    </a:moveTo>
                    <a:cubicBezTo>
                      <a:pt x="657" y="341"/>
                      <a:pt x="660" y="344"/>
                      <a:pt x="663" y="347"/>
                    </a:cubicBezTo>
                    <a:lnTo>
                      <a:pt x="663" y="363"/>
                    </a:lnTo>
                    <a:cubicBezTo>
                      <a:pt x="664" y="366"/>
                      <a:pt x="665" y="368"/>
                      <a:pt x="666" y="371"/>
                    </a:cubicBezTo>
                    <a:lnTo>
                      <a:pt x="666" y="371"/>
                    </a:lnTo>
                    <a:cubicBezTo>
                      <a:pt x="665" y="370"/>
                      <a:pt x="665" y="370"/>
                      <a:pt x="665" y="370"/>
                    </a:cubicBezTo>
                    <a:cubicBezTo>
                      <a:pt x="664" y="370"/>
                      <a:pt x="663" y="373"/>
                      <a:pt x="663" y="380"/>
                    </a:cubicBezTo>
                    <a:lnTo>
                      <a:pt x="663" y="428"/>
                    </a:lnTo>
                    <a:lnTo>
                      <a:pt x="663" y="460"/>
                    </a:lnTo>
                    <a:cubicBezTo>
                      <a:pt x="663" y="477"/>
                      <a:pt x="663" y="492"/>
                      <a:pt x="647" y="509"/>
                    </a:cubicBezTo>
                    <a:cubicBezTo>
                      <a:pt x="647" y="477"/>
                      <a:pt x="631" y="444"/>
                      <a:pt x="631" y="428"/>
                    </a:cubicBezTo>
                    <a:lnTo>
                      <a:pt x="631" y="380"/>
                    </a:lnTo>
                    <a:lnTo>
                      <a:pt x="631" y="363"/>
                    </a:lnTo>
                    <a:cubicBezTo>
                      <a:pt x="631" y="363"/>
                      <a:pt x="631" y="370"/>
                      <a:pt x="635" y="370"/>
                    </a:cubicBezTo>
                    <a:cubicBezTo>
                      <a:pt x="638" y="370"/>
                      <a:pt x="642" y="369"/>
                      <a:pt x="647" y="363"/>
                    </a:cubicBezTo>
                    <a:cubicBezTo>
                      <a:pt x="647" y="352"/>
                      <a:pt x="655" y="340"/>
                      <a:pt x="654" y="340"/>
                    </a:cubicBezTo>
                    <a:lnTo>
                      <a:pt x="654" y="340"/>
                    </a:lnTo>
                    <a:cubicBezTo>
                      <a:pt x="654" y="340"/>
                      <a:pt x="652" y="342"/>
                      <a:pt x="647" y="347"/>
                    </a:cubicBezTo>
                    <a:lnTo>
                      <a:pt x="655" y="339"/>
                    </a:lnTo>
                    <a:close/>
                    <a:moveTo>
                      <a:pt x="1003" y="848"/>
                    </a:moveTo>
                    <a:cubicBezTo>
                      <a:pt x="1003" y="849"/>
                      <a:pt x="1003" y="851"/>
                      <a:pt x="1003" y="852"/>
                    </a:cubicBezTo>
                    <a:lnTo>
                      <a:pt x="1003" y="852"/>
                    </a:lnTo>
                    <a:cubicBezTo>
                      <a:pt x="1006" y="854"/>
                      <a:pt x="1009" y="855"/>
                      <a:pt x="1009" y="855"/>
                    </a:cubicBezTo>
                    <a:cubicBezTo>
                      <a:pt x="1010" y="855"/>
                      <a:pt x="1008" y="853"/>
                      <a:pt x="1003" y="848"/>
                    </a:cubicBezTo>
                    <a:close/>
                    <a:moveTo>
                      <a:pt x="663" y="0"/>
                    </a:moveTo>
                    <a:cubicBezTo>
                      <a:pt x="537" y="0"/>
                      <a:pt x="412" y="78"/>
                      <a:pt x="356" y="201"/>
                    </a:cubicBezTo>
                    <a:cubicBezTo>
                      <a:pt x="241" y="405"/>
                      <a:pt x="318" y="640"/>
                      <a:pt x="450" y="826"/>
                    </a:cubicBezTo>
                    <a:lnTo>
                      <a:pt x="450" y="826"/>
                    </a:lnTo>
                    <a:cubicBezTo>
                      <a:pt x="425" y="858"/>
                      <a:pt x="397" y="881"/>
                      <a:pt x="361" y="895"/>
                    </a:cubicBezTo>
                    <a:lnTo>
                      <a:pt x="361" y="895"/>
                    </a:lnTo>
                    <a:cubicBezTo>
                      <a:pt x="362" y="892"/>
                      <a:pt x="364" y="890"/>
                      <a:pt x="363" y="890"/>
                    </a:cubicBezTo>
                    <a:lnTo>
                      <a:pt x="363" y="890"/>
                    </a:lnTo>
                    <a:cubicBezTo>
                      <a:pt x="363" y="890"/>
                      <a:pt x="361" y="892"/>
                      <a:pt x="356" y="897"/>
                    </a:cubicBezTo>
                    <a:cubicBezTo>
                      <a:pt x="358" y="896"/>
                      <a:pt x="359" y="896"/>
                      <a:pt x="361" y="895"/>
                    </a:cubicBezTo>
                    <a:lnTo>
                      <a:pt x="361" y="895"/>
                    </a:lnTo>
                    <a:cubicBezTo>
                      <a:pt x="359" y="900"/>
                      <a:pt x="356" y="906"/>
                      <a:pt x="356" y="912"/>
                    </a:cubicBezTo>
                    <a:cubicBezTo>
                      <a:pt x="340" y="912"/>
                      <a:pt x="324" y="929"/>
                      <a:pt x="324" y="929"/>
                    </a:cubicBezTo>
                    <a:cubicBezTo>
                      <a:pt x="292" y="945"/>
                      <a:pt x="275" y="962"/>
                      <a:pt x="259" y="962"/>
                    </a:cubicBezTo>
                    <a:cubicBezTo>
                      <a:pt x="227" y="977"/>
                      <a:pt x="210" y="994"/>
                      <a:pt x="195" y="994"/>
                    </a:cubicBezTo>
                    <a:cubicBezTo>
                      <a:pt x="195" y="994"/>
                      <a:pt x="195" y="994"/>
                      <a:pt x="195" y="994"/>
                    </a:cubicBezTo>
                    <a:lnTo>
                      <a:pt x="195" y="994"/>
                    </a:lnTo>
                    <a:cubicBezTo>
                      <a:pt x="179" y="1002"/>
                      <a:pt x="174" y="1005"/>
                      <a:pt x="176" y="1005"/>
                    </a:cubicBezTo>
                    <a:cubicBezTo>
                      <a:pt x="178" y="1005"/>
                      <a:pt x="181" y="1004"/>
                      <a:pt x="186" y="1001"/>
                    </a:cubicBezTo>
                    <a:lnTo>
                      <a:pt x="186" y="1001"/>
                    </a:lnTo>
                    <a:cubicBezTo>
                      <a:pt x="172" y="1010"/>
                      <a:pt x="159" y="1012"/>
                      <a:pt x="146" y="1026"/>
                    </a:cubicBezTo>
                    <a:cubicBezTo>
                      <a:pt x="49" y="1042"/>
                      <a:pt x="1" y="1139"/>
                      <a:pt x="33" y="1220"/>
                    </a:cubicBezTo>
                    <a:cubicBezTo>
                      <a:pt x="46" y="1286"/>
                      <a:pt x="113" y="1341"/>
                      <a:pt x="182" y="1341"/>
                    </a:cubicBezTo>
                    <a:cubicBezTo>
                      <a:pt x="197" y="1341"/>
                      <a:pt x="212" y="1338"/>
                      <a:pt x="227" y="1333"/>
                    </a:cubicBezTo>
                    <a:cubicBezTo>
                      <a:pt x="403" y="1274"/>
                      <a:pt x="553" y="1181"/>
                      <a:pt x="684" y="1055"/>
                    </a:cubicBezTo>
                    <a:lnTo>
                      <a:pt x="684" y="1055"/>
                    </a:lnTo>
                    <a:cubicBezTo>
                      <a:pt x="849" y="1167"/>
                      <a:pt x="1051" y="1237"/>
                      <a:pt x="1255" y="1237"/>
                    </a:cubicBezTo>
                    <a:cubicBezTo>
                      <a:pt x="1273" y="1237"/>
                      <a:pt x="1291" y="1237"/>
                      <a:pt x="1309" y="1236"/>
                    </a:cubicBezTo>
                    <a:cubicBezTo>
                      <a:pt x="1391" y="1236"/>
                      <a:pt x="1471" y="1171"/>
                      <a:pt x="1471" y="1074"/>
                    </a:cubicBezTo>
                    <a:cubicBezTo>
                      <a:pt x="1471" y="977"/>
                      <a:pt x="1391" y="897"/>
                      <a:pt x="1309" y="897"/>
                    </a:cubicBezTo>
                    <a:cubicBezTo>
                      <a:pt x="1285" y="905"/>
                      <a:pt x="1265" y="909"/>
                      <a:pt x="1245" y="909"/>
                    </a:cubicBezTo>
                    <a:cubicBezTo>
                      <a:pt x="1225" y="909"/>
                      <a:pt x="1205" y="905"/>
                      <a:pt x="1180" y="897"/>
                    </a:cubicBezTo>
                    <a:lnTo>
                      <a:pt x="1148" y="897"/>
                    </a:lnTo>
                    <a:cubicBezTo>
                      <a:pt x="1132" y="897"/>
                      <a:pt x="1100" y="897"/>
                      <a:pt x="1083" y="880"/>
                    </a:cubicBezTo>
                    <a:cubicBezTo>
                      <a:pt x="1068" y="880"/>
                      <a:pt x="1035" y="865"/>
                      <a:pt x="1018" y="865"/>
                    </a:cubicBezTo>
                    <a:cubicBezTo>
                      <a:pt x="1018" y="865"/>
                      <a:pt x="1006" y="865"/>
                      <a:pt x="1003" y="852"/>
                    </a:cubicBezTo>
                    <a:lnTo>
                      <a:pt x="1003" y="852"/>
                    </a:lnTo>
                    <a:cubicBezTo>
                      <a:pt x="999" y="850"/>
                      <a:pt x="993" y="848"/>
                      <a:pt x="986" y="848"/>
                    </a:cubicBezTo>
                    <a:cubicBezTo>
                      <a:pt x="958" y="834"/>
                      <a:pt x="929" y="820"/>
                      <a:pt x="891" y="794"/>
                    </a:cubicBezTo>
                    <a:lnTo>
                      <a:pt x="891" y="794"/>
                    </a:lnTo>
                    <a:cubicBezTo>
                      <a:pt x="983" y="632"/>
                      <a:pt x="1036" y="436"/>
                      <a:pt x="971" y="250"/>
                    </a:cubicBezTo>
                    <a:cubicBezTo>
                      <a:pt x="938" y="137"/>
                      <a:pt x="857" y="40"/>
                      <a:pt x="727" y="7"/>
                    </a:cubicBezTo>
                    <a:cubicBezTo>
                      <a:pt x="706" y="3"/>
                      <a:pt x="685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488;p38"/>
              <p:cNvSpPr/>
              <p:nvPr/>
            </p:nvSpPr>
            <p:spPr>
              <a:xfrm>
                <a:off x="5436975" y="2209325"/>
                <a:ext cx="360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532" extrusionOk="0">
                    <a:moveTo>
                      <a:pt x="1088" y="344"/>
                    </a:moveTo>
                    <a:cubicBezTo>
                      <a:pt x="1089" y="345"/>
                      <a:pt x="1089" y="345"/>
                      <a:pt x="1090" y="346"/>
                    </a:cubicBezTo>
                    <a:lnTo>
                      <a:pt x="1090" y="346"/>
                    </a:lnTo>
                    <a:cubicBezTo>
                      <a:pt x="1084" y="348"/>
                      <a:pt x="1084" y="372"/>
                      <a:pt x="1084" y="372"/>
                    </a:cubicBezTo>
                    <a:cubicBezTo>
                      <a:pt x="1086" y="370"/>
                      <a:pt x="1087" y="369"/>
                      <a:pt x="1088" y="369"/>
                    </a:cubicBezTo>
                    <a:lnTo>
                      <a:pt x="1088" y="369"/>
                    </a:lnTo>
                    <a:cubicBezTo>
                      <a:pt x="1091" y="369"/>
                      <a:pt x="1076" y="392"/>
                      <a:pt x="1079" y="392"/>
                    </a:cubicBezTo>
                    <a:cubicBezTo>
                      <a:pt x="1080" y="392"/>
                      <a:pt x="1082" y="391"/>
                      <a:pt x="1084" y="389"/>
                    </a:cubicBezTo>
                    <a:lnTo>
                      <a:pt x="1084" y="389"/>
                    </a:lnTo>
                    <a:cubicBezTo>
                      <a:pt x="1067" y="422"/>
                      <a:pt x="1052" y="437"/>
                      <a:pt x="1035" y="469"/>
                    </a:cubicBezTo>
                    <a:cubicBezTo>
                      <a:pt x="981" y="541"/>
                      <a:pt x="912" y="619"/>
                      <a:pt x="836" y="695"/>
                    </a:cubicBezTo>
                    <a:lnTo>
                      <a:pt x="836" y="695"/>
                    </a:lnTo>
                    <a:cubicBezTo>
                      <a:pt x="832" y="690"/>
                      <a:pt x="829" y="685"/>
                      <a:pt x="825" y="680"/>
                    </a:cubicBezTo>
                    <a:cubicBezTo>
                      <a:pt x="809" y="663"/>
                      <a:pt x="809" y="648"/>
                      <a:pt x="793" y="631"/>
                    </a:cubicBezTo>
                    <a:cubicBezTo>
                      <a:pt x="776" y="616"/>
                      <a:pt x="776" y="583"/>
                      <a:pt x="761" y="566"/>
                    </a:cubicBezTo>
                    <a:cubicBezTo>
                      <a:pt x="825" y="486"/>
                      <a:pt x="906" y="437"/>
                      <a:pt x="987" y="389"/>
                    </a:cubicBezTo>
                    <a:cubicBezTo>
                      <a:pt x="1017" y="374"/>
                      <a:pt x="1046" y="359"/>
                      <a:pt x="1088" y="344"/>
                    </a:cubicBezTo>
                    <a:close/>
                    <a:moveTo>
                      <a:pt x="1113" y="1"/>
                    </a:moveTo>
                    <a:cubicBezTo>
                      <a:pt x="1020" y="1"/>
                      <a:pt x="924" y="46"/>
                      <a:pt x="841" y="98"/>
                    </a:cubicBezTo>
                    <a:cubicBezTo>
                      <a:pt x="712" y="163"/>
                      <a:pt x="599" y="243"/>
                      <a:pt x="518" y="340"/>
                    </a:cubicBezTo>
                    <a:cubicBezTo>
                      <a:pt x="453" y="405"/>
                      <a:pt x="421" y="469"/>
                      <a:pt x="421" y="551"/>
                    </a:cubicBezTo>
                    <a:cubicBezTo>
                      <a:pt x="421" y="648"/>
                      <a:pt x="453" y="712"/>
                      <a:pt x="502" y="793"/>
                    </a:cubicBezTo>
                    <a:cubicBezTo>
                      <a:pt x="528" y="835"/>
                      <a:pt x="557" y="878"/>
                      <a:pt x="589" y="920"/>
                    </a:cubicBezTo>
                    <a:lnTo>
                      <a:pt x="589" y="920"/>
                    </a:lnTo>
                    <a:cubicBezTo>
                      <a:pt x="443" y="1033"/>
                      <a:pt x="285" y="1142"/>
                      <a:pt x="114" y="1213"/>
                    </a:cubicBezTo>
                    <a:cubicBezTo>
                      <a:pt x="33" y="1262"/>
                      <a:pt x="0" y="1374"/>
                      <a:pt x="50" y="1456"/>
                    </a:cubicBezTo>
                    <a:cubicBezTo>
                      <a:pt x="80" y="1506"/>
                      <a:pt x="129" y="1531"/>
                      <a:pt x="181" y="1531"/>
                    </a:cubicBezTo>
                    <a:cubicBezTo>
                      <a:pt x="213" y="1531"/>
                      <a:pt x="245" y="1522"/>
                      <a:pt x="276" y="1504"/>
                    </a:cubicBezTo>
                    <a:cubicBezTo>
                      <a:pt x="482" y="1408"/>
                      <a:pt x="665" y="1288"/>
                      <a:pt x="835" y="1145"/>
                    </a:cubicBezTo>
                    <a:lnTo>
                      <a:pt x="835" y="1145"/>
                    </a:lnTo>
                    <a:cubicBezTo>
                      <a:pt x="912" y="1190"/>
                      <a:pt x="998" y="1218"/>
                      <a:pt x="1090" y="1218"/>
                    </a:cubicBezTo>
                    <a:cubicBezTo>
                      <a:pt x="1135" y="1218"/>
                      <a:pt x="1181" y="1212"/>
                      <a:pt x="1229" y="1197"/>
                    </a:cubicBezTo>
                    <a:cubicBezTo>
                      <a:pt x="1310" y="1165"/>
                      <a:pt x="1358" y="1084"/>
                      <a:pt x="1343" y="987"/>
                    </a:cubicBezTo>
                    <a:cubicBezTo>
                      <a:pt x="1329" y="921"/>
                      <a:pt x="1261" y="866"/>
                      <a:pt x="1184" y="866"/>
                    </a:cubicBezTo>
                    <a:cubicBezTo>
                      <a:pt x="1167" y="866"/>
                      <a:pt x="1149" y="868"/>
                      <a:pt x="1132" y="874"/>
                    </a:cubicBezTo>
                    <a:cubicBezTo>
                      <a:pt x="1132" y="874"/>
                      <a:pt x="1129" y="874"/>
                      <a:pt x="1124" y="875"/>
                    </a:cubicBezTo>
                    <a:lnTo>
                      <a:pt x="1124" y="875"/>
                    </a:lnTo>
                    <a:cubicBezTo>
                      <a:pt x="1149" y="848"/>
                      <a:pt x="1174" y="820"/>
                      <a:pt x="1196" y="793"/>
                    </a:cubicBezTo>
                    <a:cubicBezTo>
                      <a:pt x="1293" y="680"/>
                      <a:pt x="1390" y="566"/>
                      <a:pt x="1407" y="437"/>
                    </a:cubicBezTo>
                    <a:cubicBezTo>
                      <a:pt x="1440" y="292"/>
                      <a:pt x="1390" y="131"/>
                      <a:pt x="1261" y="49"/>
                    </a:cubicBezTo>
                    <a:cubicBezTo>
                      <a:pt x="1215" y="15"/>
                      <a:pt x="1165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489;p38"/>
              <p:cNvSpPr/>
              <p:nvPr/>
            </p:nvSpPr>
            <p:spPr>
              <a:xfrm>
                <a:off x="5422150" y="1886750"/>
                <a:ext cx="5605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74" extrusionOk="0">
                    <a:moveTo>
                      <a:pt x="584" y="329"/>
                    </a:moveTo>
                    <a:cubicBezTo>
                      <a:pt x="686" y="329"/>
                      <a:pt x="758" y="433"/>
                      <a:pt x="804" y="508"/>
                    </a:cubicBezTo>
                    <a:cubicBezTo>
                      <a:pt x="852" y="622"/>
                      <a:pt x="820" y="767"/>
                      <a:pt x="772" y="880"/>
                    </a:cubicBezTo>
                    <a:cubicBezTo>
                      <a:pt x="746" y="939"/>
                      <a:pt x="715" y="995"/>
                      <a:pt x="681" y="1050"/>
                    </a:cubicBezTo>
                    <a:lnTo>
                      <a:pt x="681" y="1050"/>
                    </a:lnTo>
                    <a:cubicBezTo>
                      <a:pt x="595" y="982"/>
                      <a:pt x="515" y="903"/>
                      <a:pt x="464" y="816"/>
                    </a:cubicBezTo>
                    <a:cubicBezTo>
                      <a:pt x="400" y="719"/>
                      <a:pt x="367" y="605"/>
                      <a:pt x="400" y="492"/>
                    </a:cubicBezTo>
                    <a:cubicBezTo>
                      <a:pt x="416" y="411"/>
                      <a:pt x="481" y="331"/>
                      <a:pt x="561" y="331"/>
                    </a:cubicBezTo>
                    <a:cubicBezTo>
                      <a:pt x="569" y="330"/>
                      <a:pt x="576" y="329"/>
                      <a:pt x="584" y="329"/>
                    </a:cubicBezTo>
                    <a:close/>
                    <a:moveTo>
                      <a:pt x="564" y="1"/>
                    </a:moveTo>
                    <a:cubicBezTo>
                      <a:pt x="220" y="1"/>
                      <a:pt x="1" y="388"/>
                      <a:pt x="61" y="719"/>
                    </a:cubicBezTo>
                    <a:cubicBezTo>
                      <a:pt x="109" y="954"/>
                      <a:pt x="278" y="1159"/>
                      <a:pt x="478" y="1321"/>
                    </a:cubicBezTo>
                    <a:lnTo>
                      <a:pt x="478" y="1321"/>
                    </a:lnTo>
                    <a:cubicBezTo>
                      <a:pt x="355" y="1458"/>
                      <a:pt x="216" y="1581"/>
                      <a:pt x="76" y="1688"/>
                    </a:cubicBezTo>
                    <a:cubicBezTo>
                      <a:pt x="12" y="1753"/>
                      <a:pt x="28" y="1866"/>
                      <a:pt x="76" y="1930"/>
                    </a:cubicBezTo>
                    <a:cubicBezTo>
                      <a:pt x="114" y="1960"/>
                      <a:pt x="152" y="1973"/>
                      <a:pt x="190" y="1973"/>
                    </a:cubicBezTo>
                    <a:cubicBezTo>
                      <a:pt x="233" y="1973"/>
                      <a:pt x="276" y="1956"/>
                      <a:pt x="319" y="1930"/>
                    </a:cubicBezTo>
                    <a:cubicBezTo>
                      <a:pt x="473" y="1807"/>
                      <a:pt x="627" y="1666"/>
                      <a:pt x="760" y="1510"/>
                    </a:cubicBezTo>
                    <a:lnTo>
                      <a:pt x="760" y="1510"/>
                    </a:lnTo>
                    <a:cubicBezTo>
                      <a:pt x="802" y="1534"/>
                      <a:pt x="844" y="1555"/>
                      <a:pt x="884" y="1575"/>
                    </a:cubicBezTo>
                    <a:cubicBezTo>
                      <a:pt x="1063" y="1660"/>
                      <a:pt x="1263" y="1711"/>
                      <a:pt x="1458" y="1711"/>
                    </a:cubicBezTo>
                    <a:cubicBezTo>
                      <a:pt x="1707" y="1711"/>
                      <a:pt x="1949" y="1629"/>
                      <a:pt x="2129" y="1430"/>
                    </a:cubicBezTo>
                    <a:cubicBezTo>
                      <a:pt x="2242" y="1305"/>
                      <a:pt x="2122" y="1140"/>
                      <a:pt x="1994" y="1140"/>
                    </a:cubicBezTo>
                    <a:cubicBezTo>
                      <a:pt x="1957" y="1140"/>
                      <a:pt x="1919" y="1154"/>
                      <a:pt x="1886" y="1187"/>
                    </a:cubicBezTo>
                    <a:cubicBezTo>
                      <a:pt x="1766" y="1318"/>
                      <a:pt x="1608" y="1373"/>
                      <a:pt x="1447" y="1373"/>
                    </a:cubicBezTo>
                    <a:cubicBezTo>
                      <a:pt x="1350" y="1373"/>
                      <a:pt x="1251" y="1353"/>
                      <a:pt x="1160" y="1316"/>
                    </a:cubicBezTo>
                    <a:cubicBezTo>
                      <a:pt x="1090" y="1293"/>
                      <a:pt x="1024" y="1266"/>
                      <a:pt x="960" y="1234"/>
                    </a:cubicBezTo>
                    <a:lnTo>
                      <a:pt x="960" y="1234"/>
                    </a:lnTo>
                    <a:cubicBezTo>
                      <a:pt x="1016" y="1141"/>
                      <a:pt x="1062" y="1045"/>
                      <a:pt x="1095" y="945"/>
                    </a:cubicBezTo>
                    <a:cubicBezTo>
                      <a:pt x="1175" y="751"/>
                      <a:pt x="1175" y="525"/>
                      <a:pt x="1078" y="331"/>
                    </a:cubicBezTo>
                    <a:cubicBezTo>
                      <a:pt x="998" y="169"/>
                      <a:pt x="837" y="23"/>
                      <a:pt x="643" y="8"/>
                    </a:cubicBezTo>
                    <a:cubicBezTo>
                      <a:pt x="616" y="3"/>
                      <a:pt x="589" y="1"/>
                      <a:pt x="56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490;p38"/>
              <p:cNvSpPr/>
              <p:nvPr/>
            </p:nvSpPr>
            <p:spPr>
              <a:xfrm>
                <a:off x="5356975" y="1936225"/>
                <a:ext cx="323675" cy="380625"/>
              </a:xfrm>
              <a:custGeom>
                <a:avLst/>
                <a:gdLst/>
                <a:ahLst/>
                <a:cxnLst/>
                <a:rect l="l" t="t" r="r" b="b"/>
                <a:pathLst>
                  <a:path w="12947" h="15225" extrusionOk="0">
                    <a:moveTo>
                      <a:pt x="6465" y="0"/>
                    </a:moveTo>
                    <a:cubicBezTo>
                      <a:pt x="1" y="0"/>
                      <a:pt x="308" y="7176"/>
                      <a:pt x="308" y="7176"/>
                    </a:cubicBezTo>
                    <a:lnTo>
                      <a:pt x="308" y="15224"/>
                    </a:lnTo>
                    <a:lnTo>
                      <a:pt x="2635" y="15224"/>
                    </a:lnTo>
                    <a:lnTo>
                      <a:pt x="2635" y="7467"/>
                    </a:lnTo>
                    <a:cubicBezTo>
                      <a:pt x="2635" y="3588"/>
                      <a:pt x="6068" y="3392"/>
                      <a:pt x="6763" y="3392"/>
                    </a:cubicBezTo>
                    <a:cubicBezTo>
                      <a:pt x="6842" y="3392"/>
                      <a:pt x="6885" y="3394"/>
                      <a:pt x="6885" y="3394"/>
                    </a:cubicBezTo>
                    <a:cubicBezTo>
                      <a:pt x="11007" y="3394"/>
                      <a:pt x="10247" y="7725"/>
                      <a:pt x="10247" y="7725"/>
                    </a:cubicBezTo>
                    <a:lnTo>
                      <a:pt x="10247" y="14804"/>
                    </a:lnTo>
                    <a:lnTo>
                      <a:pt x="12817" y="14546"/>
                    </a:lnTo>
                    <a:lnTo>
                      <a:pt x="12817" y="7612"/>
                    </a:lnTo>
                    <a:cubicBezTo>
                      <a:pt x="12817" y="7612"/>
                      <a:pt x="12946" y="0"/>
                      <a:pt x="6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491;p38"/>
              <p:cNvSpPr/>
              <p:nvPr/>
            </p:nvSpPr>
            <p:spPr>
              <a:xfrm>
                <a:off x="5262850" y="2268725"/>
                <a:ext cx="566075" cy="324050"/>
              </a:xfrm>
              <a:custGeom>
                <a:avLst/>
                <a:gdLst/>
                <a:ahLst/>
                <a:cxnLst/>
                <a:rect l="l" t="t" r="r" b="b"/>
                <a:pathLst>
                  <a:path w="22643" h="12962" extrusionOk="0">
                    <a:moveTo>
                      <a:pt x="1649" y="0"/>
                    </a:moveTo>
                    <a:cubicBezTo>
                      <a:pt x="695" y="0"/>
                      <a:pt x="1" y="890"/>
                      <a:pt x="227" y="1827"/>
                    </a:cubicBezTo>
                    <a:lnTo>
                      <a:pt x="2699" y="11524"/>
                    </a:lnTo>
                    <a:cubicBezTo>
                      <a:pt x="2910" y="12380"/>
                      <a:pt x="3685" y="12962"/>
                      <a:pt x="4558" y="12962"/>
                    </a:cubicBezTo>
                    <a:lnTo>
                      <a:pt x="18117" y="12962"/>
                    </a:lnTo>
                    <a:cubicBezTo>
                      <a:pt x="19087" y="12962"/>
                      <a:pt x="19927" y="12300"/>
                      <a:pt x="20153" y="11363"/>
                    </a:cubicBezTo>
                    <a:lnTo>
                      <a:pt x="22383" y="2118"/>
                    </a:lnTo>
                    <a:cubicBezTo>
                      <a:pt x="22642" y="1035"/>
                      <a:pt x="21818" y="0"/>
                      <a:pt x="207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3492;p38"/>
              <p:cNvGrpSpPr/>
              <p:nvPr/>
            </p:nvGrpSpPr>
            <p:grpSpPr>
              <a:xfrm>
                <a:off x="5278638" y="2307088"/>
                <a:ext cx="516331" cy="271538"/>
                <a:chOff x="3051013" y="4708788"/>
                <a:chExt cx="516331" cy="271538"/>
              </a:xfrm>
            </p:grpSpPr>
            <p:sp>
              <p:nvSpPr>
                <p:cNvPr id="144" name="Google Shape;3493;p38"/>
                <p:cNvSpPr/>
                <p:nvPr/>
              </p:nvSpPr>
              <p:spPr>
                <a:xfrm>
                  <a:off x="3098694" y="4906738"/>
                  <a:ext cx="119757" cy="7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" h="32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5" y="179"/>
                        <a:pt x="130" y="340"/>
                        <a:pt x="195" y="517"/>
                      </a:cubicBezTo>
                      <a:lnTo>
                        <a:pt x="3733" y="2668"/>
                      </a:lnTo>
                      <a:cubicBezTo>
                        <a:pt x="4024" y="2845"/>
                        <a:pt x="4300" y="3039"/>
                        <a:pt x="4590" y="3217"/>
                      </a:cubicBezTo>
                      <a:lnTo>
                        <a:pt x="5237" y="3217"/>
                      </a:lnTo>
                      <a:cubicBezTo>
                        <a:pt x="4946" y="3039"/>
                        <a:pt x="4671" y="2862"/>
                        <a:pt x="4380" y="2683"/>
                      </a:cubicBezTo>
                      <a:cubicBezTo>
                        <a:pt x="2910" y="1795"/>
                        <a:pt x="1455" y="90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3494;p38"/>
                <p:cNvSpPr/>
                <p:nvPr/>
              </p:nvSpPr>
              <p:spPr>
                <a:xfrm>
                  <a:off x="3079095" y="4850550"/>
                  <a:ext cx="212531" cy="12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567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0" y="162"/>
                        <a:pt x="114" y="324"/>
                        <a:pt x="162" y="486"/>
                      </a:cubicBezTo>
                      <a:cubicBezTo>
                        <a:pt x="987" y="987"/>
                        <a:pt x="1827" y="1488"/>
                        <a:pt x="2651" y="2005"/>
                      </a:cubicBezTo>
                      <a:cubicBezTo>
                        <a:pt x="4364" y="3039"/>
                        <a:pt x="6077" y="4090"/>
                        <a:pt x="7775" y="5125"/>
                      </a:cubicBezTo>
                      <a:cubicBezTo>
                        <a:pt x="8066" y="5302"/>
                        <a:pt x="8356" y="5496"/>
                        <a:pt x="8647" y="5674"/>
                      </a:cubicBezTo>
                      <a:lnTo>
                        <a:pt x="9294" y="5674"/>
                      </a:lnTo>
                      <a:lnTo>
                        <a:pt x="8421" y="5140"/>
                      </a:lnTo>
                      <a:cubicBezTo>
                        <a:pt x="6788" y="4138"/>
                        <a:pt x="5140" y="3136"/>
                        <a:pt x="3508" y="2134"/>
                      </a:cubicBezTo>
                      <a:cubicBezTo>
                        <a:pt x="2328" y="1423"/>
                        <a:pt x="1164" y="71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3495;p38"/>
                <p:cNvSpPr/>
                <p:nvPr/>
              </p:nvSpPr>
              <p:spPr>
                <a:xfrm>
                  <a:off x="3063224" y="4796237"/>
                  <a:ext cx="301577" cy="1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8" h="8050" extrusionOk="0">
                      <a:moveTo>
                        <a:pt x="0" y="1"/>
                      </a:moveTo>
                      <a:cubicBezTo>
                        <a:pt x="48" y="162"/>
                        <a:pt x="97" y="307"/>
                        <a:pt x="129" y="469"/>
                      </a:cubicBezTo>
                      <a:lnTo>
                        <a:pt x="614" y="760"/>
                      </a:lnTo>
                      <a:cubicBezTo>
                        <a:pt x="2586" y="1956"/>
                        <a:pt x="4558" y="3168"/>
                        <a:pt x="6545" y="4380"/>
                      </a:cubicBezTo>
                      <a:lnTo>
                        <a:pt x="11669" y="7500"/>
                      </a:lnTo>
                      <a:cubicBezTo>
                        <a:pt x="11960" y="7677"/>
                        <a:pt x="12234" y="7871"/>
                        <a:pt x="12525" y="8049"/>
                      </a:cubicBezTo>
                      <a:lnTo>
                        <a:pt x="13188" y="8049"/>
                      </a:lnTo>
                      <a:lnTo>
                        <a:pt x="12315" y="7515"/>
                      </a:lnTo>
                      <a:cubicBezTo>
                        <a:pt x="10667" y="6513"/>
                        <a:pt x="9034" y="5511"/>
                        <a:pt x="7385" y="4509"/>
                      </a:cubicBezTo>
                      <a:cubicBezTo>
                        <a:pt x="5414" y="3298"/>
                        <a:pt x="3426" y="2085"/>
                        <a:pt x="1455" y="889"/>
                      </a:cubicBezTo>
                      <a:cubicBezTo>
                        <a:pt x="970" y="583"/>
                        <a:pt x="485" y="29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3496;p38"/>
                <p:cNvSpPr/>
                <p:nvPr/>
              </p:nvSpPr>
              <p:spPr>
                <a:xfrm>
                  <a:off x="3051013" y="4744119"/>
                  <a:ext cx="386575" cy="23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0329" extrusionOk="0">
                      <a:moveTo>
                        <a:pt x="0" y="0"/>
                      </a:moveTo>
                      <a:cubicBezTo>
                        <a:pt x="32" y="146"/>
                        <a:pt x="49" y="291"/>
                        <a:pt x="97" y="437"/>
                      </a:cubicBezTo>
                      <a:cubicBezTo>
                        <a:pt x="1504" y="1310"/>
                        <a:pt x="2926" y="2166"/>
                        <a:pt x="4331" y="3039"/>
                      </a:cubicBezTo>
                      <a:cubicBezTo>
                        <a:pt x="6303" y="4235"/>
                        <a:pt x="8292" y="5447"/>
                        <a:pt x="10263" y="6659"/>
                      </a:cubicBezTo>
                      <a:lnTo>
                        <a:pt x="15386" y="9779"/>
                      </a:lnTo>
                      <a:cubicBezTo>
                        <a:pt x="15677" y="9956"/>
                        <a:pt x="15968" y="10150"/>
                        <a:pt x="16258" y="10328"/>
                      </a:cubicBezTo>
                      <a:lnTo>
                        <a:pt x="16905" y="10328"/>
                      </a:lnTo>
                      <a:lnTo>
                        <a:pt x="16032" y="9794"/>
                      </a:lnTo>
                      <a:cubicBezTo>
                        <a:pt x="14401" y="8792"/>
                        <a:pt x="12752" y="7790"/>
                        <a:pt x="11119" y="6788"/>
                      </a:cubicBezTo>
                      <a:cubicBezTo>
                        <a:pt x="9132" y="5577"/>
                        <a:pt x="7160" y="4364"/>
                        <a:pt x="5189" y="3168"/>
                      </a:cubicBezTo>
                      <a:cubicBezTo>
                        <a:pt x="3475" y="2118"/>
                        <a:pt x="1762" y="1067"/>
                        <a:pt x="49" y="33"/>
                      </a:cubicBezTo>
                      <a:cubicBezTo>
                        <a:pt x="32" y="17"/>
                        <a:pt x="17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3497;p38"/>
                <p:cNvSpPr/>
                <p:nvPr/>
              </p:nvSpPr>
              <p:spPr>
                <a:xfrm>
                  <a:off x="3060114" y="4708902"/>
                  <a:ext cx="442166" cy="27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" h="11869" extrusionOk="0">
                      <a:moveTo>
                        <a:pt x="248" y="1"/>
                      </a:moveTo>
                      <a:cubicBezTo>
                        <a:pt x="96" y="1"/>
                        <a:pt x="0" y="216"/>
                        <a:pt x="152" y="312"/>
                      </a:cubicBezTo>
                      <a:cubicBezTo>
                        <a:pt x="830" y="732"/>
                        <a:pt x="1526" y="1152"/>
                        <a:pt x="2205" y="1573"/>
                      </a:cubicBezTo>
                      <a:cubicBezTo>
                        <a:pt x="3853" y="2575"/>
                        <a:pt x="5485" y="3577"/>
                        <a:pt x="7133" y="4579"/>
                      </a:cubicBezTo>
                      <a:cubicBezTo>
                        <a:pt x="9105" y="5775"/>
                        <a:pt x="11077" y="6987"/>
                        <a:pt x="13065" y="8199"/>
                      </a:cubicBezTo>
                      <a:lnTo>
                        <a:pt x="18188" y="11319"/>
                      </a:lnTo>
                      <a:cubicBezTo>
                        <a:pt x="18479" y="11496"/>
                        <a:pt x="18770" y="11690"/>
                        <a:pt x="19045" y="11868"/>
                      </a:cubicBezTo>
                      <a:lnTo>
                        <a:pt x="19190" y="11868"/>
                      </a:lnTo>
                      <a:cubicBezTo>
                        <a:pt x="19239" y="11787"/>
                        <a:pt x="19287" y="11706"/>
                        <a:pt x="19336" y="11642"/>
                      </a:cubicBezTo>
                      <a:cubicBezTo>
                        <a:pt x="19174" y="11528"/>
                        <a:pt x="18996" y="11431"/>
                        <a:pt x="18834" y="11334"/>
                      </a:cubicBezTo>
                      <a:cubicBezTo>
                        <a:pt x="17186" y="10332"/>
                        <a:pt x="15554" y="9330"/>
                        <a:pt x="13906" y="8328"/>
                      </a:cubicBezTo>
                      <a:cubicBezTo>
                        <a:pt x="11934" y="7117"/>
                        <a:pt x="9945" y="5904"/>
                        <a:pt x="7974" y="4708"/>
                      </a:cubicBezTo>
                      <a:cubicBezTo>
                        <a:pt x="6261" y="3658"/>
                        <a:pt x="4564" y="2607"/>
                        <a:pt x="2851" y="1573"/>
                      </a:cubicBezTo>
                      <a:cubicBezTo>
                        <a:pt x="2026" y="1072"/>
                        <a:pt x="1203" y="523"/>
                        <a:pt x="362" y="53"/>
                      </a:cubicBezTo>
                      <a:cubicBezTo>
                        <a:pt x="346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3498;p38"/>
                <p:cNvSpPr/>
                <p:nvPr/>
              </p:nvSpPr>
              <p:spPr>
                <a:xfrm>
                  <a:off x="3132951" y="4708902"/>
                  <a:ext cx="387810" cy="23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9" h="10479" extrusionOk="0">
                      <a:moveTo>
                        <a:pt x="252" y="1"/>
                      </a:moveTo>
                      <a:cubicBezTo>
                        <a:pt x="107" y="1"/>
                        <a:pt x="1" y="216"/>
                        <a:pt x="167" y="312"/>
                      </a:cubicBezTo>
                      <a:cubicBezTo>
                        <a:pt x="845" y="732"/>
                        <a:pt x="1524" y="1152"/>
                        <a:pt x="2220" y="1573"/>
                      </a:cubicBezTo>
                      <a:cubicBezTo>
                        <a:pt x="3851" y="2575"/>
                        <a:pt x="5500" y="3577"/>
                        <a:pt x="7133" y="4579"/>
                      </a:cubicBezTo>
                      <a:cubicBezTo>
                        <a:pt x="9120" y="5775"/>
                        <a:pt x="11092" y="6987"/>
                        <a:pt x="13063" y="8199"/>
                      </a:cubicBezTo>
                      <a:cubicBezTo>
                        <a:pt x="14324" y="8959"/>
                        <a:pt x="15569" y="9718"/>
                        <a:pt x="16813" y="10478"/>
                      </a:cubicBezTo>
                      <a:lnTo>
                        <a:pt x="16959" y="10187"/>
                      </a:lnTo>
                      <a:cubicBezTo>
                        <a:pt x="15940" y="9556"/>
                        <a:pt x="14938" y="8942"/>
                        <a:pt x="13921" y="8328"/>
                      </a:cubicBezTo>
                      <a:cubicBezTo>
                        <a:pt x="11932" y="7117"/>
                        <a:pt x="9960" y="5904"/>
                        <a:pt x="7989" y="4708"/>
                      </a:cubicBezTo>
                      <a:cubicBezTo>
                        <a:pt x="6276" y="3658"/>
                        <a:pt x="4562" y="2607"/>
                        <a:pt x="2849" y="1573"/>
                      </a:cubicBezTo>
                      <a:cubicBezTo>
                        <a:pt x="2026" y="1072"/>
                        <a:pt x="1218" y="523"/>
                        <a:pt x="361" y="53"/>
                      </a:cubicBezTo>
                      <a:cubicBezTo>
                        <a:pt x="361" y="38"/>
                        <a:pt x="345" y="38"/>
                        <a:pt x="328" y="21"/>
                      </a:cubicBezTo>
                      <a:cubicBezTo>
                        <a:pt x="302" y="7"/>
                        <a:pt x="277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3499;p38"/>
                <p:cNvSpPr/>
                <p:nvPr/>
              </p:nvSpPr>
              <p:spPr>
                <a:xfrm>
                  <a:off x="3206084" y="4708902"/>
                  <a:ext cx="329818" cy="20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3" h="8960" extrusionOk="0">
                      <a:moveTo>
                        <a:pt x="249" y="1"/>
                      </a:moveTo>
                      <a:cubicBezTo>
                        <a:pt x="96" y="1"/>
                        <a:pt x="1" y="216"/>
                        <a:pt x="153" y="312"/>
                      </a:cubicBezTo>
                      <a:cubicBezTo>
                        <a:pt x="847" y="732"/>
                        <a:pt x="1526" y="1152"/>
                        <a:pt x="2205" y="1573"/>
                      </a:cubicBezTo>
                      <a:cubicBezTo>
                        <a:pt x="3853" y="2575"/>
                        <a:pt x="5486" y="3577"/>
                        <a:pt x="7135" y="4579"/>
                      </a:cubicBezTo>
                      <a:cubicBezTo>
                        <a:pt x="9106" y="5775"/>
                        <a:pt x="11094" y="6987"/>
                        <a:pt x="13065" y="8199"/>
                      </a:cubicBezTo>
                      <a:cubicBezTo>
                        <a:pt x="13486" y="8457"/>
                        <a:pt x="13890" y="8700"/>
                        <a:pt x="14310" y="8959"/>
                      </a:cubicBezTo>
                      <a:cubicBezTo>
                        <a:pt x="14358" y="8845"/>
                        <a:pt x="14391" y="8748"/>
                        <a:pt x="14423" y="8636"/>
                      </a:cubicBezTo>
                      <a:cubicBezTo>
                        <a:pt x="14261" y="8539"/>
                        <a:pt x="14084" y="8425"/>
                        <a:pt x="13906" y="8328"/>
                      </a:cubicBezTo>
                      <a:cubicBezTo>
                        <a:pt x="11934" y="7117"/>
                        <a:pt x="9962" y="5904"/>
                        <a:pt x="7975" y="4708"/>
                      </a:cubicBezTo>
                      <a:cubicBezTo>
                        <a:pt x="6278" y="3658"/>
                        <a:pt x="4564" y="2607"/>
                        <a:pt x="2851" y="1573"/>
                      </a:cubicBezTo>
                      <a:cubicBezTo>
                        <a:pt x="2028" y="1072"/>
                        <a:pt x="1203" y="523"/>
                        <a:pt x="362" y="53"/>
                      </a:cubicBezTo>
                      <a:cubicBezTo>
                        <a:pt x="347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3500;p38"/>
                <p:cNvSpPr/>
                <p:nvPr/>
              </p:nvSpPr>
              <p:spPr>
                <a:xfrm>
                  <a:off x="3279264" y="4708902"/>
                  <a:ext cx="268853" cy="16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7343" extrusionOk="0">
                      <a:moveTo>
                        <a:pt x="239" y="1"/>
                      </a:moveTo>
                      <a:cubicBezTo>
                        <a:pt x="96" y="1"/>
                        <a:pt x="0" y="216"/>
                        <a:pt x="153" y="312"/>
                      </a:cubicBezTo>
                      <a:cubicBezTo>
                        <a:pt x="832" y="732"/>
                        <a:pt x="1511" y="1152"/>
                        <a:pt x="2205" y="1573"/>
                      </a:cubicBezTo>
                      <a:cubicBezTo>
                        <a:pt x="3838" y="2575"/>
                        <a:pt x="5486" y="3577"/>
                        <a:pt x="7118" y="4579"/>
                      </a:cubicBezTo>
                      <a:cubicBezTo>
                        <a:pt x="8637" y="5500"/>
                        <a:pt x="10156" y="6421"/>
                        <a:pt x="11660" y="7343"/>
                      </a:cubicBezTo>
                      <a:cubicBezTo>
                        <a:pt x="11692" y="7229"/>
                        <a:pt x="11725" y="7132"/>
                        <a:pt x="11757" y="7020"/>
                      </a:cubicBezTo>
                      <a:cubicBezTo>
                        <a:pt x="10496" y="6244"/>
                        <a:pt x="9236" y="5468"/>
                        <a:pt x="7975" y="4708"/>
                      </a:cubicBezTo>
                      <a:cubicBezTo>
                        <a:pt x="6262" y="3658"/>
                        <a:pt x="4549" y="2607"/>
                        <a:pt x="2851" y="1573"/>
                      </a:cubicBezTo>
                      <a:cubicBezTo>
                        <a:pt x="2011" y="1072"/>
                        <a:pt x="1203" y="523"/>
                        <a:pt x="347" y="53"/>
                      </a:cubicBezTo>
                      <a:cubicBezTo>
                        <a:pt x="347" y="38"/>
                        <a:pt x="330" y="38"/>
                        <a:pt x="315" y="21"/>
                      </a:cubicBezTo>
                      <a:cubicBezTo>
                        <a:pt x="289" y="7"/>
                        <a:pt x="263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3501;p38"/>
                <p:cNvSpPr/>
                <p:nvPr/>
              </p:nvSpPr>
              <p:spPr>
                <a:xfrm>
                  <a:off x="3352078" y="4708902"/>
                  <a:ext cx="205282" cy="12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7" h="5646" extrusionOk="0">
                      <a:moveTo>
                        <a:pt x="249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48" y="732"/>
                        <a:pt x="1526" y="1152"/>
                        <a:pt x="2205" y="1573"/>
                      </a:cubicBezTo>
                      <a:cubicBezTo>
                        <a:pt x="3854" y="2575"/>
                        <a:pt x="5485" y="3577"/>
                        <a:pt x="7134" y="4579"/>
                      </a:cubicBezTo>
                      <a:cubicBezTo>
                        <a:pt x="7716" y="4934"/>
                        <a:pt x="8314" y="5290"/>
                        <a:pt x="8896" y="5645"/>
                      </a:cubicBezTo>
                      <a:cubicBezTo>
                        <a:pt x="8928" y="5533"/>
                        <a:pt x="8944" y="5419"/>
                        <a:pt x="8976" y="5307"/>
                      </a:cubicBezTo>
                      <a:cubicBezTo>
                        <a:pt x="8637" y="5096"/>
                        <a:pt x="8314" y="4902"/>
                        <a:pt x="7974" y="4708"/>
                      </a:cubicBezTo>
                      <a:cubicBezTo>
                        <a:pt x="6278" y="3658"/>
                        <a:pt x="4565" y="2607"/>
                        <a:pt x="2852" y="1573"/>
                      </a:cubicBezTo>
                      <a:cubicBezTo>
                        <a:pt x="2027" y="1072"/>
                        <a:pt x="1203" y="523"/>
                        <a:pt x="363" y="53"/>
                      </a:cubicBezTo>
                      <a:lnTo>
                        <a:pt x="331" y="21"/>
                      </a:lnTo>
                      <a:cubicBezTo>
                        <a:pt x="302" y="7"/>
                        <a:pt x="275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3502;p38"/>
                <p:cNvSpPr/>
                <p:nvPr/>
              </p:nvSpPr>
              <p:spPr>
                <a:xfrm>
                  <a:off x="3425257" y="4708902"/>
                  <a:ext cx="138005" cy="8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5" h="3885" extrusionOk="0">
                      <a:moveTo>
                        <a:pt x="238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31" y="732"/>
                        <a:pt x="1526" y="1152"/>
                        <a:pt x="2205" y="1573"/>
                      </a:cubicBezTo>
                      <a:cubicBezTo>
                        <a:pt x="3466" y="2333"/>
                        <a:pt x="4726" y="3109"/>
                        <a:pt x="5987" y="3884"/>
                      </a:cubicBezTo>
                      <a:cubicBezTo>
                        <a:pt x="6002" y="3755"/>
                        <a:pt x="6019" y="3641"/>
                        <a:pt x="6035" y="3512"/>
                      </a:cubicBezTo>
                      <a:cubicBezTo>
                        <a:pt x="4968" y="2866"/>
                        <a:pt x="3918" y="2219"/>
                        <a:pt x="2852" y="1573"/>
                      </a:cubicBezTo>
                      <a:cubicBezTo>
                        <a:pt x="2011" y="1072"/>
                        <a:pt x="1203" y="523"/>
                        <a:pt x="363" y="53"/>
                      </a:cubicBezTo>
                      <a:cubicBezTo>
                        <a:pt x="346" y="38"/>
                        <a:pt x="330" y="38"/>
                        <a:pt x="314" y="21"/>
                      </a:cubicBezTo>
                      <a:cubicBezTo>
                        <a:pt x="288" y="7"/>
                        <a:pt x="263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3503;p38"/>
                <p:cNvSpPr/>
                <p:nvPr/>
              </p:nvSpPr>
              <p:spPr>
                <a:xfrm>
                  <a:off x="3498116" y="4708902"/>
                  <a:ext cx="68854" cy="4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2042" extrusionOk="0">
                      <a:moveTo>
                        <a:pt x="251" y="1"/>
                      </a:moveTo>
                      <a:cubicBezTo>
                        <a:pt x="106" y="1"/>
                        <a:pt x="0" y="216"/>
                        <a:pt x="166" y="312"/>
                      </a:cubicBezTo>
                      <a:lnTo>
                        <a:pt x="2202" y="1573"/>
                      </a:lnTo>
                      <a:cubicBezTo>
                        <a:pt x="2478" y="1719"/>
                        <a:pt x="2736" y="1880"/>
                        <a:pt x="2995" y="2042"/>
                      </a:cubicBezTo>
                      <a:cubicBezTo>
                        <a:pt x="2995" y="1913"/>
                        <a:pt x="3010" y="1799"/>
                        <a:pt x="3010" y="1670"/>
                      </a:cubicBezTo>
                      <a:cubicBezTo>
                        <a:pt x="2963" y="1637"/>
                        <a:pt x="2913" y="1605"/>
                        <a:pt x="2849" y="1573"/>
                      </a:cubicBezTo>
                      <a:cubicBezTo>
                        <a:pt x="2025" y="1072"/>
                        <a:pt x="1217" y="523"/>
                        <a:pt x="360" y="53"/>
                      </a:cubicBezTo>
                      <a:lnTo>
                        <a:pt x="328" y="21"/>
                      </a:lnTo>
                      <a:cubicBezTo>
                        <a:pt x="302" y="7"/>
                        <a:pt x="276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3504;p38"/>
                <p:cNvSpPr/>
                <p:nvPr/>
              </p:nvSpPr>
              <p:spPr>
                <a:xfrm>
                  <a:off x="3395459" y="4891210"/>
                  <a:ext cx="146009" cy="89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5" h="3897" extrusionOk="0">
                      <a:moveTo>
                        <a:pt x="6385" y="1"/>
                      </a:moveTo>
                      <a:lnTo>
                        <a:pt x="6385" y="1"/>
                      </a:lnTo>
                      <a:cubicBezTo>
                        <a:pt x="4720" y="1019"/>
                        <a:pt x="3039" y="2037"/>
                        <a:pt x="1358" y="3071"/>
                      </a:cubicBezTo>
                      <a:lnTo>
                        <a:pt x="1" y="3896"/>
                      </a:lnTo>
                      <a:lnTo>
                        <a:pt x="647" y="3896"/>
                      </a:lnTo>
                      <a:cubicBezTo>
                        <a:pt x="793" y="3815"/>
                        <a:pt x="922" y="3734"/>
                        <a:pt x="1052" y="3637"/>
                      </a:cubicBezTo>
                      <a:cubicBezTo>
                        <a:pt x="2700" y="2635"/>
                        <a:pt x="4332" y="1633"/>
                        <a:pt x="5980" y="631"/>
                      </a:cubicBezTo>
                      <a:lnTo>
                        <a:pt x="6207" y="502"/>
                      </a:lnTo>
                      <a:cubicBezTo>
                        <a:pt x="6271" y="324"/>
                        <a:pt x="6336" y="162"/>
                        <a:pt x="63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3505;p38"/>
                <p:cNvSpPr/>
                <p:nvPr/>
              </p:nvSpPr>
              <p:spPr>
                <a:xfrm>
                  <a:off x="3322280" y="4837995"/>
                  <a:ext cx="233249" cy="142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0" h="6224" extrusionOk="0">
                      <a:moveTo>
                        <a:pt x="10199" y="0"/>
                      </a:moveTo>
                      <a:lnTo>
                        <a:pt x="10199" y="0"/>
                      </a:lnTo>
                      <a:cubicBezTo>
                        <a:pt x="8971" y="761"/>
                        <a:pt x="7743" y="1504"/>
                        <a:pt x="6497" y="2263"/>
                      </a:cubicBezTo>
                      <a:cubicBezTo>
                        <a:pt x="4784" y="3314"/>
                        <a:pt x="3088" y="4348"/>
                        <a:pt x="1375" y="5398"/>
                      </a:cubicBezTo>
                      <a:cubicBezTo>
                        <a:pt x="922" y="5674"/>
                        <a:pt x="470" y="5948"/>
                        <a:pt x="1" y="6223"/>
                      </a:cubicBezTo>
                      <a:lnTo>
                        <a:pt x="664" y="6223"/>
                      </a:lnTo>
                      <a:cubicBezTo>
                        <a:pt x="793" y="6142"/>
                        <a:pt x="922" y="6061"/>
                        <a:pt x="1067" y="5964"/>
                      </a:cubicBezTo>
                      <a:cubicBezTo>
                        <a:pt x="2700" y="4962"/>
                        <a:pt x="4349" y="3960"/>
                        <a:pt x="5980" y="2958"/>
                      </a:cubicBezTo>
                      <a:cubicBezTo>
                        <a:pt x="7355" y="2134"/>
                        <a:pt x="8728" y="1293"/>
                        <a:pt x="10102" y="453"/>
                      </a:cubicBezTo>
                      <a:cubicBezTo>
                        <a:pt x="10134" y="308"/>
                        <a:pt x="10167" y="146"/>
                        <a:pt x="10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3506;p38"/>
                <p:cNvSpPr/>
                <p:nvPr/>
              </p:nvSpPr>
              <p:spPr>
                <a:xfrm>
                  <a:off x="3249489" y="4788850"/>
                  <a:ext cx="313765" cy="191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1" h="8373" extrusionOk="0">
                      <a:moveTo>
                        <a:pt x="13721" y="0"/>
                      </a:moveTo>
                      <a:cubicBezTo>
                        <a:pt x="13301" y="259"/>
                        <a:pt x="12865" y="518"/>
                        <a:pt x="12428" y="792"/>
                      </a:cubicBezTo>
                      <a:cubicBezTo>
                        <a:pt x="10441" y="2004"/>
                        <a:pt x="8469" y="3200"/>
                        <a:pt x="6497" y="4412"/>
                      </a:cubicBezTo>
                      <a:cubicBezTo>
                        <a:pt x="4784" y="5463"/>
                        <a:pt x="3071" y="6497"/>
                        <a:pt x="1358" y="7547"/>
                      </a:cubicBezTo>
                      <a:lnTo>
                        <a:pt x="0" y="8372"/>
                      </a:lnTo>
                      <a:lnTo>
                        <a:pt x="647" y="8372"/>
                      </a:lnTo>
                      <a:cubicBezTo>
                        <a:pt x="792" y="8291"/>
                        <a:pt x="921" y="8210"/>
                        <a:pt x="1050" y="8113"/>
                      </a:cubicBezTo>
                      <a:cubicBezTo>
                        <a:pt x="2699" y="7111"/>
                        <a:pt x="4332" y="6109"/>
                        <a:pt x="5980" y="5107"/>
                      </a:cubicBezTo>
                      <a:cubicBezTo>
                        <a:pt x="7952" y="3912"/>
                        <a:pt x="9939" y="2699"/>
                        <a:pt x="11911" y="1487"/>
                      </a:cubicBezTo>
                      <a:cubicBezTo>
                        <a:pt x="12493" y="1132"/>
                        <a:pt x="13091" y="776"/>
                        <a:pt x="13673" y="421"/>
                      </a:cubicBezTo>
                      <a:cubicBezTo>
                        <a:pt x="13688" y="275"/>
                        <a:pt x="13705" y="130"/>
                        <a:pt x="13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3507;p38"/>
                <p:cNvSpPr/>
                <p:nvPr/>
              </p:nvSpPr>
              <p:spPr>
                <a:xfrm>
                  <a:off x="3176310" y="4741535"/>
                  <a:ext cx="391034" cy="238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0" h="10442" extrusionOk="0">
                      <a:moveTo>
                        <a:pt x="17099" y="1"/>
                      </a:moveTo>
                      <a:cubicBezTo>
                        <a:pt x="15548" y="954"/>
                        <a:pt x="13979" y="1908"/>
                        <a:pt x="12428" y="2861"/>
                      </a:cubicBezTo>
                      <a:cubicBezTo>
                        <a:pt x="10456" y="4073"/>
                        <a:pt x="8469" y="5269"/>
                        <a:pt x="6497" y="6481"/>
                      </a:cubicBezTo>
                      <a:cubicBezTo>
                        <a:pt x="4784" y="7532"/>
                        <a:pt x="3071" y="8566"/>
                        <a:pt x="1374" y="9616"/>
                      </a:cubicBezTo>
                      <a:cubicBezTo>
                        <a:pt x="921" y="9892"/>
                        <a:pt x="453" y="10166"/>
                        <a:pt x="0" y="10441"/>
                      </a:cubicBezTo>
                      <a:lnTo>
                        <a:pt x="662" y="10441"/>
                      </a:lnTo>
                      <a:cubicBezTo>
                        <a:pt x="792" y="10360"/>
                        <a:pt x="921" y="10279"/>
                        <a:pt x="1067" y="10182"/>
                      </a:cubicBezTo>
                      <a:cubicBezTo>
                        <a:pt x="2699" y="9180"/>
                        <a:pt x="4347" y="8178"/>
                        <a:pt x="5980" y="7176"/>
                      </a:cubicBezTo>
                      <a:cubicBezTo>
                        <a:pt x="7967" y="5981"/>
                        <a:pt x="9939" y="4768"/>
                        <a:pt x="11911" y="3556"/>
                      </a:cubicBezTo>
                      <a:cubicBezTo>
                        <a:pt x="13624" y="2522"/>
                        <a:pt x="15337" y="1471"/>
                        <a:pt x="17050" y="437"/>
                      </a:cubicBezTo>
                      <a:cubicBezTo>
                        <a:pt x="17050" y="421"/>
                        <a:pt x="17067" y="421"/>
                        <a:pt x="17082" y="404"/>
                      </a:cubicBezTo>
                      <a:cubicBezTo>
                        <a:pt x="17082" y="275"/>
                        <a:pt x="17099" y="146"/>
                        <a:pt x="170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3508;p38"/>
                <p:cNvSpPr/>
                <p:nvPr/>
              </p:nvSpPr>
              <p:spPr>
                <a:xfrm>
                  <a:off x="3123437" y="4708788"/>
                  <a:ext cx="430984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7" h="11647" extrusionOk="0">
                      <a:moveTo>
                        <a:pt x="18604" y="1"/>
                      </a:moveTo>
                      <a:cubicBezTo>
                        <a:pt x="18578" y="1"/>
                        <a:pt x="18550" y="8"/>
                        <a:pt x="18522" y="26"/>
                      </a:cubicBezTo>
                      <a:cubicBezTo>
                        <a:pt x="17843" y="446"/>
                        <a:pt x="17149" y="867"/>
                        <a:pt x="16470" y="1287"/>
                      </a:cubicBezTo>
                      <a:cubicBezTo>
                        <a:pt x="14837" y="2289"/>
                        <a:pt x="13188" y="3291"/>
                        <a:pt x="11557" y="4293"/>
                      </a:cubicBezTo>
                      <a:cubicBezTo>
                        <a:pt x="9568" y="5505"/>
                        <a:pt x="7597" y="6701"/>
                        <a:pt x="5609" y="7913"/>
                      </a:cubicBezTo>
                      <a:cubicBezTo>
                        <a:pt x="3912" y="8964"/>
                        <a:pt x="2199" y="9998"/>
                        <a:pt x="486" y="11048"/>
                      </a:cubicBezTo>
                      <a:lnTo>
                        <a:pt x="1" y="11339"/>
                      </a:lnTo>
                      <a:cubicBezTo>
                        <a:pt x="50" y="11436"/>
                        <a:pt x="82" y="11550"/>
                        <a:pt x="130" y="11647"/>
                      </a:cubicBezTo>
                      <a:cubicBezTo>
                        <a:pt x="147" y="11647"/>
                        <a:pt x="162" y="11630"/>
                        <a:pt x="179" y="11614"/>
                      </a:cubicBezTo>
                      <a:cubicBezTo>
                        <a:pt x="1828" y="10612"/>
                        <a:pt x="3459" y="9610"/>
                        <a:pt x="5108" y="8608"/>
                      </a:cubicBezTo>
                      <a:cubicBezTo>
                        <a:pt x="7079" y="7413"/>
                        <a:pt x="9051" y="6200"/>
                        <a:pt x="11040" y="4988"/>
                      </a:cubicBezTo>
                      <a:cubicBezTo>
                        <a:pt x="12753" y="3954"/>
                        <a:pt x="14449" y="2903"/>
                        <a:pt x="16162" y="1869"/>
                      </a:cubicBezTo>
                      <a:cubicBezTo>
                        <a:pt x="16987" y="1351"/>
                        <a:pt x="17843" y="867"/>
                        <a:pt x="18651" y="334"/>
                      </a:cubicBezTo>
                      <a:cubicBezTo>
                        <a:pt x="18668" y="334"/>
                        <a:pt x="18683" y="334"/>
                        <a:pt x="18683" y="317"/>
                      </a:cubicBezTo>
                      <a:cubicBezTo>
                        <a:pt x="18847" y="222"/>
                        <a:pt x="18747" y="1"/>
                        <a:pt x="186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3509;p38"/>
                <p:cNvSpPr/>
                <p:nvPr/>
              </p:nvSpPr>
              <p:spPr>
                <a:xfrm>
                  <a:off x="3108664" y="4708788"/>
                  <a:ext cx="372649" cy="23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6" h="10096" extrusionOk="0">
                      <a:moveTo>
                        <a:pt x="16056" y="1"/>
                      </a:moveTo>
                      <a:cubicBezTo>
                        <a:pt x="16028" y="1"/>
                        <a:pt x="15998" y="8"/>
                        <a:pt x="15968" y="26"/>
                      </a:cubicBezTo>
                      <a:lnTo>
                        <a:pt x="13931" y="1287"/>
                      </a:lnTo>
                      <a:cubicBezTo>
                        <a:pt x="12283" y="2289"/>
                        <a:pt x="10635" y="3291"/>
                        <a:pt x="9003" y="4293"/>
                      </a:cubicBezTo>
                      <a:cubicBezTo>
                        <a:pt x="7031" y="5505"/>
                        <a:pt x="5043" y="6701"/>
                        <a:pt x="3071" y="7913"/>
                      </a:cubicBezTo>
                      <a:cubicBezTo>
                        <a:pt x="2037" y="8544"/>
                        <a:pt x="1019" y="9158"/>
                        <a:pt x="0" y="9788"/>
                      </a:cubicBezTo>
                      <a:cubicBezTo>
                        <a:pt x="33" y="9901"/>
                        <a:pt x="82" y="9998"/>
                        <a:pt x="130" y="10095"/>
                      </a:cubicBezTo>
                      <a:cubicBezTo>
                        <a:pt x="938" y="9610"/>
                        <a:pt x="1746" y="9109"/>
                        <a:pt x="2554" y="8608"/>
                      </a:cubicBezTo>
                      <a:cubicBezTo>
                        <a:pt x="4525" y="7413"/>
                        <a:pt x="6514" y="6200"/>
                        <a:pt x="8486" y="4988"/>
                      </a:cubicBezTo>
                      <a:cubicBezTo>
                        <a:pt x="10199" y="3954"/>
                        <a:pt x="11912" y="2903"/>
                        <a:pt x="13608" y="1869"/>
                      </a:cubicBezTo>
                      <a:cubicBezTo>
                        <a:pt x="14449" y="1351"/>
                        <a:pt x="15289" y="867"/>
                        <a:pt x="16114" y="334"/>
                      </a:cubicBezTo>
                      <a:cubicBezTo>
                        <a:pt x="16114" y="334"/>
                        <a:pt x="16129" y="334"/>
                        <a:pt x="16146" y="317"/>
                      </a:cubicBezTo>
                      <a:cubicBezTo>
                        <a:pt x="16295" y="222"/>
                        <a:pt x="16204" y="1"/>
                        <a:pt x="160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3510;p38"/>
                <p:cNvSpPr/>
                <p:nvPr/>
              </p:nvSpPr>
              <p:spPr>
                <a:xfrm>
                  <a:off x="3094989" y="4708788"/>
                  <a:ext cx="313148" cy="19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4" h="8528" extrusionOk="0">
                      <a:moveTo>
                        <a:pt x="13464" y="1"/>
                      </a:moveTo>
                      <a:cubicBezTo>
                        <a:pt x="13438" y="1"/>
                        <a:pt x="13410" y="8"/>
                        <a:pt x="13383" y="26"/>
                      </a:cubicBezTo>
                      <a:cubicBezTo>
                        <a:pt x="12704" y="446"/>
                        <a:pt x="12008" y="867"/>
                        <a:pt x="11329" y="1287"/>
                      </a:cubicBezTo>
                      <a:cubicBezTo>
                        <a:pt x="9681" y="2289"/>
                        <a:pt x="8049" y="3291"/>
                        <a:pt x="6401" y="4293"/>
                      </a:cubicBezTo>
                      <a:cubicBezTo>
                        <a:pt x="4429" y="5505"/>
                        <a:pt x="2458" y="6701"/>
                        <a:pt x="469" y="7913"/>
                      </a:cubicBezTo>
                      <a:cubicBezTo>
                        <a:pt x="307" y="8010"/>
                        <a:pt x="146" y="8107"/>
                        <a:pt x="1" y="8204"/>
                      </a:cubicBezTo>
                      <a:cubicBezTo>
                        <a:pt x="33" y="8318"/>
                        <a:pt x="66" y="8415"/>
                        <a:pt x="113" y="8527"/>
                      </a:cubicBezTo>
                      <a:cubicBezTo>
                        <a:pt x="2037" y="7348"/>
                        <a:pt x="3960" y="6167"/>
                        <a:pt x="5899" y="4988"/>
                      </a:cubicBezTo>
                      <a:cubicBezTo>
                        <a:pt x="7597" y="3954"/>
                        <a:pt x="9310" y="2903"/>
                        <a:pt x="11023" y="1869"/>
                      </a:cubicBezTo>
                      <a:cubicBezTo>
                        <a:pt x="11847" y="1351"/>
                        <a:pt x="12704" y="867"/>
                        <a:pt x="13512" y="334"/>
                      </a:cubicBezTo>
                      <a:cubicBezTo>
                        <a:pt x="13527" y="334"/>
                        <a:pt x="13544" y="334"/>
                        <a:pt x="13544" y="317"/>
                      </a:cubicBezTo>
                      <a:cubicBezTo>
                        <a:pt x="13694" y="222"/>
                        <a:pt x="13602" y="1"/>
                        <a:pt x="13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3511;p38"/>
                <p:cNvSpPr/>
                <p:nvPr/>
              </p:nvSpPr>
              <p:spPr>
                <a:xfrm>
                  <a:off x="3082045" y="4708788"/>
                  <a:ext cx="253303" cy="15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7" h="6928" extrusionOk="0">
                      <a:moveTo>
                        <a:pt x="10837" y="1"/>
                      </a:moveTo>
                      <a:cubicBezTo>
                        <a:pt x="10809" y="1"/>
                        <a:pt x="10779" y="8"/>
                        <a:pt x="10749" y="26"/>
                      </a:cubicBezTo>
                      <a:cubicBezTo>
                        <a:pt x="10070" y="446"/>
                        <a:pt x="9391" y="867"/>
                        <a:pt x="8696" y="1287"/>
                      </a:cubicBezTo>
                      <a:cubicBezTo>
                        <a:pt x="7064" y="2289"/>
                        <a:pt x="5415" y="3291"/>
                        <a:pt x="3782" y="4293"/>
                      </a:cubicBezTo>
                      <a:cubicBezTo>
                        <a:pt x="2522" y="5053"/>
                        <a:pt x="1261" y="5829"/>
                        <a:pt x="1" y="6604"/>
                      </a:cubicBezTo>
                      <a:cubicBezTo>
                        <a:pt x="33" y="6701"/>
                        <a:pt x="82" y="6814"/>
                        <a:pt x="114" y="6928"/>
                      </a:cubicBezTo>
                      <a:lnTo>
                        <a:pt x="3265" y="4988"/>
                      </a:lnTo>
                      <a:cubicBezTo>
                        <a:pt x="4978" y="3954"/>
                        <a:pt x="6692" y="2903"/>
                        <a:pt x="8389" y="1869"/>
                      </a:cubicBezTo>
                      <a:cubicBezTo>
                        <a:pt x="9229" y="1351"/>
                        <a:pt x="10070" y="867"/>
                        <a:pt x="10878" y="334"/>
                      </a:cubicBezTo>
                      <a:cubicBezTo>
                        <a:pt x="10893" y="334"/>
                        <a:pt x="10910" y="334"/>
                        <a:pt x="10926" y="317"/>
                      </a:cubicBezTo>
                      <a:cubicBezTo>
                        <a:pt x="11076" y="222"/>
                        <a:pt x="10985" y="1"/>
                        <a:pt x="10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3512;p38"/>
                <p:cNvSpPr/>
                <p:nvPr/>
              </p:nvSpPr>
              <p:spPr>
                <a:xfrm>
                  <a:off x="3070611" y="4708788"/>
                  <a:ext cx="191561" cy="120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7" h="5280" extrusionOk="0">
                      <a:moveTo>
                        <a:pt x="8146" y="1"/>
                      </a:moveTo>
                      <a:cubicBezTo>
                        <a:pt x="8120" y="1"/>
                        <a:pt x="8092" y="8"/>
                        <a:pt x="8064" y="26"/>
                      </a:cubicBezTo>
                      <a:cubicBezTo>
                        <a:pt x="7370" y="446"/>
                        <a:pt x="6691" y="867"/>
                        <a:pt x="6012" y="1287"/>
                      </a:cubicBezTo>
                      <a:cubicBezTo>
                        <a:pt x="4364" y="2289"/>
                        <a:pt x="2731" y="3291"/>
                        <a:pt x="1083" y="4293"/>
                      </a:cubicBezTo>
                      <a:cubicBezTo>
                        <a:pt x="727" y="4519"/>
                        <a:pt x="356" y="4730"/>
                        <a:pt x="0" y="4956"/>
                      </a:cubicBezTo>
                      <a:cubicBezTo>
                        <a:pt x="33" y="5068"/>
                        <a:pt x="65" y="5182"/>
                        <a:pt x="97" y="5279"/>
                      </a:cubicBezTo>
                      <a:cubicBezTo>
                        <a:pt x="259" y="5182"/>
                        <a:pt x="421" y="5085"/>
                        <a:pt x="565" y="4988"/>
                      </a:cubicBezTo>
                      <a:cubicBezTo>
                        <a:pt x="2278" y="3954"/>
                        <a:pt x="3992" y="2903"/>
                        <a:pt x="5705" y="1869"/>
                      </a:cubicBezTo>
                      <a:cubicBezTo>
                        <a:pt x="6530" y="1351"/>
                        <a:pt x="7370" y="867"/>
                        <a:pt x="8194" y="334"/>
                      </a:cubicBezTo>
                      <a:cubicBezTo>
                        <a:pt x="8210" y="334"/>
                        <a:pt x="8210" y="334"/>
                        <a:pt x="8226" y="317"/>
                      </a:cubicBezTo>
                      <a:cubicBezTo>
                        <a:pt x="8376" y="222"/>
                        <a:pt x="8285" y="1"/>
                        <a:pt x="81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3513;p38"/>
                <p:cNvSpPr/>
                <p:nvPr/>
              </p:nvSpPr>
              <p:spPr>
                <a:xfrm>
                  <a:off x="3060251" y="4708788"/>
                  <a:ext cx="129087" cy="82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5" h="3614" extrusionOk="0">
                      <a:moveTo>
                        <a:pt x="5400" y="1"/>
                      </a:moveTo>
                      <a:cubicBezTo>
                        <a:pt x="5373" y="1"/>
                        <a:pt x="5345" y="8"/>
                        <a:pt x="5317" y="26"/>
                      </a:cubicBezTo>
                      <a:cubicBezTo>
                        <a:pt x="4638" y="446"/>
                        <a:pt x="3960" y="867"/>
                        <a:pt x="3265" y="1287"/>
                      </a:cubicBezTo>
                      <a:cubicBezTo>
                        <a:pt x="2182" y="1950"/>
                        <a:pt x="1083" y="2612"/>
                        <a:pt x="1" y="3275"/>
                      </a:cubicBezTo>
                      <a:cubicBezTo>
                        <a:pt x="33" y="3388"/>
                        <a:pt x="49" y="3501"/>
                        <a:pt x="81" y="3614"/>
                      </a:cubicBezTo>
                      <a:cubicBezTo>
                        <a:pt x="1051" y="3032"/>
                        <a:pt x="2005" y="2450"/>
                        <a:pt x="2958" y="1869"/>
                      </a:cubicBezTo>
                      <a:cubicBezTo>
                        <a:pt x="3783" y="1351"/>
                        <a:pt x="4638" y="867"/>
                        <a:pt x="5447" y="334"/>
                      </a:cubicBezTo>
                      <a:cubicBezTo>
                        <a:pt x="5463" y="334"/>
                        <a:pt x="5479" y="334"/>
                        <a:pt x="5496" y="317"/>
                      </a:cubicBezTo>
                      <a:cubicBezTo>
                        <a:pt x="5645" y="222"/>
                        <a:pt x="5543" y="1"/>
                        <a:pt x="5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3514;p38"/>
                <p:cNvSpPr/>
                <p:nvPr/>
              </p:nvSpPr>
              <p:spPr>
                <a:xfrm>
                  <a:off x="3051013" y="4708788"/>
                  <a:ext cx="65150" cy="43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1918" extrusionOk="0">
                      <a:moveTo>
                        <a:pt x="2619" y="1"/>
                      </a:moveTo>
                      <a:cubicBezTo>
                        <a:pt x="2593" y="1"/>
                        <a:pt x="2566" y="8"/>
                        <a:pt x="2538" y="26"/>
                      </a:cubicBezTo>
                      <a:cubicBezTo>
                        <a:pt x="1843" y="446"/>
                        <a:pt x="1164" y="867"/>
                        <a:pt x="485" y="1287"/>
                      </a:cubicBezTo>
                      <a:lnTo>
                        <a:pt x="0" y="1578"/>
                      </a:lnTo>
                      <a:cubicBezTo>
                        <a:pt x="32" y="1691"/>
                        <a:pt x="49" y="1804"/>
                        <a:pt x="82" y="1918"/>
                      </a:cubicBezTo>
                      <a:lnTo>
                        <a:pt x="179" y="1869"/>
                      </a:lnTo>
                      <a:cubicBezTo>
                        <a:pt x="1002" y="1351"/>
                        <a:pt x="1843" y="867"/>
                        <a:pt x="2667" y="334"/>
                      </a:cubicBezTo>
                      <a:cubicBezTo>
                        <a:pt x="2667" y="334"/>
                        <a:pt x="2683" y="334"/>
                        <a:pt x="2700" y="317"/>
                      </a:cubicBezTo>
                      <a:cubicBezTo>
                        <a:pt x="2849" y="222"/>
                        <a:pt x="2758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" name="Google Shape;3515;p38"/>
              <p:cNvSpPr/>
              <p:nvPr/>
            </p:nvSpPr>
            <p:spPr>
              <a:xfrm>
                <a:off x="5194175" y="2000450"/>
                <a:ext cx="436750" cy="206100"/>
              </a:xfrm>
              <a:custGeom>
                <a:avLst/>
                <a:gdLst/>
                <a:ahLst/>
                <a:cxnLst/>
                <a:rect l="l" t="t" r="r" b="b"/>
                <a:pathLst>
                  <a:path w="17470" h="8244" extrusionOk="0">
                    <a:moveTo>
                      <a:pt x="11723" y="1"/>
                    </a:moveTo>
                    <a:cubicBezTo>
                      <a:pt x="10530" y="1"/>
                      <a:pt x="9325" y="255"/>
                      <a:pt x="8161" y="534"/>
                    </a:cubicBezTo>
                    <a:cubicBezTo>
                      <a:pt x="7143" y="793"/>
                      <a:pt x="6141" y="1051"/>
                      <a:pt x="5139" y="1342"/>
                    </a:cubicBezTo>
                    <a:cubicBezTo>
                      <a:pt x="4024" y="1666"/>
                      <a:pt x="2892" y="2021"/>
                      <a:pt x="1890" y="2586"/>
                    </a:cubicBezTo>
                    <a:cubicBezTo>
                      <a:pt x="1196" y="2991"/>
                      <a:pt x="517" y="3523"/>
                      <a:pt x="274" y="4284"/>
                    </a:cubicBezTo>
                    <a:cubicBezTo>
                      <a:pt x="259" y="4316"/>
                      <a:pt x="259" y="4348"/>
                      <a:pt x="242" y="4381"/>
                    </a:cubicBezTo>
                    <a:cubicBezTo>
                      <a:pt x="0" y="5269"/>
                      <a:pt x="420" y="6271"/>
                      <a:pt x="1131" y="6902"/>
                    </a:cubicBezTo>
                    <a:cubicBezTo>
                      <a:pt x="1843" y="7548"/>
                      <a:pt x="2812" y="7872"/>
                      <a:pt x="3765" y="8033"/>
                    </a:cubicBezTo>
                    <a:cubicBezTo>
                      <a:pt x="4556" y="8180"/>
                      <a:pt x="5354" y="8243"/>
                      <a:pt x="6154" y="8243"/>
                    </a:cubicBezTo>
                    <a:cubicBezTo>
                      <a:pt x="7821" y="8243"/>
                      <a:pt x="9496" y="7968"/>
                      <a:pt x="11135" y="7596"/>
                    </a:cubicBezTo>
                    <a:cubicBezTo>
                      <a:pt x="13074" y="7144"/>
                      <a:pt x="15078" y="6530"/>
                      <a:pt x="16533" y="5156"/>
                    </a:cubicBezTo>
                    <a:cubicBezTo>
                      <a:pt x="17470" y="2521"/>
                      <a:pt x="15337" y="567"/>
                      <a:pt x="13106" y="130"/>
                    </a:cubicBezTo>
                    <a:cubicBezTo>
                      <a:pt x="12649" y="39"/>
                      <a:pt x="12187" y="1"/>
                      <a:pt x="11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516;p38"/>
              <p:cNvSpPr/>
              <p:nvPr/>
            </p:nvSpPr>
            <p:spPr>
              <a:xfrm>
                <a:off x="5188700" y="1996125"/>
                <a:ext cx="431350" cy="214625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8585" extrusionOk="0">
                    <a:moveTo>
                      <a:pt x="11940" y="337"/>
                    </a:moveTo>
                    <a:cubicBezTo>
                      <a:pt x="13069" y="337"/>
                      <a:pt x="14168" y="568"/>
                      <a:pt x="15152" y="1224"/>
                    </a:cubicBezTo>
                    <a:cubicBezTo>
                      <a:pt x="15976" y="1774"/>
                      <a:pt x="16622" y="2614"/>
                      <a:pt x="16768" y="3616"/>
                    </a:cubicBezTo>
                    <a:cubicBezTo>
                      <a:pt x="16816" y="3875"/>
                      <a:pt x="16816" y="4149"/>
                      <a:pt x="16801" y="4424"/>
                    </a:cubicBezTo>
                    <a:cubicBezTo>
                      <a:pt x="16784" y="4554"/>
                      <a:pt x="16752" y="4683"/>
                      <a:pt x="16719" y="4828"/>
                    </a:cubicBezTo>
                    <a:cubicBezTo>
                      <a:pt x="16687" y="4957"/>
                      <a:pt x="16671" y="5136"/>
                      <a:pt x="16590" y="5248"/>
                    </a:cubicBezTo>
                    <a:cubicBezTo>
                      <a:pt x="16525" y="5362"/>
                      <a:pt x="16381" y="5442"/>
                      <a:pt x="16267" y="5523"/>
                    </a:cubicBezTo>
                    <a:cubicBezTo>
                      <a:pt x="16137" y="5636"/>
                      <a:pt x="16008" y="5733"/>
                      <a:pt x="15879" y="5830"/>
                    </a:cubicBezTo>
                    <a:cubicBezTo>
                      <a:pt x="15620" y="6008"/>
                      <a:pt x="15346" y="6170"/>
                      <a:pt x="15071" y="6315"/>
                    </a:cubicBezTo>
                    <a:cubicBezTo>
                      <a:pt x="13972" y="6913"/>
                      <a:pt x="12760" y="7269"/>
                      <a:pt x="11548" y="7543"/>
                    </a:cubicBezTo>
                    <a:cubicBezTo>
                      <a:pt x="10142" y="7883"/>
                      <a:pt x="8720" y="8142"/>
                      <a:pt x="7281" y="8222"/>
                    </a:cubicBezTo>
                    <a:cubicBezTo>
                      <a:pt x="6947" y="8241"/>
                      <a:pt x="6609" y="8252"/>
                      <a:pt x="6270" y="8252"/>
                    </a:cubicBezTo>
                    <a:cubicBezTo>
                      <a:pt x="5198" y="8252"/>
                      <a:pt x="4114" y="8141"/>
                      <a:pt x="3096" y="7834"/>
                    </a:cubicBezTo>
                    <a:cubicBezTo>
                      <a:pt x="1948" y="7478"/>
                      <a:pt x="833" y="6719"/>
                      <a:pt x="590" y="5459"/>
                    </a:cubicBezTo>
                    <a:cubicBezTo>
                      <a:pt x="542" y="5168"/>
                      <a:pt x="558" y="4877"/>
                      <a:pt x="623" y="4586"/>
                    </a:cubicBezTo>
                    <a:cubicBezTo>
                      <a:pt x="623" y="4585"/>
                      <a:pt x="623" y="4584"/>
                      <a:pt x="624" y="4583"/>
                    </a:cubicBezTo>
                    <a:lnTo>
                      <a:pt x="624" y="4583"/>
                    </a:lnTo>
                    <a:cubicBezTo>
                      <a:pt x="981" y="3389"/>
                      <a:pt x="2353" y="2743"/>
                      <a:pt x="3419" y="2323"/>
                    </a:cubicBezTo>
                    <a:cubicBezTo>
                      <a:pt x="4744" y="1806"/>
                      <a:pt x="6150" y="1451"/>
                      <a:pt x="7524" y="1095"/>
                    </a:cubicBezTo>
                    <a:cubicBezTo>
                      <a:pt x="8919" y="737"/>
                      <a:pt x="10455" y="337"/>
                      <a:pt x="11940" y="337"/>
                    </a:cubicBezTo>
                    <a:close/>
                    <a:moveTo>
                      <a:pt x="11972" y="0"/>
                    </a:moveTo>
                    <a:cubicBezTo>
                      <a:pt x="10848" y="0"/>
                      <a:pt x="9727" y="224"/>
                      <a:pt x="8639" y="481"/>
                    </a:cubicBezTo>
                    <a:cubicBezTo>
                      <a:pt x="7136" y="837"/>
                      <a:pt x="5617" y="1224"/>
                      <a:pt x="4146" y="1709"/>
                    </a:cubicBezTo>
                    <a:cubicBezTo>
                      <a:pt x="3451" y="1936"/>
                      <a:pt x="2773" y="2210"/>
                      <a:pt x="2126" y="2565"/>
                    </a:cubicBezTo>
                    <a:cubicBezTo>
                      <a:pt x="1577" y="2856"/>
                      <a:pt x="1075" y="3228"/>
                      <a:pt x="704" y="3729"/>
                    </a:cubicBezTo>
                    <a:cubicBezTo>
                      <a:pt x="529" y="3950"/>
                      <a:pt x="402" y="4203"/>
                      <a:pt x="321" y="4486"/>
                    </a:cubicBezTo>
                    <a:lnTo>
                      <a:pt x="321" y="4486"/>
                    </a:lnTo>
                    <a:cubicBezTo>
                      <a:pt x="319" y="4492"/>
                      <a:pt x="318" y="4498"/>
                      <a:pt x="316" y="4505"/>
                    </a:cubicBezTo>
                    <a:cubicBezTo>
                      <a:pt x="316" y="4505"/>
                      <a:pt x="316" y="4505"/>
                      <a:pt x="316" y="4505"/>
                    </a:cubicBezTo>
                    <a:lnTo>
                      <a:pt x="316" y="4505"/>
                    </a:lnTo>
                    <a:cubicBezTo>
                      <a:pt x="314" y="4511"/>
                      <a:pt x="312" y="4518"/>
                      <a:pt x="311" y="4524"/>
                    </a:cubicBezTo>
                    <a:lnTo>
                      <a:pt x="311" y="4524"/>
                    </a:lnTo>
                    <a:cubicBezTo>
                      <a:pt x="1" y="5762"/>
                      <a:pt x="742" y="6964"/>
                      <a:pt x="1771" y="7608"/>
                    </a:cubicBezTo>
                    <a:cubicBezTo>
                      <a:pt x="2950" y="8335"/>
                      <a:pt x="4469" y="8529"/>
                      <a:pt x="5827" y="8577"/>
                    </a:cubicBezTo>
                    <a:cubicBezTo>
                      <a:pt x="5988" y="8582"/>
                      <a:pt x="6149" y="8585"/>
                      <a:pt x="6311" y="8585"/>
                    </a:cubicBezTo>
                    <a:cubicBezTo>
                      <a:pt x="7703" y="8585"/>
                      <a:pt x="9104" y="8400"/>
                      <a:pt x="10465" y="8125"/>
                    </a:cubicBezTo>
                    <a:cubicBezTo>
                      <a:pt x="11823" y="7851"/>
                      <a:pt x="13181" y="7527"/>
                      <a:pt x="14441" y="6978"/>
                    </a:cubicBezTo>
                    <a:cubicBezTo>
                      <a:pt x="15055" y="6719"/>
                      <a:pt x="15637" y="6412"/>
                      <a:pt x="16187" y="6024"/>
                    </a:cubicBezTo>
                    <a:cubicBezTo>
                      <a:pt x="16299" y="5927"/>
                      <a:pt x="16413" y="5830"/>
                      <a:pt x="16542" y="5750"/>
                    </a:cubicBezTo>
                    <a:cubicBezTo>
                      <a:pt x="16655" y="5653"/>
                      <a:pt x="16833" y="5539"/>
                      <a:pt x="16898" y="5394"/>
                    </a:cubicBezTo>
                    <a:cubicBezTo>
                      <a:pt x="17027" y="5151"/>
                      <a:pt x="17075" y="4812"/>
                      <a:pt x="17107" y="4537"/>
                    </a:cubicBezTo>
                    <a:cubicBezTo>
                      <a:pt x="17253" y="3438"/>
                      <a:pt x="16849" y="2388"/>
                      <a:pt x="16105" y="1596"/>
                    </a:cubicBezTo>
                    <a:cubicBezTo>
                      <a:pt x="15346" y="804"/>
                      <a:pt x="14312" y="303"/>
                      <a:pt x="13261" y="109"/>
                    </a:cubicBezTo>
                    <a:cubicBezTo>
                      <a:pt x="12832" y="33"/>
                      <a:pt x="12402" y="0"/>
                      <a:pt x="119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517;p38"/>
              <p:cNvSpPr/>
              <p:nvPr/>
            </p:nvSpPr>
            <p:spPr>
              <a:xfrm>
                <a:off x="5241925" y="2041150"/>
                <a:ext cx="1389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2162" extrusionOk="0">
                    <a:moveTo>
                      <a:pt x="5308" y="0"/>
                    </a:moveTo>
                    <a:cubicBezTo>
                      <a:pt x="5295" y="0"/>
                      <a:pt x="5281" y="2"/>
                      <a:pt x="5266" y="5"/>
                    </a:cubicBezTo>
                    <a:cubicBezTo>
                      <a:pt x="4328" y="247"/>
                      <a:pt x="3407" y="522"/>
                      <a:pt x="2486" y="829"/>
                    </a:cubicBezTo>
                    <a:cubicBezTo>
                      <a:pt x="2034" y="975"/>
                      <a:pt x="1581" y="1137"/>
                      <a:pt x="1128" y="1298"/>
                    </a:cubicBezTo>
                    <a:cubicBezTo>
                      <a:pt x="756" y="1443"/>
                      <a:pt x="368" y="1572"/>
                      <a:pt x="110" y="1880"/>
                    </a:cubicBezTo>
                    <a:cubicBezTo>
                      <a:pt x="0" y="2002"/>
                      <a:pt x="103" y="2162"/>
                      <a:pt x="223" y="2162"/>
                    </a:cubicBezTo>
                    <a:cubicBezTo>
                      <a:pt x="261" y="2162"/>
                      <a:pt x="301" y="2145"/>
                      <a:pt x="336" y="2106"/>
                    </a:cubicBezTo>
                    <a:cubicBezTo>
                      <a:pt x="611" y="1799"/>
                      <a:pt x="1032" y="1686"/>
                      <a:pt x="1403" y="1557"/>
                    </a:cubicBezTo>
                    <a:cubicBezTo>
                      <a:pt x="1840" y="1395"/>
                      <a:pt x="2275" y="1249"/>
                      <a:pt x="2728" y="1104"/>
                    </a:cubicBezTo>
                    <a:cubicBezTo>
                      <a:pt x="3585" y="813"/>
                      <a:pt x="4473" y="555"/>
                      <a:pt x="5363" y="328"/>
                    </a:cubicBezTo>
                    <a:cubicBezTo>
                      <a:pt x="5558" y="283"/>
                      <a:pt x="5487" y="0"/>
                      <a:pt x="5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518;p38"/>
              <p:cNvSpPr/>
              <p:nvPr/>
            </p:nvSpPr>
            <p:spPr>
              <a:xfrm>
                <a:off x="5403025" y="2033200"/>
                <a:ext cx="9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2" extrusionOk="0">
                    <a:moveTo>
                      <a:pt x="179" y="0"/>
                    </a:moveTo>
                    <a:cubicBezTo>
                      <a:pt x="147" y="16"/>
                      <a:pt x="130" y="16"/>
                      <a:pt x="98" y="48"/>
                    </a:cubicBezTo>
                    <a:lnTo>
                      <a:pt x="66" y="80"/>
                    </a:lnTo>
                    <a:cubicBezTo>
                      <a:pt x="50" y="97"/>
                      <a:pt x="33" y="129"/>
                      <a:pt x="18" y="145"/>
                    </a:cubicBezTo>
                    <a:cubicBezTo>
                      <a:pt x="18" y="162"/>
                      <a:pt x="1" y="177"/>
                      <a:pt x="1" y="209"/>
                    </a:cubicBezTo>
                    <a:cubicBezTo>
                      <a:pt x="1" y="226"/>
                      <a:pt x="18" y="242"/>
                      <a:pt x="18" y="274"/>
                    </a:cubicBezTo>
                    <a:lnTo>
                      <a:pt x="66" y="323"/>
                    </a:lnTo>
                    <a:cubicBezTo>
                      <a:pt x="66" y="339"/>
                      <a:pt x="82" y="339"/>
                      <a:pt x="98" y="356"/>
                    </a:cubicBezTo>
                    <a:cubicBezTo>
                      <a:pt x="115" y="371"/>
                      <a:pt x="147" y="371"/>
                      <a:pt x="179" y="371"/>
                    </a:cubicBezTo>
                    <a:lnTo>
                      <a:pt x="212" y="371"/>
                    </a:lnTo>
                    <a:cubicBezTo>
                      <a:pt x="244" y="356"/>
                      <a:pt x="276" y="339"/>
                      <a:pt x="292" y="323"/>
                    </a:cubicBezTo>
                    <a:lnTo>
                      <a:pt x="341" y="274"/>
                    </a:lnTo>
                    <a:cubicBezTo>
                      <a:pt x="356" y="259"/>
                      <a:pt x="373" y="242"/>
                      <a:pt x="373" y="226"/>
                    </a:cubicBezTo>
                    <a:cubicBezTo>
                      <a:pt x="389" y="209"/>
                      <a:pt x="389" y="177"/>
                      <a:pt x="389" y="162"/>
                    </a:cubicBezTo>
                    <a:cubicBezTo>
                      <a:pt x="389" y="145"/>
                      <a:pt x="389" y="113"/>
                      <a:pt x="373" y="97"/>
                    </a:cubicBezTo>
                    <a:cubicBezTo>
                      <a:pt x="373" y="80"/>
                      <a:pt x="356" y="65"/>
                      <a:pt x="341" y="48"/>
                    </a:cubicBezTo>
                    <a:cubicBezTo>
                      <a:pt x="324" y="32"/>
                      <a:pt x="309" y="32"/>
                      <a:pt x="309" y="16"/>
                    </a:cubicBezTo>
                    <a:cubicBezTo>
                      <a:pt x="276" y="0"/>
                      <a:pt x="244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519;p38"/>
              <p:cNvSpPr/>
              <p:nvPr/>
            </p:nvSpPr>
            <p:spPr>
              <a:xfrm>
                <a:off x="5339200" y="2169725"/>
                <a:ext cx="723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487" extrusionOk="0">
                    <a:moveTo>
                      <a:pt x="2699" y="1"/>
                    </a:moveTo>
                    <a:cubicBezTo>
                      <a:pt x="2694" y="1"/>
                      <a:pt x="2689" y="1"/>
                      <a:pt x="2683" y="2"/>
                    </a:cubicBezTo>
                    <a:cubicBezTo>
                      <a:pt x="1860" y="49"/>
                      <a:pt x="1035" y="99"/>
                      <a:pt x="211" y="163"/>
                    </a:cubicBezTo>
                    <a:cubicBezTo>
                      <a:pt x="5" y="163"/>
                      <a:pt x="1" y="487"/>
                      <a:pt x="197" y="487"/>
                    </a:cubicBezTo>
                    <a:cubicBezTo>
                      <a:pt x="202" y="487"/>
                      <a:pt x="206" y="487"/>
                      <a:pt x="211" y="486"/>
                    </a:cubicBezTo>
                    <a:cubicBezTo>
                      <a:pt x="1035" y="437"/>
                      <a:pt x="1860" y="373"/>
                      <a:pt x="2683" y="325"/>
                    </a:cubicBezTo>
                    <a:cubicBezTo>
                      <a:pt x="2889" y="308"/>
                      <a:pt x="2894" y="1"/>
                      <a:pt x="26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520;p38"/>
              <p:cNvSpPr/>
              <p:nvPr/>
            </p:nvSpPr>
            <p:spPr>
              <a:xfrm>
                <a:off x="5426900" y="2162475"/>
                <a:ext cx="93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1" extrusionOk="0">
                    <a:moveTo>
                      <a:pt x="162" y="1"/>
                    </a:moveTo>
                    <a:cubicBezTo>
                      <a:pt x="145" y="1"/>
                      <a:pt x="129" y="1"/>
                      <a:pt x="97" y="16"/>
                    </a:cubicBezTo>
                    <a:cubicBezTo>
                      <a:pt x="80" y="16"/>
                      <a:pt x="65" y="33"/>
                      <a:pt x="48" y="49"/>
                    </a:cubicBezTo>
                    <a:cubicBezTo>
                      <a:pt x="32" y="65"/>
                      <a:pt x="16" y="81"/>
                      <a:pt x="16" y="98"/>
                    </a:cubicBezTo>
                    <a:cubicBezTo>
                      <a:pt x="0" y="113"/>
                      <a:pt x="0" y="145"/>
                      <a:pt x="0" y="162"/>
                    </a:cubicBezTo>
                    <a:lnTo>
                      <a:pt x="0" y="210"/>
                    </a:lnTo>
                    <a:cubicBezTo>
                      <a:pt x="16" y="242"/>
                      <a:pt x="32" y="259"/>
                      <a:pt x="48" y="275"/>
                    </a:cubicBezTo>
                    <a:cubicBezTo>
                      <a:pt x="65" y="292"/>
                      <a:pt x="65" y="307"/>
                      <a:pt x="80" y="307"/>
                    </a:cubicBezTo>
                    <a:cubicBezTo>
                      <a:pt x="113" y="324"/>
                      <a:pt x="129" y="324"/>
                      <a:pt x="162" y="324"/>
                    </a:cubicBezTo>
                    <a:lnTo>
                      <a:pt x="210" y="324"/>
                    </a:lnTo>
                    <a:cubicBezTo>
                      <a:pt x="215" y="329"/>
                      <a:pt x="222" y="331"/>
                      <a:pt x="230" y="331"/>
                    </a:cubicBezTo>
                    <a:cubicBezTo>
                      <a:pt x="246" y="331"/>
                      <a:pt x="264" y="324"/>
                      <a:pt x="274" y="324"/>
                    </a:cubicBezTo>
                    <a:lnTo>
                      <a:pt x="323" y="275"/>
                    </a:lnTo>
                    <a:cubicBezTo>
                      <a:pt x="339" y="275"/>
                      <a:pt x="356" y="242"/>
                      <a:pt x="356" y="227"/>
                    </a:cubicBezTo>
                    <a:cubicBezTo>
                      <a:pt x="371" y="210"/>
                      <a:pt x="371" y="195"/>
                      <a:pt x="371" y="162"/>
                    </a:cubicBezTo>
                    <a:lnTo>
                      <a:pt x="371" y="113"/>
                    </a:lnTo>
                    <a:cubicBezTo>
                      <a:pt x="356" y="98"/>
                      <a:pt x="356" y="65"/>
                      <a:pt x="323" y="49"/>
                    </a:cubicBezTo>
                    <a:cubicBezTo>
                      <a:pt x="323" y="33"/>
                      <a:pt x="307" y="33"/>
                      <a:pt x="291" y="16"/>
                    </a:cubicBezTo>
                    <a:cubicBezTo>
                      <a:pt x="274" y="1"/>
                      <a:pt x="242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521;p38"/>
              <p:cNvSpPr/>
              <p:nvPr/>
            </p:nvSpPr>
            <p:spPr>
              <a:xfrm>
                <a:off x="5541225" y="2114025"/>
                <a:ext cx="465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47" extrusionOk="0">
                    <a:moveTo>
                      <a:pt x="1669" y="1"/>
                    </a:moveTo>
                    <a:cubicBezTo>
                      <a:pt x="1640" y="1"/>
                      <a:pt x="1611" y="10"/>
                      <a:pt x="1584" y="32"/>
                    </a:cubicBezTo>
                    <a:cubicBezTo>
                      <a:pt x="1116" y="338"/>
                      <a:pt x="614" y="613"/>
                      <a:pt x="97" y="840"/>
                    </a:cubicBezTo>
                    <a:cubicBezTo>
                      <a:pt x="17" y="872"/>
                      <a:pt x="0" y="985"/>
                      <a:pt x="32" y="1066"/>
                    </a:cubicBezTo>
                    <a:cubicBezTo>
                      <a:pt x="77" y="1121"/>
                      <a:pt x="129" y="1146"/>
                      <a:pt x="189" y="1146"/>
                    </a:cubicBezTo>
                    <a:cubicBezTo>
                      <a:pt x="216" y="1146"/>
                      <a:pt x="245" y="1141"/>
                      <a:pt x="276" y="1131"/>
                    </a:cubicBezTo>
                    <a:cubicBezTo>
                      <a:pt x="793" y="904"/>
                      <a:pt x="1278" y="629"/>
                      <a:pt x="1746" y="306"/>
                    </a:cubicBezTo>
                    <a:cubicBezTo>
                      <a:pt x="1827" y="258"/>
                      <a:pt x="1859" y="161"/>
                      <a:pt x="1810" y="79"/>
                    </a:cubicBezTo>
                    <a:cubicBezTo>
                      <a:pt x="1778" y="36"/>
                      <a:pt x="1725" y="1"/>
                      <a:pt x="1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522;p38"/>
              <p:cNvSpPr/>
              <p:nvPr/>
            </p:nvSpPr>
            <p:spPr>
              <a:xfrm>
                <a:off x="4948900" y="1855800"/>
                <a:ext cx="236400" cy="369450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14778" extrusionOk="0">
                    <a:moveTo>
                      <a:pt x="3201" y="1"/>
                    </a:moveTo>
                    <a:lnTo>
                      <a:pt x="3201" y="1"/>
                    </a:lnTo>
                    <a:cubicBezTo>
                      <a:pt x="3508" y="485"/>
                      <a:pt x="3330" y="1116"/>
                      <a:pt x="3120" y="1633"/>
                    </a:cubicBezTo>
                    <a:cubicBezTo>
                      <a:pt x="2457" y="3265"/>
                      <a:pt x="1649" y="4833"/>
                      <a:pt x="1019" y="6465"/>
                    </a:cubicBezTo>
                    <a:cubicBezTo>
                      <a:pt x="405" y="8114"/>
                      <a:pt x="1" y="9876"/>
                      <a:pt x="227" y="11604"/>
                    </a:cubicBezTo>
                    <a:cubicBezTo>
                      <a:pt x="324" y="12380"/>
                      <a:pt x="647" y="13237"/>
                      <a:pt x="1375" y="13479"/>
                    </a:cubicBezTo>
                    <a:cubicBezTo>
                      <a:pt x="1498" y="13519"/>
                      <a:pt x="1624" y="13537"/>
                      <a:pt x="1751" y="13537"/>
                    </a:cubicBezTo>
                    <a:cubicBezTo>
                      <a:pt x="2141" y="13537"/>
                      <a:pt x="2533" y="13364"/>
                      <a:pt x="2813" y="13108"/>
                    </a:cubicBezTo>
                    <a:cubicBezTo>
                      <a:pt x="3201" y="12753"/>
                      <a:pt x="3427" y="12251"/>
                      <a:pt x="3541" y="11734"/>
                    </a:cubicBezTo>
                    <a:cubicBezTo>
                      <a:pt x="3605" y="12348"/>
                      <a:pt x="3718" y="12946"/>
                      <a:pt x="3976" y="13496"/>
                    </a:cubicBezTo>
                    <a:cubicBezTo>
                      <a:pt x="4252" y="14045"/>
                      <a:pt x="4704" y="14513"/>
                      <a:pt x="5286" y="14707"/>
                    </a:cubicBezTo>
                    <a:cubicBezTo>
                      <a:pt x="5440" y="14755"/>
                      <a:pt x="5602" y="14778"/>
                      <a:pt x="5765" y="14778"/>
                    </a:cubicBezTo>
                    <a:cubicBezTo>
                      <a:pt x="6219" y="14778"/>
                      <a:pt x="6673" y="14596"/>
                      <a:pt x="6934" y="14239"/>
                    </a:cubicBezTo>
                    <a:cubicBezTo>
                      <a:pt x="7176" y="13916"/>
                      <a:pt x="7241" y="13496"/>
                      <a:pt x="7305" y="13108"/>
                    </a:cubicBezTo>
                    <a:cubicBezTo>
                      <a:pt x="7581" y="11120"/>
                      <a:pt x="7629" y="9100"/>
                      <a:pt x="7855" y="7112"/>
                    </a:cubicBezTo>
                    <a:cubicBezTo>
                      <a:pt x="8081" y="5108"/>
                      <a:pt x="8501" y="3104"/>
                      <a:pt x="9456" y="1343"/>
                    </a:cubicBezTo>
                    <a:lnTo>
                      <a:pt x="3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524;p38"/>
              <p:cNvSpPr/>
              <p:nvPr/>
            </p:nvSpPr>
            <p:spPr>
              <a:xfrm>
                <a:off x="4928700" y="1693225"/>
                <a:ext cx="547225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21889" h="9191" extrusionOk="0">
                    <a:moveTo>
                      <a:pt x="18722" y="431"/>
                    </a:moveTo>
                    <a:cubicBezTo>
                      <a:pt x="20192" y="1742"/>
                      <a:pt x="21889" y="3499"/>
                      <a:pt x="21204" y="5631"/>
                    </a:cubicBezTo>
                    <a:cubicBezTo>
                      <a:pt x="21059" y="6116"/>
                      <a:pt x="20769" y="6553"/>
                      <a:pt x="20348" y="6844"/>
                    </a:cubicBezTo>
                    <a:cubicBezTo>
                      <a:pt x="19863" y="7182"/>
                      <a:pt x="19314" y="7393"/>
                      <a:pt x="18764" y="7587"/>
                    </a:cubicBezTo>
                    <a:cubicBezTo>
                      <a:pt x="17698" y="7990"/>
                      <a:pt x="16567" y="8298"/>
                      <a:pt x="15435" y="8508"/>
                    </a:cubicBezTo>
                    <a:cubicBezTo>
                      <a:pt x="14153" y="8750"/>
                      <a:pt x="12846" y="8863"/>
                      <a:pt x="11539" y="8863"/>
                    </a:cubicBezTo>
                    <a:cubicBezTo>
                      <a:pt x="10490" y="8863"/>
                      <a:pt x="9441" y="8790"/>
                      <a:pt x="8404" y="8654"/>
                    </a:cubicBezTo>
                    <a:cubicBezTo>
                      <a:pt x="7225" y="8492"/>
                      <a:pt x="6045" y="8249"/>
                      <a:pt x="4881" y="7926"/>
                    </a:cubicBezTo>
                    <a:cubicBezTo>
                      <a:pt x="4332" y="7764"/>
                      <a:pt x="3767" y="7603"/>
                      <a:pt x="3217" y="7409"/>
                    </a:cubicBezTo>
                    <a:cubicBezTo>
                      <a:pt x="2668" y="7215"/>
                      <a:pt x="2118" y="7005"/>
                      <a:pt x="1633" y="6682"/>
                    </a:cubicBezTo>
                    <a:cubicBezTo>
                      <a:pt x="679" y="6019"/>
                      <a:pt x="179" y="4775"/>
                      <a:pt x="405" y="3644"/>
                    </a:cubicBezTo>
                    <a:cubicBezTo>
                      <a:pt x="627" y="2534"/>
                      <a:pt x="1455" y="1625"/>
                      <a:pt x="2510" y="1241"/>
                    </a:cubicBezTo>
                    <a:lnTo>
                      <a:pt x="2510" y="1241"/>
                    </a:lnTo>
                    <a:cubicBezTo>
                      <a:pt x="2935" y="1544"/>
                      <a:pt x="3431" y="1761"/>
                      <a:pt x="3912" y="1963"/>
                    </a:cubicBezTo>
                    <a:cubicBezTo>
                      <a:pt x="5301" y="2560"/>
                      <a:pt x="6788" y="2916"/>
                      <a:pt x="8275" y="3126"/>
                    </a:cubicBezTo>
                    <a:cubicBezTo>
                      <a:pt x="9275" y="3262"/>
                      <a:pt x="10302" y="3351"/>
                      <a:pt x="11327" y="3351"/>
                    </a:cubicBezTo>
                    <a:cubicBezTo>
                      <a:pt x="12375" y="3351"/>
                      <a:pt x="13421" y="3258"/>
                      <a:pt x="14433" y="3030"/>
                    </a:cubicBezTo>
                    <a:cubicBezTo>
                      <a:pt x="15645" y="2771"/>
                      <a:pt x="16841" y="2286"/>
                      <a:pt x="17795" y="1478"/>
                    </a:cubicBezTo>
                    <a:cubicBezTo>
                      <a:pt x="18133" y="1181"/>
                      <a:pt x="18496" y="837"/>
                      <a:pt x="18722" y="431"/>
                    </a:cubicBezTo>
                    <a:close/>
                    <a:moveTo>
                      <a:pt x="18644" y="1"/>
                    </a:moveTo>
                    <a:cubicBezTo>
                      <a:pt x="18595" y="1"/>
                      <a:pt x="18547" y="26"/>
                      <a:pt x="18521" y="88"/>
                    </a:cubicBezTo>
                    <a:cubicBezTo>
                      <a:pt x="18344" y="508"/>
                      <a:pt x="17989" y="864"/>
                      <a:pt x="17649" y="1170"/>
                    </a:cubicBezTo>
                    <a:cubicBezTo>
                      <a:pt x="16664" y="2043"/>
                      <a:pt x="15354" y="2528"/>
                      <a:pt x="14078" y="2771"/>
                    </a:cubicBezTo>
                    <a:cubicBezTo>
                      <a:pt x="13192" y="2942"/>
                      <a:pt x="12307" y="3006"/>
                      <a:pt x="11413" y="3006"/>
                    </a:cubicBezTo>
                    <a:cubicBezTo>
                      <a:pt x="11213" y="3006"/>
                      <a:pt x="11013" y="3003"/>
                      <a:pt x="10813" y="2997"/>
                    </a:cubicBezTo>
                    <a:cubicBezTo>
                      <a:pt x="9714" y="2965"/>
                      <a:pt x="8615" y="2868"/>
                      <a:pt x="7516" y="2674"/>
                    </a:cubicBezTo>
                    <a:cubicBezTo>
                      <a:pt x="6142" y="2431"/>
                      <a:pt x="4752" y="2043"/>
                      <a:pt x="3491" y="1413"/>
                    </a:cubicBezTo>
                    <a:cubicBezTo>
                      <a:pt x="3217" y="1284"/>
                      <a:pt x="2959" y="1138"/>
                      <a:pt x="2700" y="976"/>
                    </a:cubicBezTo>
                    <a:cubicBezTo>
                      <a:pt x="2668" y="961"/>
                      <a:pt x="2619" y="912"/>
                      <a:pt x="2571" y="912"/>
                    </a:cubicBezTo>
                    <a:cubicBezTo>
                      <a:pt x="2553" y="907"/>
                      <a:pt x="2534" y="904"/>
                      <a:pt x="2514" y="904"/>
                    </a:cubicBezTo>
                    <a:cubicBezTo>
                      <a:pt x="2345" y="904"/>
                      <a:pt x="2084" y="1066"/>
                      <a:pt x="1940" y="1138"/>
                    </a:cubicBezTo>
                    <a:cubicBezTo>
                      <a:pt x="1714" y="1252"/>
                      <a:pt x="1504" y="1397"/>
                      <a:pt x="1310" y="1558"/>
                    </a:cubicBezTo>
                    <a:cubicBezTo>
                      <a:pt x="550" y="2172"/>
                      <a:pt x="50" y="3110"/>
                      <a:pt x="33" y="4096"/>
                    </a:cubicBezTo>
                    <a:cubicBezTo>
                      <a:pt x="0" y="5081"/>
                      <a:pt x="405" y="6083"/>
                      <a:pt x="1164" y="6730"/>
                    </a:cubicBezTo>
                    <a:cubicBezTo>
                      <a:pt x="1569" y="7085"/>
                      <a:pt x="2069" y="7328"/>
                      <a:pt x="2586" y="7522"/>
                    </a:cubicBezTo>
                    <a:cubicBezTo>
                      <a:pt x="3153" y="7749"/>
                      <a:pt x="3734" y="7926"/>
                      <a:pt x="4299" y="8104"/>
                    </a:cubicBezTo>
                    <a:cubicBezTo>
                      <a:pt x="5448" y="8443"/>
                      <a:pt x="6611" y="8718"/>
                      <a:pt x="7790" y="8895"/>
                    </a:cubicBezTo>
                    <a:cubicBezTo>
                      <a:pt x="9049" y="9088"/>
                      <a:pt x="10316" y="9190"/>
                      <a:pt x="11586" y="9190"/>
                    </a:cubicBezTo>
                    <a:cubicBezTo>
                      <a:pt x="12665" y="9190"/>
                      <a:pt x="13744" y="9116"/>
                      <a:pt x="14821" y="8960"/>
                    </a:cubicBezTo>
                    <a:cubicBezTo>
                      <a:pt x="15985" y="8783"/>
                      <a:pt x="17132" y="8508"/>
                      <a:pt x="18247" y="8136"/>
                    </a:cubicBezTo>
                    <a:cubicBezTo>
                      <a:pt x="18780" y="7943"/>
                      <a:pt x="19314" y="7749"/>
                      <a:pt x="19831" y="7506"/>
                    </a:cubicBezTo>
                    <a:cubicBezTo>
                      <a:pt x="20316" y="7279"/>
                      <a:pt x="20769" y="7005"/>
                      <a:pt x="21107" y="6568"/>
                    </a:cubicBezTo>
                    <a:cubicBezTo>
                      <a:pt x="21674" y="5809"/>
                      <a:pt x="21786" y="4807"/>
                      <a:pt x="21609" y="3902"/>
                    </a:cubicBezTo>
                    <a:cubicBezTo>
                      <a:pt x="21398" y="2851"/>
                      <a:pt x="20736" y="1946"/>
                      <a:pt x="20008" y="1187"/>
                    </a:cubicBezTo>
                    <a:cubicBezTo>
                      <a:pt x="19620" y="782"/>
                      <a:pt x="19200" y="411"/>
                      <a:pt x="18780" y="56"/>
                    </a:cubicBezTo>
                    <a:cubicBezTo>
                      <a:pt x="18761" y="38"/>
                      <a:pt x="18740" y="26"/>
                      <a:pt x="18719" y="19"/>
                    </a:cubicBezTo>
                    <a:lnTo>
                      <a:pt x="18719" y="19"/>
                    </a:lnTo>
                    <a:cubicBezTo>
                      <a:pt x="18695" y="7"/>
                      <a:pt x="18670" y="1"/>
                      <a:pt x="18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525;p38"/>
              <p:cNvSpPr/>
              <p:nvPr/>
            </p:nvSpPr>
            <p:spPr>
              <a:xfrm>
                <a:off x="4765075" y="1328550"/>
                <a:ext cx="270725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11245" extrusionOk="0">
                    <a:moveTo>
                      <a:pt x="7694" y="1"/>
                    </a:moveTo>
                    <a:cubicBezTo>
                      <a:pt x="5931" y="1050"/>
                      <a:pt x="4170" y="2166"/>
                      <a:pt x="2731" y="3621"/>
                    </a:cubicBezTo>
                    <a:cubicBezTo>
                      <a:pt x="1423" y="4962"/>
                      <a:pt x="243" y="6675"/>
                      <a:pt x="65" y="8598"/>
                    </a:cubicBezTo>
                    <a:cubicBezTo>
                      <a:pt x="1" y="9148"/>
                      <a:pt x="49" y="9713"/>
                      <a:pt x="275" y="10215"/>
                    </a:cubicBezTo>
                    <a:cubicBezTo>
                      <a:pt x="618" y="10957"/>
                      <a:pt x="1235" y="11244"/>
                      <a:pt x="1934" y="11244"/>
                    </a:cubicBezTo>
                    <a:cubicBezTo>
                      <a:pt x="2192" y="11244"/>
                      <a:pt x="2461" y="11205"/>
                      <a:pt x="2731" y="11135"/>
                    </a:cubicBezTo>
                    <a:cubicBezTo>
                      <a:pt x="4412" y="10699"/>
                      <a:pt x="5851" y="9568"/>
                      <a:pt x="6998" y="8258"/>
                    </a:cubicBezTo>
                    <a:cubicBezTo>
                      <a:pt x="8566" y="6481"/>
                      <a:pt x="9698" y="4364"/>
                      <a:pt x="10829" y="2279"/>
                    </a:cubicBezTo>
                    <a:lnTo>
                      <a:pt x="76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526;p38"/>
              <p:cNvSpPr/>
              <p:nvPr/>
            </p:nvSpPr>
            <p:spPr>
              <a:xfrm>
                <a:off x="480952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6169" y="0"/>
                    </a:moveTo>
                    <a:cubicBezTo>
                      <a:pt x="6095" y="0"/>
                      <a:pt x="6045" y="13"/>
                      <a:pt x="6045" y="13"/>
                    </a:cubicBezTo>
                    <a:cubicBezTo>
                      <a:pt x="4687" y="805"/>
                      <a:pt x="2440" y="2373"/>
                      <a:pt x="1600" y="3246"/>
                    </a:cubicBezTo>
                    <a:cubicBezTo>
                      <a:pt x="841" y="4021"/>
                      <a:pt x="145" y="5023"/>
                      <a:pt x="33" y="6138"/>
                    </a:cubicBezTo>
                    <a:cubicBezTo>
                      <a:pt x="1" y="6461"/>
                      <a:pt x="33" y="6801"/>
                      <a:pt x="162" y="7092"/>
                    </a:cubicBezTo>
                    <a:cubicBezTo>
                      <a:pt x="362" y="7517"/>
                      <a:pt x="727" y="7692"/>
                      <a:pt x="1136" y="7692"/>
                    </a:cubicBezTo>
                    <a:cubicBezTo>
                      <a:pt x="1287" y="7692"/>
                      <a:pt x="1443" y="7668"/>
                      <a:pt x="1600" y="7625"/>
                    </a:cubicBezTo>
                    <a:cubicBezTo>
                      <a:pt x="2586" y="7366"/>
                      <a:pt x="3410" y="6704"/>
                      <a:pt x="4089" y="5944"/>
                    </a:cubicBezTo>
                    <a:cubicBezTo>
                      <a:pt x="5011" y="4910"/>
                      <a:pt x="5851" y="3746"/>
                      <a:pt x="6319" y="2453"/>
                    </a:cubicBezTo>
                    <a:cubicBezTo>
                      <a:pt x="7150" y="220"/>
                      <a:pt x="6469" y="0"/>
                      <a:pt x="6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527;p38"/>
              <p:cNvSpPr/>
              <p:nvPr/>
            </p:nvSpPr>
            <p:spPr>
              <a:xfrm>
                <a:off x="5364675" y="1328550"/>
                <a:ext cx="2703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1245" extrusionOk="0">
                    <a:moveTo>
                      <a:pt x="3136" y="1"/>
                    </a:moveTo>
                    <a:lnTo>
                      <a:pt x="0" y="2279"/>
                    </a:lnTo>
                    <a:cubicBezTo>
                      <a:pt x="1115" y="4364"/>
                      <a:pt x="2246" y="6481"/>
                      <a:pt x="3814" y="8258"/>
                    </a:cubicBezTo>
                    <a:cubicBezTo>
                      <a:pt x="4978" y="9568"/>
                      <a:pt x="6400" y="10699"/>
                      <a:pt x="8096" y="11135"/>
                    </a:cubicBezTo>
                    <a:cubicBezTo>
                      <a:pt x="8363" y="11205"/>
                      <a:pt x="8629" y="11244"/>
                      <a:pt x="8885" y="11244"/>
                    </a:cubicBezTo>
                    <a:cubicBezTo>
                      <a:pt x="9577" y="11244"/>
                      <a:pt x="10195" y="10957"/>
                      <a:pt x="10537" y="10215"/>
                    </a:cubicBezTo>
                    <a:cubicBezTo>
                      <a:pt x="10779" y="9713"/>
                      <a:pt x="10812" y="9148"/>
                      <a:pt x="10764" y="8598"/>
                    </a:cubicBezTo>
                    <a:cubicBezTo>
                      <a:pt x="10585" y="6675"/>
                      <a:pt x="9389" y="4962"/>
                      <a:pt x="8081" y="3621"/>
                    </a:cubicBezTo>
                    <a:cubicBezTo>
                      <a:pt x="6642" y="2166"/>
                      <a:pt x="4881" y="1050"/>
                      <a:pt x="3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528;p38"/>
              <p:cNvSpPr/>
              <p:nvPr/>
            </p:nvSpPr>
            <p:spPr>
              <a:xfrm>
                <a:off x="541177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982" y="0"/>
                    </a:moveTo>
                    <a:cubicBezTo>
                      <a:pt x="682" y="0"/>
                      <a:pt x="0" y="220"/>
                      <a:pt x="831" y="2453"/>
                    </a:cubicBezTo>
                    <a:cubicBezTo>
                      <a:pt x="1316" y="3746"/>
                      <a:pt x="2140" y="4910"/>
                      <a:pt x="3062" y="5944"/>
                    </a:cubicBezTo>
                    <a:cubicBezTo>
                      <a:pt x="3740" y="6704"/>
                      <a:pt x="4581" y="7366"/>
                      <a:pt x="5566" y="7625"/>
                    </a:cubicBezTo>
                    <a:cubicBezTo>
                      <a:pt x="5723" y="7668"/>
                      <a:pt x="5878" y="7692"/>
                      <a:pt x="6027" y="7692"/>
                    </a:cubicBezTo>
                    <a:cubicBezTo>
                      <a:pt x="6431" y="7692"/>
                      <a:pt x="6788" y="7517"/>
                      <a:pt x="6988" y="7092"/>
                    </a:cubicBezTo>
                    <a:cubicBezTo>
                      <a:pt x="7134" y="6801"/>
                      <a:pt x="7150" y="6461"/>
                      <a:pt x="7118" y="6138"/>
                    </a:cubicBezTo>
                    <a:cubicBezTo>
                      <a:pt x="7021" y="5023"/>
                      <a:pt x="6326" y="4021"/>
                      <a:pt x="5550" y="3246"/>
                    </a:cubicBezTo>
                    <a:cubicBezTo>
                      <a:pt x="4710" y="2373"/>
                      <a:pt x="2463" y="805"/>
                      <a:pt x="1105" y="13"/>
                    </a:cubicBezTo>
                    <a:cubicBezTo>
                      <a:pt x="1105" y="13"/>
                      <a:pt x="1055" y="0"/>
                      <a:pt x="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529;p38"/>
              <p:cNvSpPr/>
              <p:nvPr/>
            </p:nvSpPr>
            <p:spPr>
              <a:xfrm>
                <a:off x="4910525" y="1316000"/>
                <a:ext cx="5810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3241" h="19718" extrusionOk="0">
                    <a:moveTo>
                      <a:pt x="2925" y="1"/>
                    </a:moveTo>
                    <a:cubicBezTo>
                      <a:pt x="1471" y="4138"/>
                      <a:pt x="1" y="8519"/>
                      <a:pt x="777" y="12850"/>
                    </a:cubicBezTo>
                    <a:cubicBezTo>
                      <a:pt x="1051" y="14272"/>
                      <a:pt x="2408" y="19573"/>
                      <a:pt x="11620" y="19718"/>
                    </a:cubicBezTo>
                    <a:cubicBezTo>
                      <a:pt x="20832" y="19573"/>
                      <a:pt x="22190" y="14272"/>
                      <a:pt x="22448" y="12850"/>
                    </a:cubicBezTo>
                    <a:cubicBezTo>
                      <a:pt x="23241" y="8519"/>
                      <a:pt x="21754" y="4138"/>
                      <a:pt x="20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530;p38"/>
              <p:cNvSpPr/>
              <p:nvPr/>
            </p:nvSpPr>
            <p:spPr>
              <a:xfrm>
                <a:off x="4917800" y="1311975"/>
                <a:ext cx="563650" cy="501000"/>
              </a:xfrm>
              <a:custGeom>
                <a:avLst/>
                <a:gdLst/>
                <a:ahLst/>
                <a:cxnLst/>
                <a:rect l="l" t="t" r="r" b="b"/>
                <a:pathLst>
                  <a:path w="22546" h="20040" extrusionOk="0">
                    <a:moveTo>
                      <a:pt x="19887" y="324"/>
                    </a:moveTo>
                    <a:cubicBezTo>
                      <a:pt x="20810" y="2921"/>
                      <a:pt x="21710" y="5567"/>
                      <a:pt x="22060" y="8324"/>
                    </a:cubicBezTo>
                    <a:cubicBezTo>
                      <a:pt x="22287" y="10070"/>
                      <a:pt x="22319" y="11927"/>
                      <a:pt x="21834" y="13641"/>
                    </a:cubicBezTo>
                    <a:cubicBezTo>
                      <a:pt x="21608" y="14465"/>
                      <a:pt x="21220" y="15241"/>
                      <a:pt x="20720" y="15935"/>
                    </a:cubicBezTo>
                    <a:cubicBezTo>
                      <a:pt x="19976" y="16970"/>
                      <a:pt x="18957" y="17762"/>
                      <a:pt x="17826" y="18344"/>
                    </a:cubicBezTo>
                    <a:cubicBezTo>
                      <a:pt x="16098" y="19217"/>
                      <a:pt x="14141" y="19572"/>
                      <a:pt x="12234" y="19685"/>
                    </a:cubicBezTo>
                    <a:cubicBezTo>
                      <a:pt x="11907" y="19702"/>
                      <a:pt x="11577" y="19712"/>
                      <a:pt x="11247" y="19712"/>
                    </a:cubicBezTo>
                    <a:cubicBezTo>
                      <a:pt x="9438" y="19712"/>
                      <a:pt x="7593" y="19441"/>
                      <a:pt x="5899" y="18812"/>
                    </a:cubicBezTo>
                    <a:cubicBezTo>
                      <a:pt x="4591" y="18327"/>
                      <a:pt x="3378" y="17584"/>
                      <a:pt x="2425" y="16550"/>
                    </a:cubicBezTo>
                    <a:cubicBezTo>
                      <a:pt x="1794" y="15855"/>
                      <a:pt x="1294" y="15030"/>
                      <a:pt x="970" y="14125"/>
                    </a:cubicBezTo>
                    <a:cubicBezTo>
                      <a:pt x="533" y="12929"/>
                      <a:pt x="421" y="11604"/>
                      <a:pt x="436" y="10344"/>
                    </a:cubicBezTo>
                    <a:cubicBezTo>
                      <a:pt x="469" y="7532"/>
                      <a:pt x="1245" y="4784"/>
                      <a:pt x="2134" y="2150"/>
                    </a:cubicBezTo>
                    <a:cubicBezTo>
                      <a:pt x="2331" y="1542"/>
                      <a:pt x="2544" y="933"/>
                      <a:pt x="2757" y="324"/>
                    </a:cubicBezTo>
                    <a:close/>
                    <a:moveTo>
                      <a:pt x="2634" y="0"/>
                    </a:moveTo>
                    <a:cubicBezTo>
                      <a:pt x="2570" y="0"/>
                      <a:pt x="2505" y="49"/>
                      <a:pt x="2473" y="114"/>
                    </a:cubicBezTo>
                    <a:cubicBezTo>
                      <a:pt x="1535" y="2812"/>
                      <a:pt x="583" y="5544"/>
                      <a:pt x="243" y="8404"/>
                    </a:cubicBezTo>
                    <a:cubicBezTo>
                      <a:pt x="33" y="10167"/>
                      <a:pt x="1" y="12041"/>
                      <a:pt x="501" y="13754"/>
                    </a:cubicBezTo>
                    <a:cubicBezTo>
                      <a:pt x="744" y="14610"/>
                      <a:pt x="1148" y="15435"/>
                      <a:pt x="1682" y="16162"/>
                    </a:cubicBezTo>
                    <a:cubicBezTo>
                      <a:pt x="2457" y="17213"/>
                      <a:pt x="3507" y="18053"/>
                      <a:pt x="4688" y="18651"/>
                    </a:cubicBezTo>
                    <a:cubicBezTo>
                      <a:pt x="6449" y="19523"/>
                      <a:pt x="8437" y="19896"/>
                      <a:pt x="10376" y="20008"/>
                    </a:cubicBezTo>
                    <a:cubicBezTo>
                      <a:pt x="10729" y="20029"/>
                      <a:pt x="11085" y="20040"/>
                      <a:pt x="11442" y="20040"/>
                    </a:cubicBezTo>
                    <a:cubicBezTo>
                      <a:pt x="13277" y="20040"/>
                      <a:pt x="15152" y="19755"/>
                      <a:pt x="16856" y="19120"/>
                    </a:cubicBezTo>
                    <a:cubicBezTo>
                      <a:pt x="18198" y="18618"/>
                      <a:pt x="19459" y="17859"/>
                      <a:pt x="20444" y="16808"/>
                    </a:cubicBezTo>
                    <a:cubicBezTo>
                      <a:pt x="21123" y="16065"/>
                      <a:pt x="21640" y="15209"/>
                      <a:pt x="21980" y="14271"/>
                    </a:cubicBezTo>
                    <a:cubicBezTo>
                      <a:pt x="22433" y="13059"/>
                      <a:pt x="22545" y="11734"/>
                      <a:pt x="22545" y="10457"/>
                    </a:cubicBezTo>
                    <a:cubicBezTo>
                      <a:pt x="22530" y="7596"/>
                      <a:pt x="21754" y="4816"/>
                      <a:pt x="20864" y="2134"/>
                    </a:cubicBezTo>
                    <a:cubicBezTo>
                      <a:pt x="20638" y="1455"/>
                      <a:pt x="20412" y="793"/>
                      <a:pt x="20170" y="114"/>
                    </a:cubicBezTo>
                    <a:cubicBezTo>
                      <a:pt x="20153" y="49"/>
                      <a:pt x="20089" y="0"/>
                      <a:pt x="20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531;p38"/>
              <p:cNvSpPr/>
              <p:nvPr/>
            </p:nvSpPr>
            <p:spPr>
              <a:xfrm>
                <a:off x="4977175" y="1452200"/>
                <a:ext cx="1531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5" extrusionOk="0">
                    <a:moveTo>
                      <a:pt x="3072" y="0"/>
                    </a:moveTo>
                    <a:cubicBezTo>
                      <a:pt x="1375" y="0"/>
                      <a:pt x="1" y="1373"/>
                      <a:pt x="1" y="3054"/>
                    </a:cubicBezTo>
                    <a:cubicBezTo>
                      <a:pt x="1" y="4751"/>
                      <a:pt x="1375" y="6125"/>
                      <a:pt x="3072" y="6125"/>
                    </a:cubicBezTo>
                    <a:cubicBezTo>
                      <a:pt x="4752" y="6125"/>
                      <a:pt x="6127" y="4751"/>
                      <a:pt x="6127" y="3054"/>
                    </a:cubicBezTo>
                    <a:cubicBezTo>
                      <a:pt x="6127" y="1373"/>
                      <a:pt x="4752" y="0"/>
                      <a:pt x="3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532;p38"/>
              <p:cNvSpPr/>
              <p:nvPr/>
            </p:nvSpPr>
            <p:spPr>
              <a:xfrm>
                <a:off x="500790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61" y="3668"/>
                      <a:pt x="3669" y="2845"/>
                      <a:pt x="3669" y="1826"/>
                    </a:cubicBezTo>
                    <a:cubicBezTo>
                      <a:pt x="3669" y="824"/>
                      <a:pt x="2861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533;p38"/>
              <p:cNvSpPr/>
              <p:nvPr/>
            </p:nvSpPr>
            <p:spPr>
              <a:xfrm>
                <a:off x="5030925" y="1476425"/>
                <a:ext cx="461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844" extrusionOk="0">
                    <a:moveTo>
                      <a:pt x="922" y="1"/>
                    </a:moveTo>
                    <a:cubicBezTo>
                      <a:pt x="404" y="1"/>
                      <a:pt x="1" y="404"/>
                      <a:pt x="1" y="921"/>
                    </a:cubicBezTo>
                    <a:cubicBezTo>
                      <a:pt x="1" y="1423"/>
                      <a:pt x="404" y="1843"/>
                      <a:pt x="922" y="1843"/>
                    </a:cubicBezTo>
                    <a:cubicBezTo>
                      <a:pt x="1423" y="1843"/>
                      <a:pt x="1843" y="1423"/>
                      <a:pt x="1843" y="921"/>
                    </a:cubicBezTo>
                    <a:cubicBezTo>
                      <a:pt x="1843" y="404"/>
                      <a:pt x="1423" y="1"/>
                      <a:pt x="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534;p38"/>
              <p:cNvSpPr/>
              <p:nvPr/>
            </p:nvSpPr>
            <p:spPr>
              <a:xfrm>
                <a:off x="4973150" y="1448150"/>
                <a:ext cx="1459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3395" extrusionOk="0">
                    <a:moveTo>
                      <a:pt x="3233" y="0"/>
                    </a:moveTo>
                    <a:cubicBezTo>
                      <a:pt x="1439" y="0"/>
                      <a:pt x="0" y="1438"/>
                      <a:pt x="0" y="3216"/>
                    </a:cubicBezTo>
                    <a:cubicBezTo>
                      <a:pt x="0" y="3313"/>
                      <a:pt x="65" y="3394"/>
                      <a:pt x="162" y="3394"/>
                    </a:cubicBezTo>
                    <a:cubicBezTo>
                      <a:pt x="259" y="3394"/>
                      <a:pt x="323" y="3313"/>
                      <a:pt x="323" y="3216"/>
                    </a:cubicBezTo>
                    <a:cubicBezTo>
                      <a:pt x="323" y="1632"/>
                      <a:pt x="1633" y="324"/>
                      <a:pt x="3233" y="324"/>
                    </a:cubicBezTo>
                    <a:cubicBezTo>
                      <a:pt x="4138" y="324"/>
                      <a:pt x="4962" y="727"/>
                      <a:pt x="5512" y="1438"/>
                    </a:cubicBezTo>
                    <a:cubicBezTo>
                      <a:pt x="5549" y="1485"/>
                      <a:pt x="5598" y="1511"/>
                      <a:pt x="5648" y="1511"/>
                    </a:cubicBezTo>
                    <a:cubicBezTo>
                      <a:pt x="5684" y="1511"/>
                      <a:pt x="5720" y="1498"/>
                      <a:pt x="5754" y="1470"/>
                    </a:cubicBezTo>
                    <a:cubicBezTo>
                      <a:pt x="5818" y="1423"/>
                      <a:pt x="5835" y="1309"/>
                      <a:pt x="5786" y="1244"/>
                    </a:cubicBezTo>
                    <a:cubicBezTo>
                      <a:pt x="5156" y="453"/>
                      <a:pt x="4235" y="0"/>
                      <a:pt x="3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535;p38"/>
              <p:cNvSpPr/>
              <p:nvPr/>
            </p:nvSpPr>
            <p:spPr>
              <a:xfrm>
                <a:off x="5283450" y="1452200"/>
                <a:ext cx="15315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6125" extrusionOk="0">
                    <a:moveTo>
                      <a:pt x="3071" y="0"/>
                    </a:moveTo>
                    <a:cubicBezTo>
                      <a:pt x="1375" y="0"/>
                      <a:pt x="0" y="1373"/>
                      <a:pt x="0" y="3054"/>
                    </a:cubicBezTo>
                    <a:cubicBezTo>
                      <a:pt x="0" y="4751"/>
                      <a:pt x="1375" y="6125"/>
                      <a:pt x="3071" y="6125"/>
                    </a:cubicBezTo>
                    <a:cubicBezTo>
                      <a:pt x="4752" y="6125"/>
                      <a:pt x="6126" y="4751"/>
                      <a:pt x="6126" y="3054"/>
                    </a:cubicBezTo>
                    <a:cubicBezTo>
                      <a:pt x="6126" y="1373"/>
                      <a:pt x="4752" y="0"/>
                      <a:pt x="3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536;p38"/>
              <p:cNvSpPr/>
              <p:nvPr/>
            </p:nvSpPr>
            <p:spPr>
              <a:xfrm>
                <a:off x="531415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45" y="3668"/>
                      <a:pt x="3670" y="2845"/>
                      <a:pt x="3670" y="1826"/>
                    </a:cubicBezTo>
                    <a:cubicBezTo>
                      <a:pt x="3670" y="824"/>
                      <a:pt x="2845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537;p38"/>
              <p:cNvSpPr/>
              <p:nvPr/>
            </p:nvSpPr>
            <p:spPr>
              <a:xfrm>
                <a:off x="5337200" y="1476425"/>
                <a:ext cx="4565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44" extrusionOk="0">
                    <a:moveTo>
                      <a:pt x="921" y="1"/>
                    </a:moveTo>
                    <a:cubicBezTo>
                      <a:pt x="404" y="1"/>
                      <a:pt x="0" y="404"/>
                      <a:pt x="0" y="921"/>
                    </a:cubicBezTo>
                    <a:cubicBezTo>
                      <a:pt x="0" y="1423"/>
                      <a:pt x="404" y="1843"/>
                      <a:pt x="921" y="1843"/>
                    </a:cubicBezTo>
                    <a:cubicBezTo>
                      <a:pt x="1422" y="1843"/>
                      <a:pt x="1826" y="1423"/>
                      <a:pt x="1826" y="921"/>
                    </a:cubicBezTo>
                    <a:cubicBezTo>
                      <a:pt x="1826" y="404"/>
                      <a:pt x="1422" y="1"/>
                      <a:pt x="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538;p38"/>
              <p:cNvSpPr/>
              <p:nvPr/>
            </p:nvSpPr>
            <p:spPr>
              <a:xfrm>
                <a:off x="5294750" y="1448150"/>
                <a:ext cx="1463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3395" extrusionOk="0">
                    <a:moveTo>
                      <a:pt x="2619" y="0"/>
                    </a:moveTo>
                    <a:cubicBezTo>
                      <a:pt x="1601" y="0"/>
                      <a:pt x="679" y="453"/>
                      <a:pt x="65" y="1244"/>
                    </a:cubicBezTo>
                    <a:cubicBezTo>
                      <a:pt x="1" y="1309"/>
                      <a:pt x="17" y="1423"/>
                      <a:pt x="82" y="1470"/>
                    </a:cubicBezTo>
                    <a:cubicBezTo>
                      <a:pt x="116" y="1498"/>
                      <a:pt x="152" y="1511"/>
                      <a:pt x="188" y="1511"/>
                    </a:cubicBezTo>
                    <a:cubicBezTo>
                      <a:pt x="238" y="1511"/>
                      <a:pt x="286" y="1485"/>
                      <a:pt x="324" y="1438"/>
                    </a:cubicBezTo>
                    <a:cubicBezTo>
                      <a:pt x="873" y="727"/>
                      <a:pt x="1714" y="324"/>
                      <a:pt x="2619" y="324"/>
                    </a:cubicBezTo>
                    <a:cubicBezTo>
                      <a:pt x="4203" y="324"/>
                      <a:pt x="5512" y="1632"/>
                      <a:pt x="5512" y="3216"/>
                    </a:cubicBezTo>
                    <a:cubicBezTo>
                      <a:pt x="5512" y="3313"/>
                      <a:pt x="5593" y="3394"/>
                      <a:pt x="5674" y="3394"/>
                    </a:cubicBezTo>
                    <a:cubicBezTo>
                      <a:pt x="5771" y="3394"/>
                      <a:pt x="5851" y="3313"/>
                      <a:pt x="5851" y="3216"/>
                    </a:cubicBezTo>
                    <a:cubicBezTo>
                      <a:pt x="5851" y="1438"/>
                      <a:pt x="4397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539;p38"/>
              <p:cNvSpPr/>
              <p:nvPr/>
            </p:nvSpPr>
            <p:spPr>
              <a:xfrm>
                <a:off x="5034975" y="1542700"/>
                <a:ext cx="325250" cy="23392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9357" extrusionOk="0">
                    <a:moveTo>
                      <a:pt x="6497" y="0"/>
                    </a:moveTo>
                    <a:cubicBezTo>
                      <a:pt x="2910" y="0"/>
                      <a:pt x="1" y="2101"/>
                      <a:pt x="1" y="4687"/>
                    </a:cubicBezTo>
                    <a:cubicBezTo>
                      <a:pt x="1" y="7273"/>
                      <a:pt x="2910" y="9357"/>
                      <a:pt x="6497" y="9357"/>
                    </a:cubicBezTo>
                    <a:cubicBezTo>
                      <a:pt x="10085" y="9357"/>
                      <a:pt x="13010" y="7273"/>
                      <a:pt x="13010" y="4687"/>
                    </a:cubicBezTo>
                    <a:cubicBezTo>
                      <a:pt x="13010" y="2101"/>
                      <a:pt x="10085" y="0"/>
                      <a:pt x="6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540;p38"/>
              <p:cNvSpPr/>
              <p:nvPr/>
            </p:nvSpPr>
            <p:spPr>
              <a:xfrm>
                <a:off x="5192125" y="1572775"/>
                <a:ext cx="852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658" extrusionOk="0">
                    <a:moveTo>
                      <a:pt x="171" y="1"/>
                    </a:moveTo>
                    <a:cubicBezTo>
                      <a:pt x="86" y="1"/>
                      <a:pt x="1" y="57"/>
                      <a:pt x="1" y="170"/>
                    </a:cubicBezTo>
                    <a:lnTo>
                      <a:pt x="1" y="3499"/>
                    </a:lnTo>
                    <a:cubicBezTo>
                      <a:pt x="1" y="3605"/>
                      <a:pt x="86" y="3658"/>
                      <a:pt x="171" y="3658"/>
                    </a:cubicBezTo>
                    <a:cubicBezTo>
                      <a:pt x="256" y="3658"/>
                      <a:pt x="341" y="3605"/>
                      <a:pt x="341" y="3499"/>
                    </a:cubicBezTo>
                    <a:lnTo>
                      <a:pt x="341" y="170"/>
                    </a:lnTo>
                    <a:cubicBezTo>
                      <a:pt x="341" y="57"/>
                      <a:pt x="256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541;p38"/>
              <p:cNvSpPr/>
              <p:nvPr/>
            </p:nvSpPr>
            <p:spPr>
              <a:xfrm>
                <a:off x="5104850" y="1627550"/>
                <a:ext cx="1875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3798" extrusionOk="0">
                    <a:moveTo>
                      <a:pt x="470" y="0"/>
                    </a:moveTo>
                    <a:cubicBezTo>
                      <a:pt x="212" y="0"/>
                      <a:pt x="1" y="226"/>
                      <a:pt x="33" y="485"/>
                    </a:cubicBezTo>
                    <a:cubicBezTo>
                      <a:pt x="162" y="1502"/>
                      <a:pt x="777" y="3797"/>
                      <a:pt x="3750" y="3797"/>
                    </a:cubicBezTo>
                    <a:cubicBezTo>
                      <a:pt x="6724" y="3797"/>
                      <a:pt x="7338" y="1502"/>
                      <a:pt x="7467" y="485"/>
                    </a:cubicBezTo>
                    <a:cubicBezTo>
                      <a:pt x="7500" y="226"/>
                      <a:pt x="7290" y="0"/>
                      <a:pt x="7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542;p38"/>
              <p:cNvSpPr/>
              <p:nvPr/>
            </p:nvSpPr>
            <p:spPr>
              <a:xfrm>
                <a:off x="5130200" y="1657525"/>
                <a:ext cx="132945" cy="66623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3428" extrusionOk="0">
                    <a:moveTo>
                      <a:pt x="2004" y="1"/>
                    </a:moveTo>
                    <a:cubicBezTo>
                      <a:pt x="1696" y="18"/>
                      <a:pt x="1405" y="147"/>
                      <a:pt x="1179" y="341"/>
                    </a:cubicBezTo>
                    <a:cubicBezTo>
                      <a:pt x="937" y="518"/>
                      <a:pt x="759" y="761"/>
                      <a:pt x="582" y="1020"/>
                    </a:cubicBezTo>
                    <a:cubicBezTo>
                      <a:pt x="371" y="1326"/>
                      <a:pt x="177" y="1666"/>
                      <a:pt x="0" y="2005"/>
                    </a:cubicBezTo>
                    <a:cubicBezTo>
                      <a:pt x="0" y="2005"/>
                      <a:pt x="840" y="3427"/>
                      <a:pt x="3377" y="3427"/>
                    </a:cubicBezTo>
                    <a:cubicBezTo>
                      <a:pt x="5931" y="3427"/>
                      <a:pt x="6497" y="2280"/>
                      <a:pt x="6497" y="2280"/>
                    </a:cubicBezTo>
                    <a:cubicBezTo>
                      <a:pt x="6497" y="2199"/>
                      <a:pt x="6448" y="2119"/>
                      <a:pt x="6400" y="2054"/>
                    </a:cubicBezTo>
                    <a:cubicBezTo>
                      <a:pt x="6077" y="1537"/>
                      <a:pt x="5737" y="1035"/>
                      <a:pt x="5333" y="583"/>
                    </a:cubicBezTo>
                    <a:cubicBezTo>
                      <a:pt x="5187" y="421"/>
                      <a:pt x="5042" y="259"/>
                      <a:pt x="4848" y="147"/>
                    </a:cubicBezTo>
                    <a:cubicBezTo>
                      <a:pt x="4700" y="72"/>
                      <a:pt x="4531" y="17"/>
                      <a:pt x="4366" y="17"/>
                    </a:cubicBezTo>
                    <a:cubicBezTo>
                      <a:pt x="4316" y="17"/>
                      <a:pt x="4266" y="22"/>
                      <a:pt x="4218" y="33"/>
                    </a:cubicBezTo>
                    <a:cubicBezTo>
                      <a:pt x="4024" y="82"/>
                      <a:pt x="3862" y="195"/>
                      <a:pt x="3717" y="341"/>
                    </a:cubicBezTo>
                    <a:cubicBezTo>
                      <a:pt x="3474" y="550"/>
                      <a:pt x="3280" y="826"/>
                      <a:pt x="3151" y="1117"/>
                    </a:cubicBezTo>
                    <a:cubicBezTo>
                      <a:pt x="3054" y="890"/>
                      <a:pt x="2941" y="664"/>
                      <a:pt x="2795" y="453"/>
                    </a:cubicBezTo>
                    <a:cubicBezTo>
                      <a:pt x="2683" y="309"/>
                      <a:pt x="2569" y="162"/>
                      <a:pt x="2424" y="82"/>
                    </a:cubicBezTo>
                    <a:cubicBezTo>
                      <a:pt x="2295" y="18"/>
                      <a:pt x="2149" y="1"/>
                      <a:pt x="2004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543;p38"/>
              <p:cNvSpPr/>
              <p:nvPr/>
            </p:nvSpPr>
            <p:spPr>
              <a:xfrm>
                <a:off x="5147675" y="1526100"/>
                <a:ext cx="9742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587" extrusionOk="0">
                    <a:moveTo>
                      <a:pt x="647" y="1"/>
                    </a:moveTo>
                    <a:cubicBezTo>
                      <a:pt x="647" y="1"/>
                      <a:pt x="1" y="33"/>
                      <a:pt x="1" y="664"/>
                    </a:cubicBezTo>
                    <a:cubicBezTo>
                      <a:pt x="1" y="1214"/>
                      <a:pt x="1552" y="2313"/>
                      <a:pt x="1940" y="2587"/>
                    </a:cubicBezTo>
                    <a:cubicBezTo>
                      <a:pt x="2345" y="2313"/>
                      <a:pt x="3896" y="1214"/>
                      <a:pt x="3896" y="664"/>
                    </a:cubicBezTo>
                    <a:cubicBezTo>
                      <a:pt x="3896" y="33"/>
                      <a:pt x="3250" y="1"/>
                      <a:pt x="3250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544;p38"/>
              <p:cNvSpPr/>
              <p:nvPr/>
            </p:nvSpPr>
            <p:spPr>
              <a:xfrm>
                <a:off x="49739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54" y="1"/>
                    </a:moveTo>
                    <a:cubicBezTo>
                      <a:pt x="922" y="1"/>
                      <a:pt x="1" y="857"/>
                      <a:pt x="1" y="1908"/>
                    </a:cubicBezTo>
                    <a:cubicBezTo>
                      <a:pt x="1" y="2958"/>
                      <a:pt x="922" y="3815"/>
                      <a:pt x="2054" y="3815"/>
                    </a:cubicBezTo>
                    <a:cubicBezTo>
                      <a:pt x="3201" y="3815"/>
                      <a:pt x="4122" y="2958"/>
                      <a:pt x="4122" y="1908"/>
                    </a:cubicBezTo>
                    <a:cubicBezTo>
                      <a:pt x="4122" y="857"/>
                      <a:pt x="3201" y="1"/>
                      <a:pt x="2054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545;p38"/>
              <p:cNvSpPr/>
              <p:nvPr/>
            </p:nvSpPr>
            <p:spPr>
              <a:xfrm>
                <a:off x="53238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69" y="1"/>
                    </a:moveTo>
                    <a:cubicBezTo>
                      <a:pt x="922" y="1"/>
                      <a:pt x="0" y="857"/>
                      <a:pt x="0" y="1908"/>
                    </a:cubicBezTo>
                    <a:cubicBezTo>
                      <a:pt x="0" y="2958"/>
                      <a:pt x="922" y="3815"/>
                      <a:pt x="2069" y="3815"/>
                    </a:cubicBezTo>
                    <a:cubicBezTo>
                      <a:pt x="3200" y="3815"/>
                      <a:pt x="4122" y="2958"/>
                      <a:pt x="4122" y="1908"/>
                    </a:cubicBezTo>
                    <a:cubicBezTo>
                      <a:pt x="4122" y="857"/>
                      <a:pt x="3200" y="1"/>
                      <a:pt x="2069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546;p38"/>
              <p:cNvSpPr/>
              <p:nvPr/>
            </p:nvSpPr>
            <p:spPr>
              <a:xfrm>
                <a:off x="4867275" y="1037825"/>
                <a:ext cx="703475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28139" h="15099" extrusionOk="0">
                    <a:moveTo>
                      <a:pt x="12053" y="1"/>
                    </a:moveTo>
                    <a:cubicBezTo>
                      <a:pt x="11226" y="1"/>
                      <a:pt x="10387" y="405"/>
                      <a:pt x="9956" y="1076"/>
                    </a:cubicBezTo>
                    <a:cubicBezTo>
                      <a:pt x="9789" y="1355"/>
                      <a:pt x="9730" y="2177"/>
                      <a:pt x="9603" y="2177"/>
                    </a:cubicBezTo>
                    <a:cubicBezTo>
                      <a:pt x="9582" y="2177"/>
                      <a:pt x="9560" y="2156"/>
                      <a:pt x="9536" y="2110"/>
                    </a:cubicBezTo>
                    <a:cubicBezTo>
                      <a:pt x="8912" y="969"/>
                      <a:pt x="8042" y="713"/>
                      <a:pt x="7387" y="713"/>
                    </a:cubicBezTo>
                    <a:cubicBezTo>
                      <a:pt x="6855" y="713"/>
                      <a:pt x="6466" y="882"/>
                      <a:pt x="6466" y="882"/>
                    </a:cubicBezTo>
                    <a:cubicBezTo>
                      <a:pt x="5222" y="1319"/>
                      <a:pt x="5157" y="3161"/>
                      <a:pt x="6030" y="4082"/>
                    </a:cubicBezTo>
                    <a:cubicBezTo>
                      <a:pt x="5388" y="3767"/>
                      <a:pt x="4662" y="3494"/>
                      <a:pt x="3956" y="3494"/>
                    </a:cubicBezTo>
                    <a:cubicBezTo>
                      <a:pt x="3683" y="3494"/>
                      <a:pt x="3414" y="3535"/>
                      <a:pt x="3153" y="3629"/>
                    </a:cubicBezTo>
                    <a:cubicBezTo>
                      <a:pt x="2457" y="3872"/>
                      <a:pt x="1940" y="4502"/>
                      <a:pt x="1860" y="5181"/>
                    </a:cubicBezTo>
                    <a:cubicBezTo>
                      <a:pt x="1796" y="5876"/>
                      <a:pt x="2151" y="6587"/>
                      <a:pt x="2765" y="6958"/>
                    </a:cubicBezTo>
                    <a:cubicBezTo>
                      <a:pt x="2656" y="6945"/>
                      <a:pt x="2546" y="6938"/>
                      <a:pt x="2435" y="6938"/>
                    </a:cubicBezTo>
                    <a:cubicBezTo>
                      <a:pt x="1743" y="6938"/>
                      <a:pt x="1043" y="7198"/>
                      <a:pt x="583" y="7686"/>
                    </a:cubicBezTo>
                    <a:cubicBezTo>
                      <a:pt x="1" y="8300"/>
                      <a:pt x="179" y="9399"/>
                      <a:pt x="647" y="10013"/>
                    </a:cubicBezTo>
                    <a:cubicBezTo>
                      <a:pt x="1023" y="10505"/>
                      <a:pt x="1632" y="10802"/>
                      <a:pt x="2253" y="10802"/>
                    </a:cubicBezTo>
                    <a:cubicBezTo>
                      <a:pt x="2327" y="10802"/>
                      <a:pt x="2401" y="10798"/>
                      <a:pt x="2474" y="10789"/>
                    </a:cubicBezTo>
                    <a:lnTo>
                      <a:pt x="2474" y="10789"/>
                    </a:lnTo>
                    <a:cubicBezTo>
                      <a:pt x="1569" y="11419"/>
                      <a:pt x="1278" y="12744"/>
                      <a:pt x="1908" y="13666"/>
                    </a:cubicBezTo>
                    <a:cubicBezTo>
                      <a:pt x="2037" y="13843"/>
                      <a:pt x="2183" y="13989"/>
                      <a:pt x="2377" y="14102"/>
                    </a:cubicBezTo>
                    <a:cubicBezTo>
                      <a:pt x="2604" y="14215"/>
                      <a:pt x="2862" y="14248"/>
                      <a:pt x="3121" y="14248"/>
                    </a:cubicBezTo>
                    <a:cubicBezTo>
                      <a:pt x="3135" y="14248"/>
                      <a:pt x="3150" y="14248"/>
                      <a:pt x="3164" y="14248"/>
                    </a:cubicBezTo>
                    <a:cubicBezTo>
                      <a:pt x="4328" y="14248"/>
                      <a:pt x="5455" y="13637"/>
                      <a:pt x="6030" y="12696"/>
                    </a:cubicBezTo>
                    <a:lnTo>
                      <a:pt x="6030" y="12696"/>
                    </a:lnTo>
                    <a:cubicBezTo>
                      <a:pt x="5935" y="13655"/>
                      <a:pt x="6944" y="14524"/>
                      <a:pt x="7981" y="14524"/>
                    </a:cubicBezTo>
                    <a:cubicBezTo>
                      <a:pt x="8010" y="14524"/>
                      <a:pt x="8038" y="14523"/>
                      <a:pt x="8066" y="14522"/>
                    </a:cubicBezTo>
                    <a:cubicBezTo>
                      <a:pt x="9133" y="14457"/>
                      <a:pt x="10021" y="13601"/>
                      <a:pt x="10247" y="12615"/>
                    </a:cubicBezTo>
                    <a:cubicBezTo>
                      <a:pt x="10474" y="13681"/>
                      <a:pt x="11557" y="14506"/>
                      <a:pt x="12704" y="14522"/>
                    </a:cubicBezTo>
                    <a:cubicBezTo>
                      <a:pt x="12726" y="14522"/>
                      <a:pt x="12749" y="14523"/>
                      <a:pt x="12771" y="14523"/>
                    </a:cubicBezTo>
                    <a:cubicBezTo>
                      <a:pt x="13910" y="14523"/>
                      <a:pt x="14972" y="13726"/>
                      <a:pt x="15242" y="12696"/>
                    </a:cubicBezTo>
                    <a:cubicBezTo>
                      <a:pt x="15451" y="13731"/>
                      <a:pt x="16470" y="14554"/>
                      <a:pt x="17585" y="14587"/>
                    </a:cubicBezTo>
                    <a:cubicBezTo>
                      <a:pt x="17619" y="14588"/>
                      <a:pt x="17654" y="14589"/>
                      <a:pt x="17689" y="14589"/>
                    </a:cubicBezTo>
                    <a:cubicBezTo>
                      <a:pt x="18767" y="14589"/>
                      <a:pt x="19792" y="13861"/>
                      <a:pt x="20090" y="12890"/>
                    </a:cubicBezTo>
                    <a:cubicBezTo>
                      <a:pt x="20478" y="13634"/>
                      <a:pt x="20963" y="14360"/>
                      <a:pt x="21706" y="14797"/>
                    </a:cubicBezTo>
                    <a:cubicBezTo>
                      <a:pt x="22056" y="14991"/>
                      <a:pt x="22474" y="15098"/>
                      <a:pt x="22880" y="15098"/>
                    </a:cubicBezTo>
                    <a:cubicBezTo>
                      <a:pt x="23356" y="15098"/>
                      <a:pt x="23817" y="14950"/>
                      <a:pt x="24131" y="14619"/>
                    </a:cubicBezTo>
                    <a:cubicBezTo>
                      <a:pt x="24825" y="13925"/>
                      <a:pt x="24583" y="12809"/>
                      <a:pt x="24275" y="11888"/>
                    </a:cubicBezTo>
                    <a:lnTo>
                      <a:pt x="24275" y="11888"/>
                    </a:lnTo>
                    <a:cubicBezTo>
                      <a:pt x="24691" y="12162"/>
                      <a:pt x="25202" y="12305"/>
                      <a:pt x="25710" y="12305"/>
                    </a:cubicBezTo>
                    <a:cubicBezTo>
                      <a:pt x="26132" y="12305"/>
                      <a:pt x="26551" y="12206"/>
                      <a:pt x="26910" y="12001"/>
                    </a:cubicBezTo>
                    <a:cubicBezTo>
                      <a:pt x="27702" y="11548"/>
                      <a:pt x="28139" y="10595"/>
                      <a:pt x="27912" y="9755"/>
                    </a:cubicBezTo>
                    <a:cubicBezTo>
                      <a:pt x="27683" y="8964"/>
                      <a:pt x="26596" y="8358"/>
                      <a:pt x="25700" y="8358"/>
                    </a:cubicBezTo>
                    <a:cubicBezTo>
                      <a:pt x="25645" y="8358"/>
                      <a:pt x="25590" y="8360"/>
                      <a:pt x="25536" y="8365"/>
                    </a:cubicBezTo>
                    <a:cubicBezTo>
                      <a:pt x="26490" y="7880"/>
                      <a:pt x="27234" y="6975"/>
                      <a:pt x="27346" y="5973"/>
                    </a:cubicBezTo>
                    <a:cubicBezTo>
                      <a:pt x="27460" y="4954"/>
                      <a:pt x="26861" y="3872"/>
                      <a:pt x="25844" y="3484"/>
                    </a:cubicBezTo>
                    <a:cubicBezTo>
                      <a:pt x="25605" y="3392"/>
                      <a:pt x="25348" y="3348"/>
                      <a:pt x="25089" y="3348"/>
                    </a:cubicBezTo>
                    <a:cubicBezTo>
                      <a:pt x="24264" y="3348"/>
                      <a:pt x="23428" y="3796"/>
                      <a:pt x="23144" y="4534"/>
                    </a:cubicBezTo>
                    <a:lnTo>
                      <a:pt x="23144" y="4534"/>
                    </a:lnTo>
                    <a:cubicBezTo>
                      <a:pt x="23338" y="3387"/>
                      <a:pt x="23403" y="2013"/>
                      <a:pt x="22433" y="1319"/>
                    </a:cubicBezTo>
                    <a:cubicBezTo>
                      <a:pt x="22084" y="1076"/>
                      <a:pt x="21660" y="964"/>
                      <a:pt x="21230" y="964"/>
                    </a:cubicBezTo>
                    <a:cubicBezTo>
                      <a:pt x="20885" y="964"/>
                      <a:pt x="20536" y="1036"/>
                      <a:pt x="20219" y="1173"/>
                    </a:cubicBezTo>
                    <a:cubicBezTo>
                      <a:pt x="19524" y="1463"/>
                      <a:pt x="18974" y="2030"/>
                      <a:pt x="18571" y="2644"/>
                    </a:cubicBezTo>
                    <a:cubicBezTo>
                      <a:pt x="18522" y="1739"/>
                      <a:pt x="18166" y="705"/>
                      <a:pt x="17261" y="365"/>
                    </a:cubicBezTo>
                    <a:cubicBezTo>
                      <a:pt x="17076" y="297"/>
                      <a:pt x="16882" y="266"/>
                      <a:pt x="16686" y="266"/>
                    </a:cubicBezTo>
                    <a:cubicBezTo>
                      <a:pt x="16133" y="266"/>
                      <a:pt x="15571" y="516"/>
                      <a:pt x="15177" y="898"/>
                    </a:cubicBezTo>
                    <a:cubicBezTo>
                      <a:pt x="14705" y="1341"/>
                      <a:pt x="14423" y="1936"/>
                      <a:pt x="14242" y="2536"/>
                    </a:cubicBezTo>
                    <a:lnTo>
                      <a:pt x="14242" y="2536"/>
                    </a:lnTo>
                    <a:cubicBezTo>
                      <a:pt x="14434" y="1601"/>
                      <a:pt x="13851" y="542"/>
                      <a:pt x="12898" y="155"/>
                    </a:cubicBezTo>
                    <a:cubicBezTo>
                      <a:pt x="12630" y="50"/>
                      <a:pt x="12342" y="1"/>
                      <a:pt x="12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547;p38"/>
              <p:cNvSpPr/>
              <p:nvPr/>
            </p:nvSpPr>
            <p:spPr>
              <a:xfrm>
                <a:off x="4868525" y="1033725"/>
                <a:ext cx="703425" cy="385700"/>
              </a:xfrm>
              <a:custGeom>
                <a:avLst/>
                <a:gdLst/>
                <a:ahLst/>
                <a:cxnLst/>
                <a:rect l="l" t="t" r="r" b="b"/>
                <a:pathLst>
                  <a:path w="28137" h="15428" extrusionOk="0">
                    <a:moveTo>
                      <a:pt x="6487" y="1192"/>
                    </a:moveTo>
                    <a:cubicBezTo>
                      <a:pt x="6480" y="1196"/>
                      <a:pt x="6472" y="1200"/>
                      <a:pt x="6465" y="1207"/>
                    </a:cubicBezTo>
                    <a:cubicBezTo>
                      <a:pt x="6478" y="1200"/>
                      <a:pt x="6485" y="1195"/>
                      <a:pt x="6487" y="1192"/>
                    </a:cubicBezTo>
                    <a:close/>
                    <a:moveTo>
                      <a:pt x="11973" y="334"/>
                    </a:moveTo>
                    <a:cubicBezTo>
                      <a:pt x="12597" y="334"/>
                      <a:pt x="13214" y="585"/>
                      <a:pt x="13623" y="1110"/>
                    </a:cubicBezTo>
                    <a:cubicBezTo>
                      <a:pt x="13972" y="1561"/>
                      <a:pt x="14138" y="2156"/>
                      <a:pt x="14016" y="2718"/>
                    </a:cubicBezTo>
                    <a:lnTo>
                      <a:pt x="14016" y="2718"/>
                    </a:lnTo>
                    <a:cubicBezTo>
                      <a:pt x="13997" y="2780"/>
                      <a:pt x="13980" y="2842"/>
                      <a:pt x="13964" y="2905"/>
                    </a:cubicBezTo>
                    <a:cubicBezTo>
                      <a:pt x="13925" y="3021"/>
                      <a:pt x="14019" y="3096"/>
                      <a:pt x="14115" y="3096"/>
                    </a:cubicBezTo>
                    <a:cubicBezTo>
                      <a:pt x="14179" y="3096"/>
                      <a:pt x="14244" y="3063"/>
                      <a:pt x="14270" y="2985"/>
                    </a:cubicBezTo>
                    <a:cubicBezTo>
                      <a:pt x="14291" y="2927"/>
                      <a:pt x="14308" y="2868"/>
                      <a:pt x="14323" y="2809"/>
                    </a:cubicBezTo>
                    <a:lnTo>
                      <a:pt x="14323" y="2809"/>
                    </a:lnTo>
                    <a:cubicBezTo>
                      <a:pt x="14667" y="1729"/>
                      <a:pt x="15358" y="610"/>
                      <a:pt x="16629" y="610"/>
                    </a:cubicBezTo>
                    <a:cubicBezTo>
                      <a:pt x="16638" y="610"/>
                      <a:pt x="16646" y="610"/>
                      <a:pt x="16654" y="610"/>
                    </a:cubicBezTo>
                    <a:cubicBezTo>
                      <a:pt x="17817" y="610"/>
                      <a:pt x="18295" y="1813"/>
                      <a:pt x="18359" y="2808"/>
                    </a:cubicBezTo>
                    <a:cubicBezTo>
                      <a:pt x="18359" y="2917"/>
                      <a:pt x="18439" y="2978"/>
                      <a:pt x="18523" y="2978"/>
                    </a:cubicBezTo>
                    <a:cubicBezTo>
                      <a:pt x="18575" y="2978"/>
                      <a:pt x="18629" y="2954"/>
                      <a:pt x="18666" y="2905"/>
                    </a:cubicBezTo>
                    <a:cubicBezTo>
                      <a:pt x="19038" y="2339"/>
                      <a:pt x="19523" y="1821"/>
                      <a:pt x="20137" y="1531"/>
                    </a:cubicBezTo>
                    <a:cubicBezTo>
                      <a:pt x="20459" y="1374"/>
                      <a:pt x="20833" y="1283"/>
                      <a:pt x="21203" y="1283"/>
                    </a:cubicBezTo>
                    <a:cubicBezTo>
                      <a:pt x="21519" y="1283"/>
                      <a:pt x="21833" y="1349"/>
                      <a:pt x="22109" y="1498"/>
                    </a:cubicBezTo>
                    <a:cubicBezTo>
                      <a:pt x="23223" y="2112"/>
                      <a:pt x="23111" y="3584"/>
                      <a:pt x="22932" y="4650"/>
                    </a:cubicBezTo>
                    <a:cubicBezTo>
                      <a:pt x="22913" y="4777"/>
                      <a:pt x="23006" y="4857"/>
                      <a:pt x="23101" y="4857"/>
                    </a:cubicBezTo>
                    <a:cubicBezTo>
                      <a:pt x="23162" y="4857"/>
                      <a:pt x="23224" y="4824"/>
                      <a:pt x="23256" y="4747"/>
                    </a:cubicBezTo>
                    <a:cubicBezTo>
                      <a:pt x="23542" y="4043"/>
                      <a:pt x="24292" y="3684"/>
                      <a:pt x="25028" y="3684"/>
                    </a:cubicBezTo>
                    <a:cubicBezTo>
                      <a:pt x="25373" y="3684"/>
                      <a:pt x="25714" y="3763"/>
                      <a:pt x="26003" y="3922"/>
                    </a:cubicBezTo>
                    <a:cubicBezTo>
                      <a:pt x="27070" y="4521"/>
                      <a:pt x="27410" y="5894"/>
                      <a:pt x="26876" y="6961"/>
                    </a:cubicBezTo>
                    <a:cubicBezTo>
                      <a:pt x="26553" y="7592"/>
                      <a:pt x="26020" y="8077"/>
                      <a:pt x="25406" y="8400"/>
                    </a:cubicBezTo>
                    <a:cubicBezTo>
                      <a:pt x="25264" y="8462"/>
                      <a:pt x="25320" y="8707"/>
                      <a:pt x="25471" y="8707"/>
                    </a:cubicBezTo>
                    <a:cubicBezTo>
                      <a:pt x="25476" y="8707"/>
                      <a:pt x="25481" y="8707"/>
                      <a:pt x="25486" y="8706"/>
                    </a:cubicBezTo>
                    <a:cubicBezTo>
                      <a:pt x="25542" y="8702"/>
                      <a:pt x="25599" y="8699"/>
                      <a:pt x="25656" y="8699"/>
                    </a:cubicBezTo>
                    <a:cubicBezTo>
                      <a:pt x="26202" y="8699"/>
                      <a:pt x="26758" y="8904"/>
                      <a:pt x="27184" y="9256"/>
                    </a:cubicBezTo>
                    <a:cubicBezTo>
                      <a:pt x="27668" y="9644"/>
                      <a:pt x="27862" y="10225"/>
                      <a:pt x="27701" y="10839"/>
                    </a:cubicBezTo>
                    <a:cubicBezTo>
                      <a:pt x="27433" y="11802"/>
                      <a:pt x="26549" y="12291"/>
                      <a:pt x="25645" y="12291"/>
                    </a:cubicBezTo>
                    <a:cubicBezTo>
                      <a:pt x="25183" y="12291"/>
                      <a:pt x="24716" y="12163"/>
                      <a:pt x="24322" y="11906"/>
                    </a:cubicBezTo>
                    <a:cubicBezTo>
                      <a:pt x="24299" y="11894"/>
                      <a:pt x="24274" y="11889"/>
                      <a:pt x="24249" y="11889"/>
                    </a:cubicBezTo>
                    <a:cubicBezTo>
                      <a:pt x="24141" y="11889"/>
                      <a:pt x="24040" y="11994"/>
                      <a:pt x="24081" y="12100"/>
                    </a:cubicBezTo>
                    <a:cubicBezTo>
                      <a:pt x="24258" y="12682"/>
                      <a:pt x="24436" y="13313"/>
                      <a:pt x="24339" y="13927"/>
                    </a:cubicBezTo>
                    <a:cubicBezTo>
                      <a:pt x="24225" y="14557"/>
                      <a:pt x="23741" y="14994"/>
                      <a:pt x="23111" y="15074"/>
                    </a:cubicBezTo>
                    <a:cubicBezTo>
                      <a:pt x="23009" y="15088"/>
                      <a:pt x="22909" y="15095"/>
                      <a:pt x="22812" y="15095"/>
                    </a:cubicBezTo>
                    <a:cubicBezTo>
                      <a:pt x="21570" y="15095"/>
                      <a:pt x="20725" y="13992"/>
                      <a:pt x="20185" y="12973"/>
                    </a:cubicBezTo>
                    <a:cubicBezTo>
                      <a:pt x="20157" y="12916"/>
                      <a:pt x="20103" y="12890"/>
                      <a:pt x="20049" y="12890"/>
                    </a:cubicBezTo>
                    <a:cubicBezTo>
                      <a:pt x="19978" y="12890"/>
                      <a:pt x="19905" y="12932"/>
                      <a:pt x="19879" y="13005"/>
                    </a:cubicBezTo>
                    <a:cubicBezTo>
                      <a:pt x="19582" y="13956"/>
                      <a:pt x="18609" y="14592"/>
                      <a:pt x="17642" y="14592"/>
                    </a:cubicBezTo>
                    <a:cubicBezTo>
                      <a:pt x="17606" y="14592"/>
                      <a:pt x="17570" y="14591"/>
                      <a:pt x="17535" y="14589"/>
                    </a:cubicBezTo>
                    <a:cubicBezTo>
                      <a:pt x="16533" y="14557"/>
                      <a:pt x="15563" y="13813"/>
                      <a:pt x="15353" y="12811"/>
                    </a:cubicBezTo>
                    <a:cubicBezTo>
                      <a:pt x="15338" y="12733"/>
                      <a:pt x="15272" y="12696"/>
                      <a:pt x="15203" y="12696"/>
                    </a:cubicBezTo>
                    <a:cubicBezTo>
                      <a:pt x="15131" y="12696"/>
                      <a:pt x="15055" y="12737"/>
                      <a:pt x="15030" y="12811"/>
                    </a:cubicBezTo>
                    <a:cubicBezTo>
                      <a:pt x="14758" y="13833"/>
                      <a:pt x="13730" y="14525"/>
                      <a:pt x="12691" y="14525"/>
                    </a:cubicBezTo>
                    <a:cubicBezTo>
                      <a:pt x="12679" y="14525"/>
                      <a:pt x="12666" y="14524"/>
                      <a:pt x="12654" y="14524"/>
                    </a:cubicBezTo>
                    <a:cubicBezTo>
                      <a:pt x="11619" y="14509"/>
                      <a:pt x="10602" y="13765"/>
                      <a:pt x="10359" y="12747"/>
                    </a:cubicBezTo>
                    <a:cubicBezTo>
                      <a:pt x="10335" y="12666"/>
                      <a:pt x="10262" y="12625"/>
                      <a:pt x="10191" y="12625"/>
                    </a:cubicBezTo>
                    <a:cubicBezTo>
                      <a:pt x="10121" y="12625"/>
                      <a:pt x="10052" y="12666"/>
                      <a:pt x="10036" y="12747"/>
                    </a:cubicBezTo>
                    <a:cubicBezTo>
                      <a:pt x="9826" y="13652"/>
                      <a:pt x="9001" y="14444"/>
                      <a:pt x="8048" y="14509"/>
                    </a:cubicBezTo>
                    <a:cubicBezTo>
                      <a:pt x="8010" y="14511"/>
                      <a:pt x="7972" y="14513"/>
                      <a:pt x="7933" y="14513"/>
                    </a:cubicBezTo>
                    <a:cubicBezTo>
                      <a:pt x="7042" y="14513"/>
                      <a:pt x="6080" y="13805"/>
                      <a:pt x="6157" y="12860"/>
                    </a:cubicBezTo>
                    <a:cubicBezTo>
                      <a:pt x="6157" y="12755"/>
                      <a:pt x="6078" y="12700"/>
                      <a:pt x="5993" y="12700"/>
                    </a:cubicBezTo>
                    <a:cubicBezTo>
                      <a:pt x="5934" y="12700"/>
                      <a:pt x="5873" y="12726"/>
                      <a:pt x="5834" y="12779"/>
                    </a:cubicBezTo>
                    <a:cubicBezTo>
                      <a:pt x="5495" y="13313"/>
                      <a:pt x="4993" y="13733"/>
                      <a:pt x="4411" y="13975"/>
                    </a:cubicBezTo>
                    <a:cubicBezTo>
                      <a:pt x="4105" y="14104"/>
                      <a:pt x="3782" y="14201"/>
                      <a:pt x="3459" y="14233"/>
                    </a:cubicBezTo>
                    <a:cubicBezTo>
                      <a:pt x="3335" y="14245"/>
                      <a:pt x="3206" y="14254"/>
                      <a:pt x="3078" y="14254"/>
                    </a:cubicBezTo>
                    <a:cubicBezTo>
                      <a:pt x="2834" y="14254"/>
                      <a:pt x="2592" y="14221"/>
                      <a:pt x="2392" y="14104"/>
                    </a:cubicBezTo>
                    <a:cubicBezTo>
                      <a:pt x="1858" y="13813"/>
                      <a:pt x="1649" y="13119"/>
                      <a:pt x="1696" y="12553"/>
                    </a:cubicBezTo>
                    <a:cubicBezTo>
                      <a:pt x="1729" y="11988"/>
                      <a:pt x="2036" y="11438"/>
                      <a:pt x="2504" y="11098"/>
                    </a:cubicBezTo>
                    <a:cubicBezTo>
                      <a:pt x="2614" y="11021"/>
                      <a:pt x="2602" y="10791"/>
                      <a:pt x="2441" y="10791"/>
                    </a:cubicBezTo>
                    <a:cubicBezTo>
                      <a:pt x="2436" y="10791"/>
                      <a:pt x="2430" y="10791"/>
                      <a:pt x="2424" y="10792"/>
                    </a:cubicBezTo>
                    <a:cubicBezTo>
                      <a:pt x="2367" y="10797"/>
                      <a:pt x="2309" y="10799"/>
                      <a:pt x="2253" y="10799"/>
                    </a:cubicBezTo>
                    <a:cubicBezTo>
                      <a:pt x="1197" y="10799"/>
                      <a:pt x="323" y="9957"/>
                      <a:pt x="323" y="8868"/>
                    </a:cubicBezTo>
                    <a:cubicBezTo>
                      <a:pt x="337" y="7781"/>
                      <a:pt x="1460" y="7269"/>
                      <a:pt x="2429" y="7269"/>
                    </a:cubicBezTo>
                    <a:cubicBezTo>
                      <a:pt x="2527" y="7269"/>
                      <a:pt x="2622" y="7274"/>
                      <a:pt x="2715" y="7284"/>
                    </a:cubicBezTo>
                    <a:cubicBezTo>
                      <a:pt x="2726" y="7286"/>
                      <a:pt x="2735" y="7287"/>
                      <a:pt x="2745" y="7287"/>
                    </a:cubicBezTo>
                    <a:cubicBezTo>
                      <a:pt x="2896" y="7287"/>
                      <a:pt x="2917" y="7053"/>
                      <a:pt x="2795" y="6978"/>
                    </a:cubicBezTo>
                    <a:cubicBezTo>
                      <a:pt x="2360" y="6702"/>
                      <a:pt x="2036" y="6234"/>
                      <a:pt x="1972" y="5700"/>
                    </a:cubicBezTo>
                    <a:cubicBezTo>
                      <a:pt x="1923" y="5183"/>
                      <a:pt x="2149" y="4683"/>
                      <a:pt x="2521" y="4327"/>
                    </a:cubicBezTo>
                    <a:cubicBezTo>
                      <a:pt x="2916" y="3959"/>
                      <a:pt x="3388" y="3821"/>
                      <a:pt x="3878" y="3821"/>
                    </a:cubicBezTo>
                    <a:cubicBezTo>
                      <a:pt x="4572" y="3821"/>
                      <a:pt x="5302" y="4098"/>
                      <a:pt x="5898" y="4392"/>
                    </a:cubicBezTo>
                    <a:cubicBezTo>
                      <a:pt x="5924" y="4405"/>
                      <a:pt x="5951" y="4410"/>
                      <a:pt x="5977" y="4410"/>
                    </a:cubicBezTo>
                    <a:cubicBezTo>
                      <a:pt x="6109" y="4410"/>
                      <a:pt x="6215" y="4255"/>
                      <a:pt x="6092" y="4133"/>
                    </a:cubicBezTo>
                    <a:cubicBezTo>
                      <a:pt x="5430" y="3405"/>
                      <a:pt x="5284" y="1918"/>
                      <a:pt x="6206" y="1321"/>
                    </a:cubicBezTo>
                    <a:cubicBezTo>
                      <a:pt x="6254" y="1289"/>
                      <a:pt x="6303" y="1272"/>
                      <a:pt x="6368" y="1240"/>
                    </a:cubicBezTo>
                    <a:cubicBezTo>
                      <a:pt x="6392" y="1228"/>
                      <a:pt x="6477" y="1190"/>
                      <a:pt x="6487" y="1190"/>
                    </a:cubicBezTo>
                    <a:cubicBezTo>
                      <a:pt x="6489" y="1190"/>
                      <a:pt x="6489" y="1191"/>
                      <a:pt x="6487" y="1192"/>
                    </a:cubicBezTo>
                    <a:lnTo>
                      <a:pt x="6487" y="1192"/>
                    </a:lnTo>
                    <a:cubicBezTo>
                      <a:pt x="6496" y="1188"/>
                      <a:pt x="6504" y="1184"/>
                      <a:pt x="6512" y="1175"/>
                    </a:cubicBezTo>
                    <a:cubicBezTo>
                      <a:pt x="6609" y="1143"/>
                      <a:pt x="6706" y="1110"/>
                      <a:pt x="6803" y="1095"/>
                    </a:cubicBezTo>
                    <a:cubicBezTo>
                      <a:pt x="6973" y="1056"/>
                      <a:pt x="7147" y="1036"/>
                      <a:pt x="7321" y="1036"/>
                    </a:cubicBezTo>
                    <a:cubicBezTo>
                      <a:pt x="7511" y="1036"/>
                      <a:pt x="7701" y="1060"/>
                      <a:pt x="7887" y="1110"/>
                    </a:cubicBezTo>
                    <a:cubicBezTo>
                      <a:pt x="8541" y="1287"/>
                      <a:pt x="9008" y="1763"/>
                      <a:pt x="9331" y="2336"/>
                    </a:cubicBezTo>
                    <a:lnTo>
                      <a:pt x="9331" y="2336"/>
                    </a:lnTo>
                    <a:cubicBezTo>
                      <a:pt x="9334" y="2343"/>
                      <a:pt x="9337" y="2349"/>
                      <a:pt x="9341" y="2355"/>
                    </a:cubicBezTo>
                    <a:cubicBezTo>
                      <a:pt x="9341" y="2355"/>
                      <a:pt x="9341" y="2355"/>
                      <a:pt x="9341" y="2355"/>
                    </a:cubicBezTo>
                    <a:lnTo>
                      <a:pt x="9341" y="2355"/>
                    </a:lnTo>
                    <a:cubicBezTo>
                      <a:pt x="9346" y="2365"/>
                      <a:pt x="9352" y="2374"/>
                      <a:pt x="9358" y="2382"/>
                    </a:cubicBezTo>
                    <a:lnTo>
                      <a:pt x="9358" y="2382"/>
                    </a:lnTo>
                    <a:cubicBezTo>
                      <a:pt x="9407" y="2458"/>
                      <a:pt x="9476" y="2505"/>
                      <a:pt x="9549" y="2505"/>
                    </a:cubicBezTo>
                    <a:cubicBezTo>
                      <a:pt x="9598" y="2505"/>
                      <a:pt x="9648" y="2484"/>
                      <a:pt x="9697" y="2436"/>
                    </a:cubicBezTo>
                    <a:cubicBezTo>
                      <a:pt x="9809" y="2339"/>
                      <a:pt x="9826" y="2129"/>
                      <a:pt x="9859" y="1983"/>
                    </a:cubicBezTo>
                    <a:cubicBezTo>
                      <a:pt x="9906" y="1789"/>
                      <a:pt x="9939" y="1563"/>
                      <a:pt x="10020" y="1386"/>
                    </a:cubicBezTo>
                    <a:cubicBezTo>
                      <a:pt x="10133" y="1159"/>
                      <a:pt x="10343" y="966"/>
                      <a:pt x="10537" y="819"/>
                    </a:cubicBezTo>
                    <a:cubicBezTo>
                      <a:pt x="10950" y="500"/>
                      <a:pt x="11464" y="334"/>
                      <a:pt x="11973" y="334"/>
                    </a:cubicBezTo>
                    <a:close/>
                    <a:moveTo>
                      <a:pt x="11990" y="1"/>
                    </a:moveTo>
                    <a:cubicBezTo>
                      <a:pt x="11182" y="1"/>
                      <a:pt x="10367" y="362"/>
                      <a:pt x="9874" y="1013"/>
                    </a:cubicBezTo>
                    <a:cubicBezTo>
                      <a:pt x="9712" y="1207"/>
                      <a:pt x="9648" y="1434"/>
                      <a:pt x="9583" y="1677"/>
                    </a:cubicBezTo>
                    <a:cubicBezTo>
                      <a:pt x="9570" y="1788"/>
                      <a:pt x="9544" y="1900"/>
                      <a:pt x="9516" y="2001"/>
                    </a:cubicBezTo>
                    <a:lnTo>
                      <a:pt x="9516" y="2001"/>
                    </a:lnTo>
                    <a:cubicBezTo>
                      <a:pt x="9188" y="1489"/>
                      <a:pt x="8755" y="1068"/>
                      <a:pt x="8193" y="852"/>
                    </a:cubicBezTo>
                    <a:cubicBezTo>
                      <a:pt x="7923" y="752"/>
                      <a:pt x="7635" y="708"/>
                      <a:pt x="7347" y="708"/>
                    </a:cubicBezTo>
                    <a:cubicBezTo>
                      <a:pt x="7169" y="708"/>
                      <a:pt x="6992" y="724"/>
                      <a:pt x="6820" y="755"/>
                    </a:cubicBezTo>
                    <a:cubicBezTo>
                      <a:pt x="6562" y="804"/>
                      <a:pt x="6303" y="884"/>
                      <a:pt x="6077" y="1013"/>
                    </a:cubicBezTo>
                    <a:cubicBezTo>
                      <a:pt x="5560" y="1321"/>
                      <a:pt x="5301" y="1886"/>
                      <a:pt x="5236" y="2468"/>
                    </a:cubicBezTo>
                    <a:cubicBezTo>
                      <a:pt x="5191" y="2943"/>
                      <a:pt x="5288" y="3434"/>
                      <a:pt x="5511" y="3858"/>
                    </a:cubicBezTo>
                    <a:lnTo>
                      <a:pt x="5511" y="3858"/>
                    </a:lnTo>
                    <a:cubicBezTo>
                      <a:pt x="4986" y="3650"/>
                      <a:pt x="4417" y="3497"/>
                      <a:pt x="3869" y="3497"/>
                    </a:cubicBezTo>
                    <a:cubicBezTo>
                      <a:pt x="3264" y="3497"/>
                      <a:pt x="2684" y="3682"/>
                      <a:pt x="2214" y="4181"/>
                    </a:cubicBezTo>
                    <a:cubicBezTo>
                      <a:pt x="1793" y="4601"/>
                      <a:pt x="1584" y="5183"/>
                      <a:pt x="1664" y="5782"/>
                    </a:cubicBezTo>
                    <a:cubicBezTo>
                      <a:pt x="1723" y="6223"/>
                      <a:pt x="1931" y="6631"/>
                      <a:pt x="2235" y="6946"/>
                    </a:cubicBezTo>
                    <a:lnTo>
                      <a:pt x="2235" y="6946"/>
                    </a:lnTo>
                    <a:cubicBezTo>
                      <a:pt x="1140" y="7003"/>
                      <a:pt x="0" y="7672"/>
                      <a:pt x="0" y="8868"/>
                    </a:cubicBezTo>
                    <a:cubicBezTo>
                      <a:pt x="0" y="10028"/>
                      <a:pt x="875" y="10998"/>
                      <a:pt x="1986" y="11125"/>
                    </a:cubicBezTo>
                    <a:lnTo>
                      <a:pt x="1986" y="11125"/>
                    </a:lnTo>
                    <a:cubicBezTo>
                      <a:pt x="1392" y="11776"/>
                      <a:pt x="1179" y="12750"/>
                      <a:pt x="1535" y="13571"/>
                    </a:cubicBezTo>
                    <a:cubicBezTo>
                      <a:pt x="1778" y="14136"/>
                      <a:pt x="2230" y="14509"/>
                      <a:pt x="2860" y="14573"/>
                    </a:cubicBezTo>
                    <a:cubicBezTo>
                      <a:pt x="2942" y="14580"/>
                      <a:pt x="3025" y="14583"/>
                      <a:pt x="3109" y="14583"/>
                    </a:cubicBezTo>
                    <a:cubicBezTo>
                      <a:pt x="3630" y="14583"/>
                      <a:pt x="4164" y="14456"/>
                      <a:pt x="4638" y="14233"/>
                    </a:cubicBezTo>
                    <a:cubicBezTo>
                      <a:pt x="5110" y="14023"/>
                      <a:pt x="5524" y="13707"/>
                      <a:pt x="5852" y="13315"/>
                    </a:cubicBezTo>
                    <a:lnTo>
                      <a:pt x="5852" y="13315"/>
                    </a:lnTo>
                    <a:cubicBezTo>
                      <a:pt x="6051" y="14205"/>
                      <a:pt x="7002" y="14849"/>
                      <a:pt x="7899" y="14849"/>
                    </a:cubicBezTo>
                    <a:cubicBezTo>
                      <a:pt x="7927" y="14849"/>
                      <a:pt x="7956" y="14849"/>
                      <a:pt x="7984" y="14847"/>
                    </a:cubicBezTo>
                    <a:cubicBezTo>
                      <a:pt x="8947" y="14807"/>
                      <a:pt x="9805" y="14155"/>
                      <a:pt x="10198" y="13295"/>
                    </a:cubicBezTo>
                    <a:lnTo>
                      <a:pt x="10198" y="13295"/>
                    </a:lnTo>
                    <a:cubicBezTo>
                      <a:pt x="10632" y="14223"/>
                      <a:pt x="11637" y="14850"/>
                      <a:pt x="12654" y="14864"/>
                    </a:cubicBezTo>
                    <a:cubicBezTo>
                      <a:pt x="12665" y="14864"/>
                      <a:pt x="12676" y="14865"/>
                      <a:pt x="12688" y="14865"/>
                    </a:cubicBezTo>
                    <a:cubicBezTo>
                      <a:pt x="13712" y="14865"/>
                      <a:pt x="14719" y="14263"/>
                      <a:pt x="15179" y="13355"/>
                    </a:cubicBezTo>
                    <a:lnTo>
                      <a:pt x="15179" y="13355"/>
                    </a:lnTo>
                    <a:cubicBezTo>
                      <a:pt x="15587" y="14265"/>
                      <a:pt x="16543" y="14886"/>
                      <a:pt x="17535" y="14929"/>
                    </a:cubicBezTo>
                    <a:cubicBezTo>
                      <a:pt x="17569" y="14930"/>
                      <a:pt x="17604" y="14931"/>
                      <a:pt x="17639" y="14931"/>
                    </a:cubicBezTo>
                    <a:cubicBezTo>
                      <a:pt x="18644" y="14931"/>
                      <a:pt x="19620" y="14337"/>
                      <a:pt x="20065" y="13441"/>
                    </a:cubicBezTo>
                    <a:lnTo>
                      <a:pt x="20065" y="13441"/>
                    </a:lnTo>
                    <a:cubicBezTo>
                      <a:pt x="20585" y="14336"/>
                      <a:pt x="21294" y="15178"/>
                      <a:pt x="22367" y="15381"/>
                    </a:cubicBezTo>
                    <a:cubicBezTo>
                      <a:pt x="22521" y="15411"/>
                      <a:pt x="22680" y="15427"/>
                      <a:pt x="22841" y="15427"/>
                    </a:cubicBezTo>
                    <a:cubicBezTo>
                      <a:pt x="23204" y="15427"/>
                      <a:pt x="23573" y="15345"/>
                      <a:pt x="23887" y="15155"/>
                    </a:cubicBezTo>
                    <a:cubicBezTo>
                      <a:pt x="24339" y="14880"/>
                      <a:pt x="24613" y="14412"/>
                      <a:pt x="24678" y="13878"/>
                    </a:cubicBezTo>
                    <a:cubicBezTo>
                      <a:pt x="24742" y="13379"/>
                      <a:pt x="24644" y="12870"/>
                      <a:pt x="24504" y="12391"/>
                    </a:cubicBezTo>
                    <a:lnTo>
                      <a:pt x="24504" y="12391"/>
                    </a:lnTo>
                    <a:cubicBezTo>
                      <a:pt x="24863" y="12550"/>
                      <a:pt x="25259" y="12632"/>
                      <a:pt x="25652" y="12632"/>
                    </a:cubicBezTo>
                    <a:cubicBezTo>
                      <a:pt x="26377" y="12632"/>
                      <a:pt x="27095" y="12355"/>
                      <a:pt x="27571" y="11777"/>
                    </a:cubicBezTo>
                    <a:cubicBezTo>
                      <a:pt x="27927" y="11341"/>
                      <a:pt x="28136" y="10775"/>
                      <a:pt x="28072" y="10210"/>
                    </a:cubicBezTo>
                    <a:cubicBezTo>
                      <a:pt x="28024" y="9660"/>
                      <a:pt x="27716" y="9223"/>
                      <a:pt x="27264" y="8900"/>
                    </a:cubicBezTo>
                    <a:cubicBezTo>
                      <a:pt x="26909" y="8648"/>
                      <a:pt x="26472" y="8461"/>
                      <a:pt x="26029" y="8391"/>
                    </a:cubicBezTo>
                    <a:lnTo>
                      <a:pt x="26029" y="8391"/>
                    </a:lnTo>
                    <a:cubicBezTo>
                      <a:pt x="27008" y="7694"/>
                      <a:pt x="27691" y="6532"/>
                      <a:pt x="27410" y="5297"/>
                    </a:cubicBezTo>
                    <a:cubicBezTo>
                      <a:pt x="27129" y="4146"/>
                      <a:pt x="26129" y="3348"/>
                      <a:pt x="24993" y="3348"/>
                    </a:cubicBezTo>
                    <a:cubicBezTo>
                      <a:pt x="24821" y="3348"/>
                      <a:pt x="24645" y="3367"/>
                      <a:pt x="24468" y="3405"/>
                    </a:cubicBezTo>
                    <a:cubicBezTo>
                      <a:pt x="24045" y="3506"/>
                      <a:pt x="23652" y="3714"/>
                      <a:pt x="23354" y="4014"/>
                    </a:cubicBezTo>
                    <a:lnTo>
                      <a:pt x="23354" y="4014"/>
                    </a:lnTo>
                    <a:cubicBezTo>
                      <a:pt x="23429" y="3221"/>
                      <a:pt x="23380" y="2396"/>
                      <a:pt x="22900" y="1757"/>
                    </a:cubicBezTo>
                    <a:cubicBezTo>
                      <a:pt x="22479" y="1205"/>
                      <a:pt x="21841" y="962"/>
                      <a:pt x="21187" y="962"/>
                    </a:cubicBezTo>
                    <a:cubicBezTo>
                      <a:pt x="20712" y="962"/>
                      <a:pt x="20228" y="1090"/>
                      <a:pt x="19814" y="1321"/>
                    </a:cubicBezTo>
                    <a:cubicBezTo>
                      <a:pt x="19347" y="1585"/>
                      <a:pt x="18960" y="1948"/>
                      <a:pt x="18635" y="2363"/>
                    </a:cubicBezTo>
                    <a:lnTo>
                      <a:pt x="18635" y="2363"/>
                    </a:lnTo>
                    <a:cubicBezTo>
                      <a:pt x="18517" y="1616"/>
                      <a:pt x="18189" y="858"/>
                      <a:pt x="17502" y="481"/>
                    </a:cubicBezTo>
                    <a:cubicBezTo>
                      <a:pt x="17225" y="335"/>
                      <a:pt x="16930" y="270"/>
                      <a:pt x="16636" y="270"/>
                    </a:cubicBezTo>
                    <a:cubicBezTo>
                      <a:pt x="15918" y="270"/>
                      <a:pt x="15202" y="657"/>
                      <a:pt x="14755" y="1207"/>
                    </a:cubicBezTo>
                    <a:cubicBezTo>
                      <a:pt x="14592" y="1418"/>
                      <a:pt x="14454" y="1644"/>
                      <a:pt x="14338" y="1879"/>
                    </a:cubicBezTo>
                    <a:lnTo>
                      <a:pt x="14338" y="1879"/>
                    </a:lnTo>
                    <a:cubicBezTo>
                      <a:pt x="14185" y="1149"/>
                      <a:pt x="13664" y="492"/>
                      <a:pt x="12962" y="190"/>
                    </a:cubicBezTo>
                    <a:cubicBezTo>
                      <a:pt x="12655" y="62"/>
                      <a:pt x="12323" y="1"/>
                      <a:pt x="1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548;p38"/>
              <p:cNvSpPr/>
              <p:nvPr/>
            </p:nvSpPr>
            <p:spPr>
              <a:xfrm>
                <a:off x="5071450" y="1128200"/>
                <a:ext cx="1163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2506" extrusionOk="0">
                    <a:moveTo>
                      <a:pt x="2730" y="321"/>
                    </a:moveTo>
                    <a:cubicBezTo>
                      <a:pt x="2792" y="321"/>
                      <a:pt x="2856" y="341"/>
                      <a:pt x="2921" y="386"/>
                    </a:cubicBezTo>
                    <a:cubicBezTo>
                      <a:pt x="3212" y="596"/>
                      <a:pt x="2840" y="1162"/>
                      <a:pt x="2679" y="1339"/>
                    </a:cubicBezTo>
                    <a:cubicBezTo>
                      <a:pt x="2629" y="1396"/>
                      <a:pt x="2576" y="1449"/>
                      <a:pt x="2521" y="1498"/>
                    </a:cubicBezTo>
                    <a:lnTo>
                      <a:pt x="2521" y="1498"/>
                    </a:lnTo>
                    <a:cubicBezTo>
                      <a:pt x="2346" y="1284"/>
                      <a:pt x="2252" y="1013"/>
                      <a:pt x="2307" y="742"/>
                    </a:cubicBezTo>
                    <a:cubicBezTo>
                      <a:pt x="2356" y="531"/>
                      <a:pt x="2529" y="321"/>
                      <a:pt x="2730" y="321"/>
                    </a:cubicBezTo>
                    <a:close/>
                    <a:moveTo>
                      <a:pt x="784" y="591"/>
                    </a:moveTo>
                    <a:cubicBezTo>
                      <a:pt x="936" y="591"/>
                      <a:pt x="1064" y="751"/>
                      <a:pt x="1111" y="936"/>
                    </a:cubicBezTo>
                    <a:cubicBezTo>
                      <a:pt x="1143" y="1113"/>
                      <a:pt x="1127" y="1324"/>
                      <a:pt x="1046" y="1485"/>
                    </a:cubicBezTo>
                    <a:cubicBezTo>
                      <a:pt x="1013" y="1576"/>
                      <a:pt x="967" y="1660"/>
                      <a:pt x="912" y="1737"/>
                    </a:cubicBezTo>
                    <a:lnTo>
                      <a:pt x="912" y="1737"/>
                    </a:lnTo>
                    <a:cubicBezTo>
                      <a:pt x="845" y="1706"/>
                      <a:pt x="782" y="1671"/>
                      <a:pt x="723" y="1630"/>
                    </a:cubicBezTo>
                    <a:cubicBezTo>
                      <a:pt x="561" y="1533"/>
                      <a:pt x="416" y="1388"/>
                      <a:pt x="367" y="1195"/>
                    </a:cubicBezTo>
                    <a:cubicBezTo>
                      <a:pt x="319" y="1001"/>
                      <a:pt x="449" y="822"/>
                      <a:pt x="593" y="677"/>
                    </a:cubicBezTo>
                    <a:cubicBezTo>
                      <a:pt x="658" y="617"/>
                      <a:pt x="723" y="591"/>
                      <a:pt x="784" y="591"/>
                    </a:cubicBezTo>
                    <a:close/>
                    <a:moveTo>
                      <a:pt x="2717" y="1"/>
                    </a:moveTo>
                    <a:cubicBezTo>
                      <a:pt x="2609" y="1"/>
                      <a:pt x="2500" y="26"/>
                      <a:pt x="2403" y="79"/>
                    </a:cubicBezTo>
                    <a:cubicBezTo>
                      <a:pt x="1983" y="289"/>
                      <a:pt x="1886" y="855"/>
                      <a:pt x="2032" y="1275"/>
                    </a:cubicBezTo>
                    <a:cubicBezTo>
                      <a:pt x="2080" y="1423"/>
                      <a:pt x="2155" y="1563"/>
                      <a:pt x="2250" y="1687"/>
                    </a:cubicBezTo>
                    <a:lnTo>
                      <a:pt x="2250" y="1687"/>
                    </a:lnTo>
                    <a:cubicBezTo>
                      <a:pt x="2118" y="1760"/>
                      <a:pt x="1975" y="1812"/>
                      <a:pt x="1822" y="1841"/>
                    </a:cubicBezTo>
                    <a:cubicBezTo>
                      <a:pt x="1727" y="1862"/>
                      <a:pt x="1628" y="1872"/>
                      <a:pt x="1530" y="1872"/>
                    </a:cubicBezTo>
                    <a:cubicBezTo>
                      <a:pt x="1432" y="1872"/>
                      <a:pt x="1334" y="1862"/>
                      <a:pt x="1238" y="1843"/>
                    </a:cubicBezTo>
                    <a:lnTo>
                      <a:pt x="1238" y="1843"/>
                    </a:lnTo>
                    <a:cubicBezTo>
                      <a:pt x="1290" y="1760"/>
                      <a:pt x="1334" y="1673"/>
                      <a:pt x="1369" y="1582"/>
                    </a:cubicBezTo>
                    <a:cubicBezTo>
                      <a:pt x="1531" y="1145"/>
                      <a:pt x="1498" y="483"/>
                      <a:pt x="998" y="289"/>
                    </a:cubicBezTo>
                    <a:cubicBezTo>
                      <a:pt x="937" y="267"/>
                      <a:pt x="875" y="257"/>
                      <a:pt x="814" y="257"/>
                    </a:cubicBezTo>
                    <a:cubicBezTo>
                      <a:pt x="391" y="257"/>
                      <a:pt x="0" y="752"/>
                      <a:pt x="28" y="1162"/>
                    </a:cubicBezTo>
                    <a:cubicBezTo>
                      <a:pt x="62" y="1531"/>
                      <a:pt x="343" y="1807"/>
                      <a:pt x="668" y="1980"/>
                    </a:cubicBezTo>
                    <a:lnTo>
                      <a:pt x="668" y="1980"/>
                    </a:lnTo>
                    <a:cubicBezTo>
                      <a:pt x="537" y="2076"/>
                      <a:pt x="384" y="2145"/>
                      <a:pt x="222" y="2180"/>
                    </a:cubicBezTo>
                    <a:cubicBezTo>
                      <a:pt x="22" y="2226"/>
                      <a:pt x="100" y="2505"/>
                      <a:pt x="289" y="2505"/>
                    </a:cubicBezTo>
                    <a:cubicBezTo>
                      <a:pt x="299" y="2505"/>
                      <a:pt x="309" y="2505"/>
                      <a:pt x="319" y="2503"/>
                    </a:cubicBezTo>
                    <a:cubicBezTo>
                      <a:pt x="588" y="2449"/>
                      <a:pt x="827" y="2311"/>
                      <a:pt x="1017" y="2122"/>
                    </a:cubicBezTo>
                    <a:lnTo>
                      <a:pt x="1017" y="2122"/>
                    </a:lnTo>
                    <a:cubicBezTo>
                      <a:pt x="1048" y="2132"/>
                      <a:pt x="1080" y="2140"/>
                      <a:pt x="1111" y="2147"/>
                    </a:cubicBezTo>
                    <a:cubicBezTo>
                      <a:pt x="1256" y="2183"/>
                      <a:pt x="1402" y="2200"/>
                      <a:pt x="1547" y="2200"/>
                    </a:cubicBezTo>
                    <a:cubicBezTo>
                      <a:pt x="1880" y="2200"/>
                      <a:pt x="2205" y="2109"/>
                      <a:pt x="2491" y="1935"/>
                    </a:cubicBezTo>
                    <a:lnTo>
                      <a:pt x="2491" y="1935"/>
                    </a:lnTo>
                    <a:cubicBezTo>
                      <a:pt x="2692" y="2097"/>
                      <a:pt x="2936" y="2205"/>
                      <a:pt x="3196" y="2229"/>
                    </a:cubicBezTo>
                    <a:cubicBezTo>
                      <a:pt x="3246" y="2235"/>
                      <a:pt x="3297" y="2237"/>
                      <a:pt x="3346" y="2237"/>
                    </a:cubicBezTo>
                    <a:cubicBezTo>
                      <a:pt x="3857" y="2237"/>
                      <a:pt x="4335" y="1944"/>
                      <a:pt x="4586" y="1518"/>
                    </a:cubicBezTo>
                    <a:cubicBezTo>
                      <a:pt x="4654" y="1383"/>
                      <a:pt x="4540" y="1263"/>
                      <a:pt x="4427" y="1263"/>
                    </a:cubicBezTo>
                    <a:cubicBezTo>
                      <a:pt x="4378" y="1263"/>
                      <a:pt x="4329" y="1286"/>
                      <a:pt x="4295" y="1339"/>
                    </a:cubicBezTo>
                    <a:cubicBezTo>
                      <a:pt x="4093" y="1704"/>
                      <a:pt x="3725" y="1904"/>
                      <a:pt x="3352" y="1904"/>
                    </a:cubicBezTo>
                    <a:cubicBezTo>
                      <a:pt x="3151" y="1904"/>
                      <a:pt x="2948" y="1846"/>
                      <a:pt x="2769" y="1726"/>
                    </a:cubicBezTo>
                    <a:lnTo>
                      <a:pt x="2769" y="1726"/>
                    </a:lnTo>
                    <a:cubicBezTo>
                      <a:pt x="3108" y="1419"/>
                      <a:pt x="3413" y="941"/>
                      <a:pt x="3341" y="499"/>
                    </a:cubicBezTo>
                    <a:cubicBezTo>
                      <a:pt x="3294" y="182"/>
                      <a:pt x="3007" y="1"/>
                      <a:pt x="2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549;p38"/>
              <p:cNvSpPr/>
              <p:nvPr/>
            </p:nvSpPr>
            <p:spPr>
              <a:xfrm>
                <a:off x="5295975" y="1140525"/>
                <a:ext cx="15837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834" extrusionOk="0">
                    <a:moveTo>
                      <a:pt x="2558" y="366"/>
                    </a:moveTo>
                    <a:cubicBezTo>
                      <a:pt x="2821" y="366"/>
                      <a:pt x="3102" y="494"/>
                      <a:pt x="2910" y="782"/>
                    </a:cubicBezTo>
                    <a:cubicBezTo>
                      <a:pt x="2731" y="1073"/>
                      <a:pt x="2311" y="1202"/>
                      <a:pt x="2005" y="1283"/>
                    </a:cubicBezTo>
                    <a:cubicBezTo>
                      <a:pt x="1910" y="1310"/>
                      <a:pt x="1812" y="1332"/>
                      <a:pt x="1714" y="1348"/>
                    </a:cubicBezTo>
                    <a:lnTo>
                      <a:pt x="1714" y="1348"/>
                    </a:lnTo>
                    <a:cubicBezTo>
                      <a:pt x="1707" y="949"/>
                      <a:pt x="1922" y="557"/>
                      <a:pt x="2311" y="411"/>
                    </a:cubicBezTo>
                    <a:cubicBezTo>
                      <a:pt x="2378" y="381"/>
                      <a:pt x="2467" y="366"/>
                      <a:pt x="2558" y="366"/>
                    </a:cubicBezTo>
                    <a:close/>
                    <a:moveTo>
                      <a:pt x="4173" y="1488"/>
                    </a:moveTo>
                    <a:cubicBezTo>
                      <a:pt x="4226" y="1488"/>
                      <a:pt x="4277" y="1504"/>
                      <a:pt x="4315" y="1542"/>
                    </a:cubicBezTo>
                    <a:cubicBezTo>
                      <a:pt x="4412" y="1654"/>
                      <a:pt x="4300" y="1865"/>
                      <a:pt x="4235" y="1962"/>
                    </a:cubicBezTo>
                    <a:cubicBezTo>
                      <a:pt x="4069" y="2238"/>
                      <a:pt x="3783" y="2416"/>
                      <a:pt x="3468" y="2496"/>
                    </a:cubicBezTo>
                    <a:lnTo>
                      <a:pt x="3468" y="2496"/>
                    </a:lnTo>
                    <a:cubicBezTo>
                      <a:pt x="3473" y="2447"/>
                      <a:pt x="3481" y="2398"/>
                      <a:pt x="3492" y="2350"/>
                    </a:cubicBezTo>
                    <a:cubicBezTo>
                      <a:pt x="3540" y="2075"/>
                      <a:pt x="3701" y="1736"/>
                      <a:pt x="3944" y="1574"/>
                    </a:cubicBezTo>
                    <a:cubicBezTo>
                      <a:pt x="4003" y="1525"/>
                      <a:pt x="4091" y="1488"/>
                      <a:pt x="4173" y="1488"/>
                    </a:cubicBezTo>
                    <a:close/>
                    <a:moveTo>
                      <a:pt x="5676" y="2548"/>
                    </a:moveTo>
                    <a:cubicBezTo>
                      <a:pt x="5686" y="2548"/>
                      <a:pt x="5686" y="2559"/>
                      <a:pt x="5673" y="2592"/>
                    </a:cubicBezTo>
                    <a:cubicBezTo>
                      <a:pt x="5562" y="2906"/>
                      <a:pt x="5329" y="3210"/>
                      <a:pt x="5036" y="3403"/>
                    </a:cubicBezTo>
                    <a:lnTo>
                      <a:pt x="5036" y="3403"/>
                    </a:lnTo>
                    <a:cubicBezTo>
                      <a:pt x="5058" y="3221"/>
                      <a:pt x="5120" y="3050"/>
                      <a:pt x="5220" y="2899"/>
                    </a:cubicBezTo>
                    <a:cubicBezTo>
                      <a:pt x="5285" y="2803"/>
                      <a:pt x="5350" y="2721"/>
                      <a:pt x="5447" y="2656"/>
                    </a:cubicBezTo>
                    <a:cubicBezTo>
                      <a:pt x="5479" y="2641"/>
                      <a:pt x="5528" y="2609"/>
                      <a:pt x="5576" y="2592"/>
                    </a:cubicBezTo>
                    <a:cubicBezTo>
                      <a:pt x="5624" y="2573"/>
                      <a:pt x="5661" y="2548"/>
                      <a:pt x="5676" y="2548"/>
                    </a:cubicBezTo>
                    <a:close/>
                    <a:moveTo>
                      <a:pt x="2585" y="1"/>
                    </a:moveTo>
                    <a:cubicBezTo>
                      <a:pt x="2023" y="1"/>
                      <a:pt x="1465" y="592"/>
                      <a:pt x="1391" y="1137"/>
                    </a:cubicBezTo>
                    <a:cubicBezTo>
                      <a:pt x="1379" y="1218"/>
                      <a:pt x="1376" y="1298"/>
                      <a:pt x="1379" y="1377"/>
                    </a:cubicBezTo>
                    <a:lnTo>
                      <a:pt x="1379" y="1377"/>
                    </a:lnTo>
                    <a:cubicBezTo>
                      <a:pt x="1374" y="1377"/>
                      <a:pt x="1368" y="1377"/>
                      <a:pt x="1363" y="1377"/>
                    </a:cubicBezTo>
                    <a:cubicBezTo>
                      <a:pt x="1224" y="1377"/>
                      <a:pt x="1087" y="1363"/>
                      <a:pt x="954" y="1331"/>
                    </a:cubicBezTo>
                    <a:cubicBezTo>
                      <a:pt x="647" y="1251"/>
                      <a:pt x="275" y="960"/>
                      <a:pt x="469" y="620"/>
                    </a:cubicBezTo>
                    <a:cubicBezTo>
                      <a:pt x="536" y="485"/>
                      <a:pt x="416" y="366"/>
                      <a:pt x="304" y="366"/>
                    </a:cubicBezTo>
                    <a:cubicBezTo>
                      <a:pt x="255" y="366"/>
                      <a:pt x="207" y="389"/>
                      <a:pt x="178" y="443"/>
                    </a:cubicBezTo>
                    <a:cubicBezTo>
                      <a:pt x="1" y="799"/>
                      <a:pt x="113" y="1202"/>
                      <a:pt x="421" y="1445"/>
                    </a:cubicBezTo>
                    <a:cubicBezTo>
                      <a:pt x="670" y="1637"/>
                      <a:pt x="998" y="1703"/>
                      <a:pt x="1322" y="1703"/>
                    </a:cubicBezTo>
                    <a:cubicBezTo>
                      <a:pt x="1360" y="1703"/>
                      <a:pt x="1399" y="1702"/>
                      <a:pt x="1437" y="1700"/>
                    </a:cubicBezTo>
                    <a:lnTo>
                      <a:pt x="1437" y="1700"/>
                    </a:lnTo>
                    <a:cubicBezTo>
                      <a:pt x="1606" y="2253"/>
                      <a:pt x="2122" y="2700"/>
                      <a:pt x="2684" y="2835"/>
                    </a:cubicBezTo>
                    <a:cubicBezTo>
                      <a:pt x="2813" y="2865"/>
                      <a:pt x="2948" y="2880"/>
                      <a:pt x="3084" y="2880"/>
                    </a:cubicBezTo>
                    <a:cubicBezTo>
                      <a:pt x="3108" y="2880"/>
                      <a:pt x="3132" y="2880"/>
                      <a:pt x="3156" y="2879"/>
                    </a:cubicBezTo>
                    <a:lnTo>
                      <a:pt x="3156" y="2879"/>
                    </a:lnTo>
                    <a:cubicBezTo>
                      <a:pt x="3227" y="3312"/>
                      <a:pt x="3481" y="3698"/>
                      <a:pt x="3944" y="3869"/>
                    </a:cubicBezTo>
                    <a:cubicBezTo>
                      <a:pt x="4087" y="3924"/>
                      <a:pt x="4232" y="3949"/>
                      <a:pt x="4377" y="3949"/>
                    </a:cubicBezTo>
                    <a:cubicBezTo>
                      <a:pt x="4496" y="3949"/>
                      <a:pt x="4614" y="3932"/>
                      <a:pt x="4730" y="3901"/>
                    </a:cubicBezTo>
                    <a:lnTo>
                      <a:pt x="4730" y="3901"/>
                    </a:lnTo>
                    <a:cubicBezTo>
                      <a:pt x="4780" y="4162"/>
                      <a:pt x="4897" y="4406"/>
                      <a:pt x="5091" y="4580"/>
                    </a:cubicBezTo>
                    <a:cubicBezTo>
                      <a:pt x="5255" y="4743"/>
                      <a:pt x="5478" y="4834"/>
                      <a:pt x="5697" y="4834"/>
                    </a:cubicBezTo>
                    <a:cubicBezTo>
                      <a:pt x="5889" y="4834"/>
                      <a:pt x="6079" y="4764"/>
                      <a:pt x="6222" y="4613"/>
                    </a:cubicBezTo>
                    <a:cubicBezTo>
                      <a:pt x="6334" y="4501"/>
                      <a:pt x="6228" y="4333"/>
                      <a:pt x="6099" y="4333"/>
                    </a:cubicBezTo>
                    <a:cubicBezTo>
                      <a:pt x="6060" y="4333"/>
                      <a:pt x="6018" y="4348"/>
                      <a:pt x="5981" y="4386"/>
                    </a:cubicBezTo>
                    <a:cubicBezTo>
                      <a:pt x="5902" y="4472"/>
                      <a:pt x="5801" y="4509"/>
                      <a:pt x="5698" y="4509"/>
                    </a:cubicBezTo>
                    <a:cubicBezTo>
                      <a:pt x="5547" y="4509"/>
                      <a:pt x="5391" y="4430"/>
                      <a:pt x="5285" y="4305"/>
                    </a:cubicBezTo>
                    <a:cubicBezTo>
                      <a:pt x="5156" y="4164"/>
                      <a:pt x="5078" y="3972"/>
                      <a:pt x="5045" y="3779"/>
                    </a:cubicBezTo>
                    <a:lnTo>
                      <a:pt x="5045" y="3779"/>
                    </a:lnTo>
                    <a:cubicBezTo>
                      <a:pt x="5486" y="3554"/>
                      <a:pt x="5851" y="3134"/>
                      <a:pt x="5996" y="2689"/>
                    </a:cubicBezTo>
                    <a:cubicBezTo>
                      <a:pt x="6045" y="2512"/>
                      <a:pt x="6013" y="2318"/>
                      <a:pt x="5834" y="2236"/>
                    </a:cubicBezTo>
                    <a:cubicBezTo>
                      <a:pt x="5795" y="2222"/>
                      <a:pt x="5753" y="2215"/>
                      <a:pt x="5710" y="2215"/>
                    </a:cubicBezTo>
                    <a:cubicBezTo>
                      <a:pt x="5560" y="2215"/>
                      <a:pt x="5395" y="2294"/>
                      <a:pt x="5269" y="2382"/>
                    </a:cubicBezTo>
                    <a:cubicBezTo>
                      <a:pt x="4946" y="2609"/>
                      <a:pt x="4752" y="2980"/>
                      <a:pt x="4720" y="3368"/>
                    </a:cubicBezTo>
                    <a:cubicBezTo>
                      <a:pt x="4710" y="3432"/>
                      <a:pt x="4705" y="3497"/>
                      <a:pt x="4703" y="3563"/>
                    </a:cubicBezTo>
                    <a:lnTo>
                      <a:pt x="4703" y="3563"/>
                    </a:lnTo>
                    <a:cubicBezTo>
                      <a:pt x="4598" y="3596"/>
                      <a:pt x="4490" y="3614"/>
                      <a:pt x="4379" y="3614"/>
                    </a:cubicBezTo>
                    <a:cubicBezTo>
                      <a:pt x="4353" y="3614"/>
                      <a:pt x="4326" y="3613"/>
                      <a:pt x="4300" y="3611"/>
                    </a:cubicBezTo>
                    <a:cubicBezTo>
                      <a:pt x="3859" y="3587"/>
                      <a:pt x="3568" y="3240"/>
                      <a:pt x="3487" y="2836"/>
                    </a:cubicBezTo>
                    <a:lnTo>
                      <a:pt x="3487" y="2836"/>
                    </a:lnTo>
                    <a:cubicBezTo>
                      <a:pt x="3935" y="2738"/>
                      <a:pt x="4345" y="2474"/>
                      <a:pt x="4558" y="2059"/>
                    </a:cubicBezTo>
                    <a:cubicBezTo>
                      <a:pt x="4735" y="1736"/>
                      <a:pt x="4735" y="1283"/>
                      <a:pt x="4300" y="1170"/>
                    </a:cubicBezTo>
                    <a:cubicBezTo>
                      <a:pt x="4253" y="1158"/>
                      <a:pt x="4208" y="1153"/>
                      <a:pt x="4164" y="1153"/>
                    </a:cubicBezTo>
                    <a:cubicBezTo>
                      <a:pt x="3820" y="1153"/>
                      <a:pt x="3536" y="1463"/>
                      <a:pt x="3378" y="1736"/>
                    </a:cubicBezTo>
                    <a:cubicBezTo>
                      <a:pt x="3232" y="1979"/>
                      <a:pt x="3150" y="2262"/>
                      <a:pt x="3137" y="2544"/>
                    </a:cubicBezTo>
                    <a:lnTo>
                      <a:pt x="3137" y="2544"/>
                    </a:lnTo>
                    <a:cubicBezTo>
                      <a:pt x="3116" y="2544"/>
                      <a:pt x="3095" y="2545"/>
                      <a:pt x="3075" y="2545"/>
                    </a:cubicBezTo>
                    <a:cubicBezTo>
                      <a:pt x="3057" y="2545"/>
                      <a:pt x="3040" y="2545"/>
                      <a:pt x="3022" y="2544"/>
                    </a:cubicBezTo>
                    <a:cubicBezTo>
                      <a:pt x="2505" y="2527"/>
                      <a:pt x="2005" y="2204"/>
                      <a:pt x="1794" y="1736"/>
                    </a:cubicBezTo>
                    <a:cubicBezTo>
                      <a:pt x="1785" y="1713"/>
                      <a:pt x="1776" y="1690"/>
                      <a:pt x="1768" y="1667"/>
                    </a:cubicBezTo>
                    <a:lnTo>
                      <a:pt x="1768" y="1667"/>
                    </a:lnTo>
                    <a:cubicBezTo>
                      <a:pt x="2196" y="1613"/>
                      <a:pt x="2677" y="1468"/>
                      <a:pt x="3007" y="1170"/>
                    </a:cubicBezTo>
                    <a:cubicBezTo>
                      <a:pt x="3298" y="911"/>
                      <a:pt x="3443" y="458"/>
                      <a:pt x="3087" y="184"/>
                    </a:cubicBezTo>
                    <a:cubicBezTo>
                      <a:pt x="2928" y="56"/>
                      <a:pt x="2756" y="1"/>
                      <a:pt x="2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550;p38"/>
              <p:cNvSpPr/>
              <p:nvPr/>
            </p:nvSpPr>
            <p:spPr>
              <a:xfrm>
                <a:off x="4967275" y="1247575"/>
                <a:ext cx="15485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3382" extrusionOk="0">
                    <a:moveTo>
                      <a:pt x="4678" y="327"/>
                    </a:moveTo>
                    <a:cubicBezTo>
                      <a:pt x="4731" y="327"/>
                      <a:pt x="4787" y="347"/>
                      <a:pt x="4842" y="395"/>
                    </a:cubicBezTo>
                    <a:cubicBezTo>
                      <a:pt x="5051" y="572"/>
                      <a:pt x="4874" y="960"/>
                      <a:pt x="4793" y="1171"/>
                    </a:cubicBezTo>
                    <a:cubicBezTo>
                      <a:pt x="4722" y="1313"/>
                      <a:pt x="4651" y="1455"/>
                      <a:pt x="4564" y="1585"/>
                    </a:cubicBezTo>
                    <a:lnTo>
                      <a:pt x="4564" y="1585"/>
                    </a:lnTo>
                    <a:cubicBezTo>
                      <a:pt x="4520" y="1536"/>
                      <a:pt x="4483" y="1488"/>
                      <a:pt x="4454" y="1445"/>
                    </a:cubicBezTo>
                    <a:cubicBezTo>
                      <a:pt x="4308" y="1251"/>
                      <a:pt x="4228" y="1009"/>
                      <a:pt x="4276" y="766"/>
                    </a:cubicBezTo>
                    <a:cubicBezTo>
                      <a:pt x="4314" y="602"/>
                      <a:pt x="4482" y="327"/>
                      <a:pt x="4678" y="327"/>
                    </a:cubicBezTo>
                    <a:close/>
                    <a:moveTo>
                      <a:pt x="2411" y="617"/>
                    </a:moveTo>
                    <a:cubicBezTo>
                      <a:pt x="2540" y="617"/>
                      <a:pt x="2639" y="795"/>
                      <a:pt x="2676" y="928"/>
                    </a:cubicBezTo>
                    <a:cubicBezTo>
                      <a:pt x="2723" y="1147"/>
                      <a:pt x="2679" y="1383"/>
                      <a:pt x="2588" y="1588"/>
                    </a:cubicBezTo>
                    <a:lnTo>
                      <a:pt x="2588" y="1588"/>
                    </a:lnTo>
                    <a:cubicBezTo>
                      <a:pt x="2279" y="1327"/>
                      <a:pt x="1988" y="959"/>
                      <a:pt x="2272" y="686"/>
                    </a:cubicBezTo>
                    <a:cubicBezTo>
                      <a:pt x="2320" y="637"/>
                      <a:pt x="2367" y="617"/>
                      <a:pt x="2411" y="617"/>
                    </a:cubicBezTo>
                    <a:close/>
                    <a:moveTo>
                      <a:pt x="703" y="1070"/>
                    </a:moveTo>
                    <a:cubicBezTo>
                      <a:pt x="876" y="1070"/>
                      <a:pt x="983" y="1430"/>
                      <a:pt x="995" y="1591"/>
                    </a:cubicBezTo>
                    <a:cubicBezTo>
                      <a:pt x="1029" y="1884"/>
                      <a:pt x="988" y="2177"/>
                      <a:pt x="886" y="2443"/>
                    </a:cubicBezTo>
                    <a:lnTo>
                      <a:pt x="886" y="2443"/>
                    </a:lnTo>
                    <a:cubicBezTo>
                      <a:pt x="662" y="2357"/>
                      <a:pt x="482" y="2179"/>
                      <a:pt x="414" y="1898"/>
                    </a:cubicBezTo>
                    <a:cubicBezTo>
                      <a:pt x="365" y="1671"/>
                      <a:pt x="381" y="1380"/>
                      <a:pt x="526" y="1186"/>
                    </a:cubicBezTo>
                    <a:cubicBezTo>
                      <a:pt x="591" y="1103"/>
                      <a:pt x="650" y="1070"/>
                      <a:pt x="703" y="1070"/>
                    </a:cubicBezTo>
                    <a:close/>
                    <a:moveTo>
                      <a:pt x="4701" y="0"/>
                    </a:moveTo>
                    <a:cubicBezTo>
                      <a:pt x="4469" y="0"/>
                      <a:pt x="4235" y="146"/>
                      <a:pt x="4098" y="346"/>
                    </a:cubicBezTo>
                    <a:cubicBezTo>
                      <a:pt x="3888" y="669"/>
                      <a:pt x="3888" y="1090"/>
                      <a:pt x="4066" y="1445"/>
                    </a:cubicBezTo>
                    <a:cubicBezTo>
                      <a:pt x="4131" y="1578"/>
                      <a:pt x="4228" y="1715"/>
                      <a:pt x="4346" y="1843"/>
                    </a:cubicBezTo>
                    <a:lnTo>
                      <a:pt x="4346" y="1843"/>
                    </a:lnTo>
                    <a:cubicBezTo>
                      <a:pt x="4156" y="2020"/>
                      <a:pt x="3937" y="2094"/>
                      <a:pt x="3712" y="2094"/>
                    </a:cubicBezTo>
                    <a:cubicBezTo>
                      <a:pt x="3465" y="2094"/>
                      <a:pt x="3211" y="2004"/>
                      <a:pt x="2983" y="1865"/>
                    </a:cubicBezTo>
                    <a:cubicBezTo>
                      <a:pt x="2949" y="1847"/>
                      <a:pt x="2908" y="1822"/>
                      <a:pt x="2862" y="1792"/>
                    </a:cubicBezTo>
                    <a:lnTo>
                      <a:pt x="2862" y="1792"/>
                    </a:lnTo>
                    <a:cubicBezTo>
                      <a:pt x="2876" y="1763"/>
                      <a:pt x="2890" y="1733"/>
                      <a:pt x="2903" y="1704"/>
                    </a:cubicBezTo>
                    <a:cubicBezTo>
                      <a:pt x="3015" y="1397"/>
                      <a:pt x="3080" y="1042"/>
                      <a:pt x="2967" y="734"/>
                    </a:cubicBezTo>
                    <a:cubicBezTo>
                      <a:pt x="2882" y="492"/>
                      <a:pt x="2670" y="287"/>
                      <a:pt x="2410" y="287"/>
                    </a:cubicBezTo>
                    <a:cubicBezTo>
                      <a:pt x="2375" y="287"/>
                      <a:pt x="2340" y="291"/>
                      <a:pt x="2304" y="298"/>
                    </a:cubicBezTo>
                    <a:cubicBezTo>
                      <a:pt x="1997" y="363"/>
                      <a:pt x="1804" y="702"/>
                      <a:pt x="1836" y="1009"/>
                    </a:cubicBezTo>
                    <a:cubicBezTo>
                      <a:pt x="1880" y="1364"/>
                      <a:pt x="2154" y="1651"/>
                      <a:pt x="2423" y="1871"/>
                    </a:cubicBezTo>
                    <a:lnTo>
                      <a:pt x="2423" y="1871"/>
                    </a:lnTo>
                    <a:cubicBezTo>
                      <a:pt x="2210" y="2160"/>
                      <a:pt x="1897" y="2375"/>
                      <a:pt x="1545" y="2464"/>
                    </a:cubicBezTo>
                    <a:cubicBezTo>
                      <a:pt x="1444" y="2492"/>
                      <a:pt x="1340" y="2506"/>
                      <a:pt x="1237" y="2506"/>
                    </a:cubicBezTo>
                    <a:cubicBezTo>
                      <a:pt x="1230" y="2506"/>
                      <a:pt x="1223" y="2506"/>
                      <a:pt x="1217" y="2506"/>
                    </a:cubicBezTo>
                    <a:lnTo>
                      <a:pt x="1217" y="2506"/>
                    </a:lnTo>
                    <a:cubicBezTo>
                      <a:pt x="1358" y="2122"/>
                      <a:pt x="1393" y="1699"/>
                      <a:pt x="1286" y="1300"/>
                    </a:cubicBezTo>
                    <a:cubicBezTo>
                      <a:pt x="1213" y="1039"/>
                      <a:pt x="1011" y="739"/>
                      <a:pt x="713" y="739"/>
                    </a:cubicBezTo>
                    <a:cubicBezTo>
                      <a:pt x="679" y="739"/>
                      <a:pt x="644" y="742"/>
                      <a:pt x="608" y="751"/>
                    </a:cubicBezTo>
                    <a:cubicBezTo>
                      <a:pt x="284" y="815"/>
                      <a:pt x="123" y="1186"/>
                      <a:pt x="74" y="1477"/>
                    </a:cubicBezTo>
                    <a:cubicBezTo>
                      <a:pt x="1" y="2050"/>
                      <a:pt x="276" y="2531"/>
                      <a:pt x="742" y="2733"/>
                    </a:cubicBezTo>
                    <a:lnTo>
                      <a:pt x="742" y="2733"/>
                    </a:lnTo>
                    <a:cubicBezTo>
                      <a:pt x="660" y="2866"/>
                      <a:pt x="561" y="2988"/>
                      <a:pt x="446" y="3094"/>
                    </a:cubicBezTo>
                    <a:cubicBezTo>
                      <a:pt x="319" y="3208"/>
                      <a:pt x="431" y="3381"/>
                      <a:pt x="563" y="3381"/>
                    </a:cubicBezTo>
                    <a:cubicBezTo>
                      <a:pt x="599" y="3381"/>
                      <a:pt x="637" y="3368"/>
                      <a:pt x="672" y="3337"/>
                    </a:cubicBezTo>
                    <a:cubicBezTo>
                      <a:pt x="829" y="3189"/>
                      <a:pt x="964" y="3014"/>
                      <a:pt x="1071" y="2823"/>
                    </a:cubicBezTo>
                    <a:lnTo>
                      <a:pt x="1071" y="2823"/>
                    </a:lnTo>
                    <a:cubicBezTo>
                      <a:pt x="1130" y="2831"/>
                      <a:pt x="1191" y="2835"/>
                      <a:pt x="1254" y="2835"/>
                    </a:cubicBezTo>
                    <a:cubicBezTo>
                      <a:pt x="1823" y="2835"/>
                      <a:pt x="2360" y="2525"/>
                      <a:pt x="2693" y="2070"/>
                    </a:cubicBezTo>
                    <a:lnTo>
                      <a:pt x="2693" y="2070"/>
                    </a:lnTo>
                    <a:cubicBezTo>
                      <a:pt x="3013" y="2278"/>
                      <a:pt x="3380" y="2418"/>
                      <a:pt x="3738" y="2418"/>
                    </a:cubicBezTo>
                    <a:cubicBezTo>
                      <a:pt x="4025" y="2418"/>
                      <a:pt x="4306" y="2327"/>
                      <a:pt x="4551" y="2108"/>
                    </a:cubicBezTo>
                    <a:cubicBezTo>
                      <a:pt x="4565" y="2096"/>
                      <a:pt x="4579" y="2083"/>
                      <a:pt x="4593" y="2070"/>
                    </a:cubicBezTo>
                    <a:lnTo>
                      <a:pt x="4593" y="2070"/>
                    </a:lnTo>
                    <a:cubicBezTo>
                      <a:pt x="4851" y="2272"/>
                      <a:pt x="5158" y="2414"/>
                      <a:pt x="5449" y="2414"/>
                    </a:cubicBezTo>
                    <a:cubicBezTo>
                      <a:pt x="5690" y="2414"/>
                      <a:pt x="5920" y="2317"/>
                      <a:pt x="6102" y="2076"/>
                    </a:cubicBezTo>
                    <a:cubicBezTo>
                      <a:pt x="6194" y="1962"/>
                      <a:pt x="6075" y="1847"/>
                      <a:pt x="5952" y="1847"/>
                    </a:cubicBezTo>
                    <a:cubicBezTo>
                      <a:pt x="5901" y="1847"/>
                      <a:pt x="5849" y="1867"/>
                      <a:pt x="5812" y="1914"/>
                    </a:cubicBezTo>
                    <a:cubicBezTo>
                      <a:pt x="5713" y="2047"/>
                      <a:pt x="5586" y="2101"/>
                      <a:pt x="5450" y="2101"/>
                    </a:cubicBezTo>
                    <a:cubicBezTo>
                      <a:pt x="5239" y="2101"/>
                      <a:pt x="5004" y="1973"/>
                      <a:pt x="4809" y="1817"/>
                    </a:cubicBezTo>
                    <a:lnTo>
                      <a:pt x="4809" y="1817"/>
                    </a:lnTo>
                    <a:cubicBezTo>
                      <a:pt x="4946" y="1624"/>
                      <a:pt x="5049" y="1406"/>
                      <a:pt x="5133" y="1186"/>
                    </a:cubicBezTo>
                    <a:cubicBezTo>
                      <a:pt x="5278" y="848"/>
                      <a:pt x="5359" y="411"/>
                      <a:pt x="5051" y="137"/>
                    </a:cubicBezTo>
                    <a:cubicBezTo>
                      <a:pt x="4945" y="41"/>
                      <a:pt x="4823" y="0"/>
                      <a:pt x="4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551;p38"/>
              <p:cNvSpPr/>
              <p:nvPr/>
            </p:nvSpPr>
            <p:spPr>
              <a:xfrm>
                <a:off x="5234425" y="1239200"/>
                <a:ext cx="13467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09" extrusionOk="0">
                    <a:moveTo>
                      <a:pt x="2366" y="341"/>
                    </a:moveTo>
                    <a:cubicBezTo>
                      <a:pt x="2377" y="341"/>
                      <a:pt x="2387" y="341"/>
                      <a:pt x="2398" y="342"/>
                    </a:cubicBezTo>
                    <a:cubicBezTo>
                      <a:pt x="2657" y="342"/>
                      <a:pt x="2672" y="552"/>
                      <a:pt x="2592" y="730"/>
                    </a:cubicBezTo>
                    <a:cubicBezTo>
                      <a:pt x="2441" y="1019"/>
                      <a:pt x="2124" y="1211"/>
                      <a:pt x="1815" y="1327"/>
                    </a:cubicBezTo>
                    <a:lnTo>
                      <a:pt x="1815" y="1327"/>
                    </a:lnTo>
                    <a:cubicBezTo>
                      <a:pt x="1756" y="1063"/>
                      <a:pt x="1789" y="787"/>
                      <a:pt x="1961" y="569"/>
                    </a:cubicBezTo>
                    <a:cubicBezTo>
                      <a:pt x="2067" y="448"/>
                      <a:pt x="2215" y="341"/>
                      <a:pt x="2366" y="341"/>
                    </a:cubicBezTo>
                    <a:close/>
                    <a:moveTo>
                      <a:pt x="4338" y="1190"/>
                    </a:moveTo>
                    <a:cubicBezTo>
                      <a:pt x="4356" y="1190"/>
                      <a:pt x="4348" y="1204"/>
                      <a:pt x="4370" y="1247"/>
                    </a:cubicBezTo>
                    <a:cubicBezTo>
                      <a:pt x="4402" y="1328"/>
                      <a:pt x="4385" y="1441"/>
                      <a:pt x="4385" y="1521"/>
                    </a:cubicBezTo>
                    <a:cubicBezTo>
                      <a:pt x="4347" y="1822"/>
                      <a:pt x="4192" y="2111"/>
                      <a:pt x="3956" y="2304"/>
                    </a:cubicBezTo>
                    <a:lnTo>
                      <a:pt x="3956" y="2304"/>
                    </a:lnTo>
                    <a:cubicBezTo>
                      <a:pt x="3878" y="2098"/>
                      <a:pt x="3857" y="1871"/>
                      <a:pt x="3917" y="1651"/>
                    </a:cubicBezTo>
                    <a:cubicBezTo>
                      <a:pt x="3965" y="1506"/>
                      <a:pt x="4047" y="1344"/>
                      <a:pt x="4176" y="1247"/>
                    </a:cubicBezTo>
                    <a:cubicBezTo>
                      <a:pt x="4224" y="1215"/>
                      <a:pt x="4241" y="1198"/>
                      <a:pt x="4288" y="1198"/>
                    </a:cubicBezTo>
                    <a:cubicBezTo>
                      <a:pt x="4315" y="1193"/>
                      <a:pt x="4330" y="1190"/>
                      <a:pt x="4338" y="1190"/>
                    </a:cubicBezTo>
                    <a:close/>
                    <a:moveTo>
                      <a:pt x="2393" y="1"/>
                    </a:moveTo>
                    <a:cubicBezTo>
                      <a:pt x="2379" y="1"/>
                      <a:pt x="2364" y="1"/>
                      <a:pt x="2349" y="2"/>
                    </a:cubicBezTo>
                    <a:cubicBezTo>
                      <a:pt x="1816" y="51"/>
                      <a:pt x="1461" y="584"/>
                      <a:pt x="1461" y="1086"/>
                    </a:cubicBezTo>
                    <a:cubicBezTo>
                      <a:pt x="1458" y="1201"/>
                      <a:pt x="1468" y="1316"/>
                      <a:pt x="1492" y="1427"/>
                    </a:cubicBezTo>
                    <a:lnTo>
                      <a:pt x="1492" y="1427"/>
                    </a:lnTo>
                    <a:cubicBezTo>
                      <a:pt x="1367" y="1457"/>
                      <a:pt x="1192" y="1483"/>
                      <a:pt x="1019" y="1483"/>
                    </a:cubicBezTo>
                    <a:cubicBezTo>
                      <a:pt x="684" y="1483"/>
                      <a:pt x="354" y="1386"/>
                      <a:pt x="394" y="1037"/>
                    </a:cubicBezTo>
                    <a:cubicBezTo>
                      <a:pt x="410" y="932"/>
                      <a:pt x="333" y="880"/>
                      <a:pt x="250" y="880"/>
                    </a:cubicBezTo>
                    <a:cubicBezTo>
                      <a:pt x="168" y="880"/>
                      <a:pt x="79" y="932"/>
                      <a:pt x="71" y="1037"/>
                    </a:cubicBezTo>
                    <a:cubicBezTo>
                      <a:pt x="1" y="1621"/>
                      <a:pt x="591" y="1811"/>
                      <a:pt x="1076" y="1811"/>
                    </a:cubicBezTo>
                    <a:cubicBezTo>
                      <a:pt x="1154" y="1811"/>
                      <a:pt x="1230" y="1806"/>
                      <a:pt x="1299" y="1797"/>
                    </a:cubicBezTo>
                    <a:cubicBezTo>
                      <a:pt x="1396" y="1786"/>
                      <a:pt x="1495" y="1768"/>
                      <a:pt x="1594" y="1745"/>
                    </a:cubicBezTo>
                    <a:lnTo>
                      <a:pt x="1594" y="1745"/>
                    </a:lnTo>
                    <a:cubicBezTo>
                      <a:pt x="1878" y="2390"/>
                      <a:pt x="2572" y="2875"/>
                      <a:pt x="3268" y="2875"/>
                    </a:cubicBezTo>
                    <a:cubicBezTo>
                      <a:pt x="3457" y="2875"/>
                      <a:pt x="3647" y="2839"/>
                      <a:pt x="3828" y="2761"/>
                    </a:cubicBezTo>
                    <a:lnTo>
                      <a:pt x="3828" y="2761"/>
                    </a:lnTo>
                    <a:cubicBezTo>
                      <a:pt x="4041" y="3051"/>
                      <a:pt x="4472" y="3409"/>
                      <a:pt x="4858" y="3409"/>
                    </a:cubicBezTo>
                    <a:cubicBezTo>
                      <a:pt x="5009" y="3409"/>
                      <a:pt x="5153" y="3354"/>
                      <a:pt x="5275" y="3219"/>
                    </a:cubicBezTo>
                    <a:cubicBezTo>
                      <a:pt x="5386" y="3095"/>
                      <a:pt x="5278" y="2923"/>
                      <a:pt x="5157" y="2923"/>
                    </a:cubicBezTo>
                    <a:cubicBezTo>
                      <a:pt x="5120" y="2923"/>
                      <a:pt x="5082" y="2939"/>
                      <a:pt x="5049" y="2976"/>
                    </a:cubicBezTo>
                    <a:cubicBezTo>
                      <a:pt x="4985" y="3044"/>
                      <a:pt x="4910" y="3071"/>
                      <a:pt x="4830" y="3071"/>
                    </a:cubicBezTo>
                    <a:cubicBezTo>
                      <a:pt x="4584" y="3071"/>
                      <a:pt x="4294" y="2812"/>
                      <a:pt x="4159" y="2653"/>
                    </a:cubicBezTo>
                    <a:cubicBezTo>
                      <a:pt x="4144" y="2635"/>
                      <a:pt x="4130" y="2616"/>
                      <a:pt x="4116" y="2598"/>
                    </a:cubicBezTo>
                    <a:lnTo>
                      <a:pt x="4116" y="2598"/>
                    </a:lnTo>
                    <a:cubicBezTo>
                      <a:pt x="4482" y="2329"/>
                      <a:pt x="4712" y="1888"/>
                      <a:pt x="4725" y="1425"/>
                    </a:cubicBezTo>
                    <a:cubicBezTo>
                      <a:pt x="4725" y="1215"/>
                      <a:pt x="4676" y="972"/>
                      <a:pt x="4467" y="875"/>
                    </a:cubicBezTo>
                    <a:cubicBezTo>
                      <a:pt x="4414" y="847"/>
                      <a:pt x="4361" y="835"/>
                      <a:pt x="4309" y="835"/>
                    </a:cubicBezTo>
                    <a:cubicBezTo>
                      <a:pt x="4118" y="835"/>
                      <a:pt x="3934" y="995"/>
                      <a:pt x="3820" y="1134"/>
                    </a:cubicBezTo>
                    <a:cubicBezTo>
                      <a:pt x="3516" y="1517"/>
                      <a:pt x="3482" y="2041"/>
                      <a:pt x="3666" y="2475"/>
                    </a:cubicBezTo>
                    <a:lnTo>
                      <a:pt x="3666" y="2475"/>
                    </a:lnTo>
                    <a:cubicBezTo>
                      <a:pt x="3532" y="2529"/>
                      <a:pt x="3395" y="2554"/>
                      <a:pt x="3260" y="2554"/>
                    </a:cubicBezTo>
                    <a:cubicBezTo>
                      <a:pt x="2708" y="2554"/>
                      <a:pt x="2180" y="2144"/>
                      <a:pt x="1932" y="1641"/>
                    </a:cubicBezTo>
                    <a:lnTo>
                      <a:pt x="1932" y="1641"/>
                    </a:lnTo>
                    <a:cubicBezTo>
                      <a:pt x="2278" y="1508"/>
                      <a:pt x="2600" y="1297"/>
                      <a:pt x="2802" y="1004"/>
                    </a:cubicBezTo>
                    <a:cubicBezTo>
                      <a:pt x="2948" y="810"/>
                      <a:pt x="3028" y="552"/>
                      <a:pt x="2931" y="310"/>
                    </a:cubicBezTo>
                    <a:cubicBezTo>
                      <a:pt x="2825" y="112"/>
                      <a:pt x="2619" y="1"/>
                      <a:pt x="2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552;p38"/>
              <p:cNvSpPr/>
              <p:nvPr/>
            </p:nvSpPr>
            <p:spPr>
              <a:xfrm>
                <a:off x="5466350" y="1276625"/>
                <a:ext cx="59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480" extrusionOk="0">
                    <a:moveTo>
                      <a:pt x="757" y="330"/>
                    </a:moveTo>
                    <a:cubicBezTo>
                      <a:pt x="779" y="330"/>
                      <a:pt x="799" y="340"/>
                      <a:pt x="814" y="365"/>
                    </a:cubicBezTo>
                    <a:cubicBezTo>
                      <a:pt x="862" y="445"/>
                      <a:pt x="782" y="591"/>
                      <a:pt x="717" y="639"/>
                    </a:cubicBezTo>
                    <a:cubicBezTo>
                      <a:pt x="694" y="657"/>
                      <a:pt x="671" y="673"/>
                      <a:pt x="647" y="688"/>
                    </a:cubicBezTo>
                    <a:lnTo>
                      <a:pt x="647" y="688"/>
                    </a:lnTo>
                    <a:cubicBezTo>
                      <a:pt x="604" y="605"/>
                      <a:pt x="583" y="512"/>
                      <a:pt x="620" y="429"/>
                    </a:cubicBezTo>
                    <a:cubicBezTo>
                      <a:pt x="643" y="384"/>
                      <a:pt x="705" y="330"/>
                      <a:pt x="757" y="330"/>
                    </a:cubicBezTo>
                    <a:close/>
                    <a:moveTo>
                      <a:pt x="1792" y="513"/>
                    </a:moveTo>
                    <a:cubicBezTo>
                      <a:pt x="1814" y="513"/>
                      <a:pt x="1832" y="529"/>
                      <a:pt x="1832" y="574"/>
                    </a:cubicBezTo>
                    <a:cubicBezTo>
                      <a:pt x="1822" y="657"/>
                      <a:pt x="1765" y="740"/>
                      <a:pt x="1700" y="810"/>
                    </a:cubicBezTo>
                    <a:lnTo>
                      <a:pt x="1700" y="810"/>
                    </a:lnTo>
                    <a:cubicBezTo>
                      <a:pt x="1674" y="740"/>
                      <a:pt x="1672" y="665"/>
                      <a:pt x="1702" y="591"/>
                    </a:cubicBezTo>
                    <a:cubicBezTo>
                      <a:pt x="1712" y="552"/>
                      <a:pt x="1757" y="513"/>
                      <a:pt x="1792" y="513"/>
                    </a:cubicBezTo>
                    <a:close/>
                    <a:moveTo>
                      <a:pt x="753" y="1"/>
                    </a:moveTo>
                    <a:cubicBezTo>
                      <a:pt x="632" y="1"/>
                      <a:pt x="506" y="49"/>
                      <a:pt x="409" y="138"/>
                    </a:cubicBezTo>
                    <a:cubicBezTo>
                      <a:pt x="230" y="332"/>
                      <a:pt x="239" y="608"/>
                      <a:pt x="347" y="825"/>
                    </a:cubicBezTo>
                    <a:lnTo>
                      <a:pt x="347" y="825"/>
                    </a:lnTo>
                    <a:cubicBezTo>
                      <a:pt x="286" y="849"/>
                      <a:pt x="225" y="871"/>
                      <a:pt x="168" y="897"/>
                    </a:cubicBezTo>
                    <a:cubicBezTo>
                      <a:pt x="1" y="967"/>
                      <a:pt x="97" y="1192"/>
                      <a:pt x="250" y="1192"/>
                    </a:cubicBezTo>
                    <a:cubicBezTo>
                      <a:pt x="275" y="1192"/>
                      <a:pt x="302" y="1186"/>
                      <a:pt x="329" y="1173"/>
                    </a:cubicBezTo>
                    <a:cubicBezTo>
                      <a:pt x="398" y="1143"/>
                      <a:pt x="473" y="1118"/>
                      <a:pt x="548" y="1092"/>
                    </a:cubicBezTo>
                    <a:lnTo>
                      <a:pt x="548" y="1092"/>
                    </a:lnTo>
                    <a:cubicBezTo>
                      <a:pt x="735" y="1268"/>
                      <a:pt x="984" y="1364"/>
                      <a:pt x="1234" y="1364"/>
                    </a:cubicBezTo>
                    <a:cubicBezTo>
                      <a:pt x="1373" y="1364"/>
                      <a:pt x="1512" y="1334"/>
                      <a:pt x="1641" y="1272"/>
                    </a:cubicBezTo>
                    <a:lnTo>
                      <a:pt x="1641" y="1272"/>
                    </a:lnTo>
                    <a:cubicBezTo>
                      <a:pt x="1793" y="1400"/>
                      <a:pt x="1983" y="1479"/>
                      <a:pt x="2187" y="1479"/>
                    </a:cubicBezTo>
                    <a:cubicBezTo>
                      <a:pt x="2192" y="1479"/>
                      <a:pt x="2197" y="1480"/>
                      <a:pt x="2202" y="1480"/>
                    </a:cubicBezTo>
                    <a:cubicBezTo>
                      <a:pt x="2398" y="1480"/>
                      <a:pt x="2393" y="1156"/>
                      <a:pt x="2187" y="1156"/>
                    </a:cubicBezTo>
                    <a:cubicBezTo>
                      <a:pt x="2100" y="1151"/>
                      <a:pt x="2003" y="1115"/>
                      <a:pt x="1917" y="1061"/>
                    </a:cubicBezTo>
                    <a:lnTo>
                      <a:pt x="1917" y="1061"/>
                    </a:lnTo>
                    <a:cubicBezTo>
                      <a:pt x="2064" y="904"/>
                      <a:pt x="2180" y="699"/>
                      <a:pt x="2155" y="494"/>
                    </a:cubicBezTo>
                    <a:cubicBezTo>
                      <a:pt x="2132" y="300"/>
                      <a:pt x="1958" y="187"/>
                      <a:pt x="1784" y="187"/>
                    </a:cubicBezTo>
                    <a:cubicBezTo>
                      <a:pt x="1710" y="187"/>
                      <a:pt x="1636" y="208"/>
                      <a:pt x="1573" y="251"/>
                    </a:cubicBezTo>
                    <a:cubicBezTo>
                      <a:pt x="1315" y="403"/>
                      <a:pt x="1314" y="755"/>
                      <a:pt x="1422" y="999"/>
                    </a:cubicBezTo>
                    <a:lnTo>
                      <a:pt x="1422" y="999"/>
                    </a:lnTo>
                    <a:cubicBezTo>
                      <a:pt x="1352" y="1022"/>
                      <a:pt x="1280" y="1034"/>
                      <a:pt x="1209" y="1034"/>
                    </a:cubicBezTo>
                    <a:cubicBezTo>
                      <a:pt x="1093" y="1034"/>
                      <a:pt x="979" y="1003"/>
                      <a:pt x="877" y="939"/>
                    </a:cubicBezTo>
                    <a:lnTo>
                      <a:pt x="877" y="939"/>
                    </a:lnTo>
                    <a:cubicBezTo>
                      <a:pt x="926" y="905"/>
                      <a:pt x="971" y="866"/>
                      <a:pt x="1008" y="817"/>
                    </a:cubicBezTo>
                    <a:cubicBezTo>
                      <a:pt x="1153" y="639"/>
                      <a:pt x="1217" y="348"/>
                      <a:pt x="1073" y="154"/>
                    </a:cubicBezTo>
                    <a:cubicBezTo>
                      <a:pt x="992" y="49"/>
                      <a:pt x="874" y="1"/>
                      <a:pt x="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553;p38"/>
              <p:cNvSpPr/>
              <p:nvPr/>
            </p:nvSpPr>
            <p:spPr>
              <a:xfrm>
                <a:off x="5161150" y="1303875"/>
                <a:ext cx="746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1999" extrusionOk="0">
                    <a:moveTo>
                      <a:pt x="1787" y="334"/>
                    </a:moveTo>
                    <a:cubicBezTo>
                      <a:pt x="1836" y="334"/>
                      <a:pt x="1871" y="397"/>
                      <a:pt x="1871" y="438"/>
                    </a:cubicBezTo>
                    <a:cubicBezTo>
                      <a:pt x="1901" y="529"/>
                      <a:pt x="1860" y="633"/>
                      <a:pt x="1815" y="713"/>
                    </a:cubicBezTo>
                    <a:lnTo>
                      <a:pt x="1815" y="713"/>
                    </a:lnTo>
                    <a:cubicBezTo>
                      <a:pt x="1765" y="647"/>
                      <a:pt x="1721" y="580"/>
                      <a:pt x="1709" y="503"/>
                    </a:cubicBezTo>
                    <a:cubicBezTo>
                      <a:pt x="1692" y="454"/>
                      <a:pt x="1692" y="357"/>
                      <a:pt x="1757" y="341"/>
                    </a:cubicBezTo>
                    <a:cubicBezTo>
                      <a:pt x="1767" y="336"/>
                      <a:pt x="1777" y="334"/>
                      <a:pt x="1787" y="334"/>
                    </a:cubicBezTo>
                    <a:close/>
                    <a:moveTo>
                      <a:pt x="464" y="680"/>
                    </a:moveTo>
                    <a:cubicBezTo>
                      <a:pt x="561" y="680"/>
                      <a:pt x="626" y="794"/>
                      <a:pt x="642" y="874"/>
                    </a:cubicBezTo>
                    <a:cubicBezTo>
                      <a:pt x="657" y="978"/>
                      <a:pt x="645" y="1081"/>
                      <a:pt x="605" y="1186"/>
                    </a:cubicBezTo>
                    <a:lnTo>
                      <a:pt x="605" y="1186"/>
                    </a:lnTo>
                    <a:cubicBezTo>
                      <a:pt x="552" y="1153"/>
                      <a:pt x="504" y="1113"/>
                      <a:pt x="464" y="1068"/>
                    </a:cubicBezTo>
                    <a:cubicBezTo>
                      <a:pt x="384" y="988"/>
                      <a:pt x="255" y="697"/>
                      <a:pt x="464" y="680"/>
                    </a:cubicBezTo>
                    <a:close/>
                    <a:moveTo>
                      <a:pt x="1785" y="1"/>
                    </a:moveTo>
                    <a:cubicBezTo>
                      <a:pt x="1459" y="1"/>
                      <a:pt x="1306" y="362"/>
                      <a:pt x="1401" y="632"/>
                    </a:cubicBezTo>
                    <a:cubicBezTo>
                      <a:pt x="1437" y="773"/>
                      <a:pt x="1524" y="889"/>
                      <a:pt x="1625" y="997"/>
                    </a:cubicBezTo>
                    <a:lnTo>
                      <a:pt x="1625" y="997"/>
                    </a:lnTo>
                    <a:cubicBezTo>
                      <a:pt x="1460" y="1177"/>
                      <a:pt x="1236" y="1297"/>
                      <a:pt x="996" y="1297"/>
                    </a:cubicBezTo>
                    <a:cubicBezTo>
                      <a:pt x="975" y="1297"/>
                      <a:pt x="954" y="1296"/>
                      <a:pt x="933" y="1294"/>
                    </a:cubicBezTo>
                    <a:cubicBezTo>
                      <a:pt x="929" y="1294"/>
                      <a:pt x="926" y="1293"/>
                      <a:pt x="922" y="1293"/>
                    </a:cubicBezTo>
                    <a:lnTo>
                      <a:pt x="922" y="1293"/>
                    </a:lnTo>
                    <a:cubicBezTo>
                      <a:pt x="932" y="1262"/>
                      <a:pt x="941" y="1230"/>
                      <a:pt x="949" y="1197"/>
                    </a:cubicBezTo>
                    <a:cubicBezTo>
                      <a:pt x="1030" y="891"/>
                      <a:pt x="966" y="486"/>
                      <a:pt x="610" y="373"/>
                    </a:cubicBezTo>
                    <a:cubicBezTo>
                      <a:pt x="565" y="360"/>
                      <a:pt x="521" y="354"/>
                      <a:pt x="478" y="354"/>
                    </a:cubicBezTo>
                    <a:cubicBezTo>
                      <a:pt x="212" y="354"/>
                      <a:pt x="0" y="596"/>
                      <a:pt x="28" y="874"/>
                    </a:cubicBezTo>
                    <a:cubicBezTo>
                      <a:pt x="40" y="1136"/>
                      <a:pt x="216" y="1340"/>
                      <a:pt x="438" y="1472"/>
                    </a:cubicBezTo>
                    <a:lnTo>
                      <a:pt x="438" y="1472"/>
                    </a:lnTo>
                    <a:cubicBezTo>
                      <a:pt x="365" y="1561"/>
                      <a:pt x="276" y="1639"/>
                      <a:pt x="173" y="1699"/>
                    </a:cubicBezTo>
                    <a:cubicBezTo>
                      <a:pt x="24" y="1780"/>
                      <a:pt x="115" y="1999"/>
                      <a:pt x="262" y="1999"/>
                    </a:cubicBezTo>
                    <a:cubicBezTo>
                      <a:pt x="290" y="1999"/>
                      <a:pt x="321" y="1991"/>
                      <a:pt x="351" y="1973"/>
                    </a:cubicBezTo>
                    <a:cubicBezTo>
                      <a:pt x="515" y="1882"/>
                      <a:pt x="658" y="1756"/>
                      <a:pt x="766" y="1603"/>
                    </a:cubicBezTo>
                    <a:lnTo>
                      <a:pt x="766" y="1603"/>
                    </a:lnTo>
                    <a:cubicBezTo>
                      <a:pt x="837" y="1617"/>
                      <a:pt x="907" y="1624"/>
                      <a:pt x="977" y="1624"/>
                    </a:cubicBezTo>
                    <a:cubicBezTo>
                      <a:pt x="1309" y="1624"/>
                      <a:pt x="1624" y="1468"/>
                      <a:pt x="1859" y="1225"/>
                    </a:cubicBezTo>
                    <a:lnTo>
                      <a:pt x="1859" y="1225"/>
                    </a:lnTo>
                    <a:cubicBezTo>
                      <a:pt x="1958" y="1308"/>
                      <a:pt x="2067" y="1378"/>
                      <a:pt x="2194" y="1423"/>
                    </a:cubicBezTo>
                    <a:cubicBezTo>
                      <a:pt x="2256" y="1443"/>
                      <a:pt x="2323" y="1453"/>
                      <a:pt x="2391" y="1453"/>
                    </a:cubicBezTo>
                    <a:cubicBezTo>
                      <a:pt x="2656" y="1453"/>
                      <a:pt x="2930" y="1303"/>
                      <a:pt x="2970" y="1020"/>
                    </a:cubicBezTo>
                    <a:cubicBezTo>
                      <a:pt x="2985" y="923"/>
                      <a:pt x="2953" y="842"/>
                      <a:pt x="2856" y="809"/>
                    </a:cubicBezTo>
                    <a:cubicBezTo>
                      <a:pt x="2846" y="807"/>
                      <a:pt x="2835" y="806"/>
                      <a:pt x="2824" y="806"/>
                    </a:cubicBezTo>
                    <a:cubicBezTo>
                      <a:pt x="2749" y="806"/>
                      <a:pt x="2660" y="852"/>
                      <a:pt x="2646" y="923"/>
                    </a:cubicBezTo>
                    <a:cubicBezTo>
                      <a:pt x="2632" y="1058"/>
                      <a:pt x="2518" y="1125"/>
                      <a:pt x="2405" y="1125"/>
                    </a:cubicBezTo>
                    <a:cubicBezTo>
                      <a:pt x="2383" y="1125"/>
                      <a:pt x="2360" y="1122"/>
                      <a:pt x="2339" y="1117"/>
                    </a:cubicBezTo>
                    <a:cubicBezTo>
                      <a:pt x="2237" y="1091"/>
                      <a:pt x="2143" y="1034"/>
                      <a:pt x="2059" y="965"/>
                    </a:cubicBezTo>
                    <a:lnTo>
                      <a:pt x="2059" y="965"/>
                    </a:lnTo>
                    <a:cubicBezTo>
                      <a:pt x="2099" y="900"/>
                      <a:pt x="2133" y="832"/>
                      <a:pt x="2162" y="761"/>
                    </a:cubicBezTo>
                    <a:cubicBezTo>
                      <a:pt x="2274" y="470"/>
                      <a:pt x="2194" y="18"/>
                      <a:pt x="1806" y="1"/>
                    </a:cubicBezTo>
                    <a:cubicBezTo>
                      <a:pt x="1799" y="1"/>
                      <a:pt x="1792" y="1"/>
                      <a:pt x="1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554;p38"/>
              <p:cNvSpPr/>
              <p:nvPr/>
            </p:nvSpPr>
            <p:spPr>
              <a:xfrm>
                <a:off x="5180825" y="1176275"/>
                <a:ext cx="845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267" extrusionOk="0">
                    <a:moveTo>
                      <a:pt x="1924" y="338"/>
                    </a:moveTo>
                    <a:cubicBezTo>
                      <a:pt x="1956" y="338"/>
                      <a:pt x="1972" y="371"/>
                      <a:pt x="1972" y="403"/>
                    </a:cubicBezTo>
                    <a:cubicBezTo>
                      <a:pt x="2004" y="500"/>
                      <a:pt x="2021" y="597"/>
                      <a:pt x="2004" y="694"/>
                    </a:cubicBezTo>
                    <a:cubicBezTo>
                      <a:pt x="2004" y="744"/>
                      <a:pt x="2000" y="794"/>
                      <a:pt x="1993" y="844"/>
                    </a:cubicBezTo>
                    <a:lnTo>
                      <a:pt x="1993" y="844"/>
                    </a:lnTo>
                    <a:cubicBezTo>
                      <a:pt x="1910" y="723"/>
                      <a:pt x="1866" y="574"/>
                      <a:pt x="1892" y="435"/>
                    </a:cubicBezTo>
                    <a:cubicBezTo>
                      <a:pt x="1892" y="418"/>
                      <a:pt x="1892" y="338"/>
                      <a:pt x="1924" y="338"/>
                    </a:cubicBezTo>
                    <a:close/>
                    <a:moveTo>
                      <a:pt x="515" y="1293"/>
                    </a:moveTo>
                    <a:cubicBezTo>
                      <a:pt x="568" y="1293"/>
                      <a:pt x="627" y="1318"/>
                      <a:pt x="663" y="1373"/>
                    </a:cubicBezTo>
                    <a:cubicBezTo>
                      <a:pt x="733" y="1465"/>
                      <a:pt x="732" y="1573"/>
                      <a:pt x="696" y="1675"/>
                    </a:cubicBezTo>
                    <a:lnTo>
                      <a:pt x="696" y="1675"/>
                    </a:lnTo>
                    <a:cubicBezTo>
                      <a:pt x="581" y="1643"/>
                      <a:pt x="482" y="1583"/>
                      <a:pt x="420" y="1485"/>
                    </a:cubicBezTo>
                    <a:cubicBezTo>
                      <a:pt x="350" y="1364"/>
                      <a:pt x="425" y="1293"/>
                      <a:pt x="515" y="1293"/>
                    </a:cubicBezTo>
                    <a:close/>
                    <a:moveTo>
                      <a:pt x="1946" y="0"/>
                    </a:moveTo>
                    <a:cubicBezTo>
                      <a:pt x="1824" y="0"/>
                      <a:pt x="1697" y="73"/>
                      <a:pt x="1633" y="177"/>
                    </a:cubicBezTo>
                    <a:cubicBezTo>
                      <a:pt x="1552" y="306"/>
                      <a:pt x="1536" y="483"/>
                      <a:pt x="1568" y="629"/>
                    </a:cubicBezTo>
                    <a:cubicBezTo>
                      <a:pt x="1602" y="863"/>
                      <a:pt x="1711" y="1060"/>
                      <a:pt x="1863" y="1208"/>
                    </a:cubicBezTo>
                    <a:lnTo>
                      <a:pt x="1863" y="1208"/>
                    </a:lnTo>
                    <a:cubicBezTo>
                      <a:pt x="1768" y="1370"/>
                      <a:pt x="1628" y="1508"/>
                      <a:pt x="1455" y="1599"/>
                    </a:cubicBezTo>
                    <a:cubicBezTo>
                      <a:pt x="1345" y="1651"/>
                      <a:pt x="1188" y="1692"/>
                      <a:pt x="1028" y="1703"/>
                    </a:cubicBezTo>
                    <a:lnTo>
                      <a:pt x="1028" y="1703"/>
                    </a:lnTo>
                    <a:cubicBezTo>
                      <a:pt x="1057" y="1577"/>
                      <a:pt x="1054" y="1444"/>
                      <a:pt x="1002" y="1308"/>
                    </a:cubicBezTo>
                    <a:cubicBezTo>
                      <a:pt x="917" y="1098"/>
                      <a:pt x="718" y="955"/>
                      <a:pt x="508" y="955"/>
                    </a:cubicBezTo>
                    <a:cubicBezTo>
                      <a:pt x="441" y="955"/>
                      <a:pt x="374" y="969"/>
                      <a:pt x="308" y="1000"/>
                    </a:cubicBezTo>
                    <a:cubicBezTo>
                      <a:pt x="17" y="1146"/>
                      <a:pt x="0" y="1502"/>
                      <a:pt x="194" y="1728"/>
                    </a:cubicBezTo>
                    <a:cubicBezTo>
                      <a:pt x="282" y="1829"/>
                      <a:pt x="395" y="1902"/>
                      <a:pt x="520" y="1952"/>
                    </a:cubicBezTo>
                    <a:lnTo>
                      <a:pt x="520" y="1952"/>
                    </a:lnTo>
                    <a:cubicBezTo>
                      <a:pt x="514" y="1958"/>
                      <a:pt x="508" y="1964"/>
                      <a:pt x="502" y="1970"/>
                    </a:cubicBezTo>
                    <a:cubicBezTo>
                      <a:pt x="390" y="2094"/>
                      <a:pt x="507" y="2266"/>
                      <a:pt x="633" y="2266"/>
                    </a:cubicBezTo>
                    <a:cubicBezTo>
                      <a:pt x="671" y="2266"/>
                      <a:pt x="710" y="2250"/>
                      <a:pt x="744" y="2213"/>
                    </a:cubicBezTo>
                    <a:cubicBezTo>
                      <a:pt x="792" y="2157"/>
                      <a:pt x="839" y="2096"/>
                      <a:pt x="881" y="2032"/>
                    </a:cubicBezTo>
                    <a:lnTo>
                      <a:pt x="881" y="2032"/>
                    </a:lnTo>
                    <a:cubicBezTo>
                      <a:pt x="917" y="2035"/>
                      <a:pt x="954" y="2037"/>
                      <a:pt x="989" y="2037"/>
                    </a:cubicBezTo>
                    <a:cubicBezTo>
                      <a:pt x="1015" y="2037"/>
                      <a:pt x="1041" y="2036"/>
                      <a:pt x="1067" y="2034"/>
                    </a:cubicBezTo>
                    <a:cubicBezTo>
                      <a:pt x="1524" y="2002"/>
                      <a:pt x="1908" y="1757"/>
                      <a:pt x="2130" y="1398"/>
                    </a:cubicBezTo>
                    <a:lnTo>
                      <a:pt x="2130" y="1398"/>
                    </a:lnTo>
                    <a:cubicBezTo>
                      <a:pt x="2280" y="1473"/>
                      <a:pt x="2449" y="1514"/>
                      <a:pt x="2618" y="1514"/>
                    </a:cubicBezTo>
                    <a:cubicBezTo>
                      <a:pt x="2831" y="1514"/>
                      <a:pt x="3047" y="1449"/>
                      <a:pt x="3232" y="1308"/>
                    </a:cubicBezTo>
                    <a:cubicBezTo>
                      <a:pt x="3380" y="1201"/>
                      <a:pt x="3295" y="985"/>
                      <a:pt x="3161" y="985"/>
                    </a:cubicBezTo>
                    <a:cubicBezTo>
                      <a:pt x="3133" y="985"/>
                      <a:pt x="3102" y="994"/>
                      <a:pt x="3071" y="1017"/>
                    </a:cubicBezTo>
                    <a:cubicBezTo>
                      <a:pt x="2931" y="1127"/>
                      <a:pt x="2764" y="1184"/>
                      <a:pt x="2600" y="1184"/>
                    </a:cubicBezTo>
                    <a:cubicBezTo>
                      <a:pt x="2484" y="1184"/>
                      <a:pt x="2370" y="1156"/>
                      <a:pt x="2267" y="1099"/>
                    </a:cubicBezTo>
                    <a:lnTo>
                      <a:pt x="2267" y="1099"/>
                    </a:lnTo>
                    <a:cubicBezTo>
                      <a:pt x="2297" y="1006"/>
                      <a:pt x="2318" y="908"/>
                      <a:pt x="2327" y="806"/>
                    </a:cubicBezTo>
                    <a:cubicBezTo>
                      <a:pt x="2360" y="548"/>
                      <a:pt x="2327" y="112"/>
                      <a:pt x="2037" y="15"/>
                    </a:cubicBezTo>
                    <a:cubicBezTo>
                      <a:pt x="2007" y="5"/>
                      <a:pt x="1977" y="0"/>
                      <a:pt x="1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555;p38"/>
              <p:cNvSpPr/>
              <p:nvPr/>
            </p:nvSpPr>
            <p:spPr>
              <a:xfrm>
                <a:off x="4967100" y="1166850"/>
                <a:ext cx="7125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12" extrusionOk="0">
                    <a:moveTo>
                      <a:pt x="1011" y="336"/>
                    </a:moveTo>
                    <a:cubicBezTo>
                      <a:pt x="1066" y="336"/>
                      <a:pt x="1120" y="357"/>
                      <a:pt x="1164" y="407"/>
                    </a:cubicBezTo>
                    <a:cubicBezTo>
                      <a:pt x="1277" y="586"/>
                      <a:pt x="1018" y="715"/>
                      <a:pt x="889" y="780"/>
                    </a:cubicBezTo>
                    <a:cubicBezTo>
                      <a:pt x="851" y="797"/>
                      <a:pt x="812" y="813"/>
                      <a:pt x="774" y="828"/>
                    </a:cubicBezTo>
                    <a:lnTo>
                      <a:pt x="774" y="828"/>
                    </a:lnTo>
                    <a:cubicBezTo>
                      <a:pt x="728" y="708"/>
                      <a:pt x="722" y="574"/>
                      <a:pt x="792" y="457"/>
                    </a:cubicBezTo>
                    <a:cubicBezTo>
                      <a:pt x="841" y="387"/>
                      <a:pt x="927" y="336"/>
                      <a:pt x="1011" y="336"/>
                    </a:cubicBezTo>
                    <a:close/>
                    <a:moveTo>
                      <a:pt x="2180" y="1037"/>
                    </a:moveTo>
                    <a:cubicBezTo>
                      <a:pt x="2181" y="1037"/>
                      <a:pt x="2182" y="1037"/>
                      <a:pt x="2182" y="1038"/>
                    </a:cubicBezTo>
                    <a:cubicBezTo>
                      <a:pt x="2182" y="1038"/>
                      <a:pt x="2180" y="1038"/>
                      <a:pt x="2178" y="1037"/>
                    </a:cubicBezTo>
                    <a:lnTo>
                      <a:pt x="2178" y="1037"/>
                    </a:lnTo>
                    <a:cubicBezTo>
                      <a:pt x="2179" y="1037"/>
                      <a:pt x="2180" y="1037"/>
                      <a:pt x="2180" y="1037"/>
                    </a:cubicBezTo>
                    <a:close/>
                    <a:moveTo>
                      <a:pt x="996" y="0"/>
                    </a:moveTo>
                    <a:cubicBezTo>
                      <a:pt x="888" y="0"/>
                      <a:pt x="778" y="33"/>
                      <a:pt x="679" y="101"/>
                    </a:cubicBezTo>
                    <a:cubicBezTo>
                      <a:pt x="419" y="284"/>
                      <a:pt x="347" y="626"/>
                      <a:pt x="449" y="908"/>
                    </a:cubicBezTo>
                    <a:lnTo>
                      <a:pt x="449" y="908"/>
                    </a:lnTo>
                    <a:cubicBezTo>
                      <a:pt x="371" y="919"/>
                      <a:pt x="291" y="925"/>
                      <a:pt x="210" y="925"/>
                    </a:cubicBezTo>
                    <a:cubicBezTo>
                      <a:pt x="0" y="925"/>
                      <a:pt x="0" y="1265"/>
                      <a:pt x="210" y="1265"/>
                    </a:cubicBezTo>
                    <a:cubicBezTo>
                      <a:pt x="346" y="1265"/>
                      <a:pt x="484" y="1249"/>
                      <a:pt x="619" y="1219"/>
                    </a:cubicBezTo>
                    <a:lnTo>
                      <a:pt x="619" y="1219"/>
                    </a:lnTo>
                    <a:cubicBezTo>
                      <a:pt x="757" y="1389"/>
                      <a:pt x="948" y="1515"/>
                      <a:pt x="1147" y="1603"/>
                    </a:cubicBezTo>
                    <a:cubicBezTo>
                      <a:pt x="1301" y="1676"/>
                      <a:pt x="1463" y="1721"/>
                      <a:pt x="1622" y="1721"/>
                    </a:cubicBezTo>
                    <a:cubicBezTo>
                      <a:pt x="1639" y="1721"/>
                      <a:pt x="1656" y="1721"/>
                      <a:pt x="1673" y="1720"/>
                    </a:cubicBezTo>
                    <a:lnTo>
                      <a:pt x="1673" y="1720"/>
                    </a:lnTo>
                    <a:cubicBezTo>
                      <a:pt x="1708" y="1830"/>
                      <a:pt x="1769" y="1930"/>
                      <a:pt x="1858" y="2008"/>
                    </a:cubicBezTo>
                    <a:cubicBezTo>
                      <a:pt x="1998" y="2137"/>
                      <a:pt x="2181" y="2211"/>
                      <a:pt x="2364" y="2211"/>
                    </a:cubicBezTo>
                    <a:cubicBezTo>
                      <a:pt x="2479" y="2211"/>
                      <a:pt x="2594" y="2183"/>
                      <a:pt x="2699" y="2121"/>
                    </a:cubicBezTo>
                    <a:cubicBezTo>
                      <a:pt x="2849" y="2026"/>
                      <a:pt x="2746" y="1804"/>
                      <a:pt x="2604" y="1804"/>
                    </a:cubicBezTo>
                    <a:cubicBezTo>
                      <a:pt x="2577" y="1804"/>
                      <a:pt x="2549" y="1812"/>
                      <a:pt x="2522" y="1830"/>
                    </a:cubicBezTo>
                    <a:cubicBezTo>
                      <a:pt x="2461" y="1869"/>
                      <a:pt x="2399" y="1886"/>
                      <a:pt x="2340" y="1886"/>
                    </a:cubicBezTo>
                    <a:cubicBezTo>
                      <a:pt x="2188" y="1886"/>
                      <a:pt x="2054" y="1771"/>
                      <a:pt x="1999" y="1626"/>
                    </a:cubicBezTo>
                    <a:lnTo>
                      <a:pt x="1999" y="1626"/>
                    </a:lnTo>
                    <a:cubicBezTo>
                      <a:pt x="2028" y="1610"/>
                      <a:pt x="2056" y="1592"/>
                      <a:pt x="2085" y="1571"/>
                    </a:cubicBezTo>
                    <a:cubicBezTo>
                      <a:pt x="2295" y="1409"/>
                      <a:pt x="2619" y="1071"/>
                      <a:pt x="2392" y="812"/>
                    </a:cubicBezTo>
                    <a:cubicBezTo>
                      <a:pt x="2326" y="733"/>
                      <a:pt x="2255" y="701"/>
                      <a:pt x="2185" y="701"/>
                    </a:cubicBezTo>
                    <a:cubicBezTo>
                      <a:pt x="1982" y="701"/>
                      <a:pt x="1786" y="967"/>
                      <a:pt x="1714" y="1135"/>
                    </a:cubicBezTo>
                    <a:cubicBezTo>
                      <a:pt x="1677" y="1217"/>
                      <a:pt x="1654" y="1305"/>
                      <a:pt x="1644" y="1395"/>
                    </a:cubicBezTo>
                    <a:lnTo>
                      <a:pt x="1644" y="1395"/>
                    </a:lnTo>
                    <a:cubicBezTo>
                      <a:pt x="1633" y="1395"/>
                      <a:pt x="1623" y="1396"/>
                      <a:pt x="1612" y="1396"/>
                    </a:cubicBezTo>
                    <a:cubicBezTo>
                      <a:pt x="1504" y="1396"/>
                      <a:pt x="1396" y="1360"/>
                      <a:pt x="1293" y="1313"/>
                    </a:cubicBezTo>
                    <a:cubicBezTo>
                      <a:pt x="1176" y="1260"/>
                      <a:pt x="1065" y="1192"/>
                      <a:pt x="971" y="1106"/>
                    </a:cubicBezTo>
                    <a:lnTo>
                      <a:pt x="971" y="1106"/>
                    </a:lnTo>
                    <a:cubicBezTo>
                      <a:pt x="1050" y="1072"/>
                      <a:pt x="1125" y="1033"/>
                      <a:pt x="1196" y="989"/>
                    </a:cubicBezTo>
                    <a:cubicBezTo>
                      <a:pt x="1438" y="828"/>
                      <a:pt x="1632" y="537"/>
                      <a:pt x="1438" y="246"/>
                    </a:cubicBezTo>
                    <a:cubicBezTo>
                      <a:pt x="1338" y="86"/>
                      <a:pt x="1171" y="0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556;p38"/>
              <p:cNvSpPr/>
              <p:nvPr/>
            </p:nvSpPr>
            <p:spPr>
              <a:xfrm>
                <a:off x="5473425" y="1153025"/>
                <a:ext cx="419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85" extrusionOk="0">
                    <a:moveTo>
                      <a:pt x="1058" y="351"/>
                    </a:moveTo>
                    <a:cubicBezTo>
                      <a:pt x="1059" y="354"/>
                      <a:pt x="1061" y="358"/>
                      <a:pt x="1064" y="363"/>
                    </a:cubicBezTo>
                    <a:cubicBezTo>
                      <a:pt x="1064" y="359"/>
                      <a:pt x="1062" y="355"/>
                      <a:pt x="1058" y="351"/>
                    </a:cubicBezTo>
                    <a:close/>
                    <a:moveTo>
                      <a:pt x="1016" y="331"/>
                    </a:moveTo>
                    <a:cubicBezTo>
                      <a:pt x="1016" y="331"/>
                      <a:pt x="1030" y="338"/>
                      <a:pt x="1035" y="338"/>
                    </a:cubicBezTo>
                    <a:cubicBezTo>
                      <a:pt x="1037" y="338"/>
                      <a:pt x="1037" y="336"/>
                      <a:pt x="1031" y="331"/>
                    </a:cubicBezTo>
                    <a:lnTo>
                      <a:pt x="1031" y="331"/>
                    </a:lnTo>
                    <a:cubicBezTo>
                      <a:pt x="1031" y="331"/>
                      <a:pt x="1049" y="339"/>
                      <a:pt x="1058" y="351"/>
                    </a:cubicBezTo>
                    <a:lnTo>
                      <a:pt x="1058" y="351"/>
                    </a:lnTo>
                    <a:cubicBezTo>
                      <a:pt x="1057" y="346"/>
                      <a:pt x="1057" y="344"/>
                      <a:pt x="1058" y="344"/>
                    </a:cubicBezTo>
                    <a:cubicBezTo>
                      <a:pt x="1062" y="344"/>
                      <a:pt x="1071" y="354"/>
                      <a:pt x="1080" y="363"/>
                    </a:cubicBezTo>
                    <a:cubicBezTo>
                      <a:pt x="1069" y="363"/>
                      <a:pt x="1066" y="356"/>
                      <a:pt x="1064" y="356"/>
                    </a:cubicBezTo>
                    <a:cubicBezTo>
                      <a:pt x="1064" y="356"/>
                      <a:pt x="1064" y="358"/>
                      <a:pt x="1064" y="363"/>
                    </a:cubicBezTo>
                    <a:lnTo>
                      <a:pt x="1080" y="379"/>
                    </a:lnTo>
                    <a:lnTo>
                      <a:pt x="1080" y="411"/>
                    </a:lnTo>
                    <a:cubicBezTo>
                      <a:pt x="1080" y="443"/>
                      <a:pt x="1064" y="460"/>
                      <a:pt x="1048" y="492"/>
                    </a:cubicBezTo>
                    <a:cubicBezTo>
                      <a:pt x="1016" y="525"/>
                      <a:pt x="984" y="540"/>
                      <a:pt x="934" y="573"/>
                    </a:cubicBezTo>
                    <a:cubicBezTo>
                      <a:pt x="907" y="586"/>
                      <a:pt x="879" y="599"/>
                      <a:pt x="849" y="611"/>
                    </a:cubicBezTo>
                    <a:lnTo>
                      <a:pt x="849" y="611"/>
                    </a:lnTo>
                    <a:cubicBezTo>
                      <a:pt x="842" y="577"/>
                      <a:pt x="837" y="542"/>
                      <a:pt x="837" y="508"/>
                    </a:cubicBezTo>
                    <a:cubicBezTo>
                      <a:pt x="854" y="460"/>
                      <a:pt x="870" y="395"/>
                      <a:pt x="934" y="346"/>
                    </a:cubicBezTo>
                    <a:lnTo>
                      <a:pt x="934" y="346"/>
                    </a:lnTo>
                    <a:cubicBezTo>
                      <a:pt x="932" y="348"/>
                      <a:pt x="930" y="349"/>
                      <a:pt x="928" y="349"/>
                    </a:cubicBezTo>
                    <a:lnTo>
                      <a:pt x="928" y="349"/>
                    </a:lnTo>
                    <a:cubicBezTo>
                      <a:pt x="933" y="347"/>
                      <a:pt x="943" y="341"/>
                      <a:pt x="949" y="337"/>
                    </a:cubicBezTo>
                    <a:lnTo>
                      <a:pt x="949" y="337"/>
                    </a:lnTo>
                    <a:cubicBezTo>
                      <a:pt x="949" y="338"/>
                      <a:pt x="951" y="338"/>
                      <a:pt x="952" y="338"/>
                    </a:cubicBezTo>
                    <a:cubicBezTo>
                      <a:pt x="962" y="338"/>
                      <a:pt x="984" y="331"/>
                      <a:pt x="984" y="331"/>
                    </a:cubicBezTo>
                    <a:close/>
                    <a:moveTo>
                      <a:pt x="1000" y="1"/>
                    </a:moveTo>
                    <a:cubicBezTo>
                      <a:pt x="837" y="1"/>
                      <a:pt x="674" y="92"/>
                      <a:pt x="596" y="249"/>
                    </a:cubicBezTo>
                    <a:cubicBezTo>
                      <a:pt x="512" y="391"/>
                      <a:pt x="498" y="541"/>
                      <a:pt x="527" y="686"/>
                    </a:cubicBezTo>
                    <a:lnTo>
                      <a:pt x="527" y="686"/>
                    </a:lnTo>
                    <a:cubicBezTo>
                      <a:pt x="504" y="688"/>
                      <a:pt x="480" y="689"/>
                      <a:pt x="457" y="689"/>
                    </a:cubicBezTo>
                    <a:cubicBezTo>
                      <a:pt x="395" y="689"/>
                      <a:pt x="333" y="683"/>
                      <a:pt x="272" y="670"/>
                    </a:cubicBezTo>
                    <a:cubicBezTo>
                      <a:pt x="255" y="664"/>
                      <a:pt x="238" y="661"/>
                      <a:pt x="222" y="661"/>
                    </a:cubicBezTo>
                    <a:cubicBezTo>
                      <a:pt x="63" y="661"/>
                      <a:pt x="0" y="933"/>
                      <a:pt x="191" y="977"/>
                    </a:cubicBezTo>
                    <a:cubicBezTo>
                      <a:pt x="279" y="1006"/>
                      <a:pt x="370" y="1019"/>
                      <a:pt x="464" y="1019"/>
                    </a:cubicBezTo>
                    <a:cubicBezTo>
                      <a:pt x="529" y="1019"/>
                      <a:pt x="594" y="1013"/>
                      <a:pt x="659" y="1002"/>
                    </a:cubicBezTo>
                    <a:lnTo>
                      <a:pt x="659" y="1002"/>
                    </a:lnTo>
                    <a:cubicBezTo>
                      <a:pt x="674" y="1026"/>
                      <a:pt x="691" y="1051"/>
                      <a:pt x="708" y="1074"/>
                    </a:cubicBezTo>
                    <a:cubicBezTo>
                      <a:pt x="883" y="1292"/>
                      <a:pt x="1136" y="1485"/>
                      <a:pt x="1421" y="1485"/>
                    </a:cubicBezTo>
                    <a:cubicBezTo>
                      <a:pt x="1453" y="1485"/>
                      <a:pt x="1484" y="1482"/>
                      <a:pt x="1516" y="1478"/>
                    </a:cubicBezTo>
                    <a:cubicBezTo>
                      <a:pt x="1598" y="1478"/>
                      <a:pt x="1678" y="1413"/>
                      <a:pt x="1678" y="1316"/>
                    </a:cubicBezTo>
                    <a:cubicBezTo>
                      <a:pt x="1678" y="1242"/>
                      <a:pt x="1609" y="1153"/>
                      <a:pt x="1534" y="1153"/>
                    </a:cubicBezTo>
                    <a:cubicBezTo>
                      <a:pt x="1528" y="1153"/>
                      <a:pt x="1522" y="1153"/>
                      <a:pt x="1516" y="1154"/>
                    </a:cubicBezTo>
                    <a:cubicBezTo>
                      <a:pt x="1498" y="1156"/>
                      <a:pt x="1480" y="1157"/>
                      <a:pt x="1462" y="1157"/>
                    </a:cubicBezTo>
                    <a:cubicBezTo>
                      <a:pt x="1309" y="1157"/>
                      <a:pt x="1181" y="1093"/>
                      <a:pt x="1080" y="977"/>
                    </a:cubicBezTo>
                    <a:cubicBezTo>
                      <a:pt x="1052" y="953"/>
                      <a:pt x="1025" y="925"/>
                      <a:pt x="1000" y="895"/>
                    </a:cubicBezTo>
                    <a:lnTo>
                      <a:pt x="1000" y="895"/>
                    </a:lnTo>
                    <a:cubicBezTo>
                      <a:pt x="1032" y="880"/>
                      <a:pt x="1065" y="865"/>
                      <a:pt x="1096" y="848"/>
                    </a:cubicBezTo>
                    <a:cubicBezTo>
                      <a:pt x="1242" y="783"/>
                      <a:pt x="1355" y="670"/>
                      <a:pt x="1404" y="508"/>
                    </a:cubicBezTo>
                    <a:cubicBezTo>
                      <a:pt x="1436" y="379"/>
                      <a:pt x="1404" y="217"/>
                      <a:pt x="1290" y="120"/>
                    </a:cubicBezTo>
                    <a:cubicBezTo>
                      <a:pt x="1208" y="38"/>
                      <a:pt x="1104" y="1"/>
                      <a:pt x="10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557;p38"/>
              <p:cNvSpPr/>
              <p:nvPr/>
            </p:nvSpPr>
            <p:spPr>
              <a:xfrm>
                <a:off x="5260000" y="1084775"/>
                <a:ext cx="3962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694" extrusionOk="0">
                    <a:moveTo>
                      <a:pt x="452" y="336"/>
                    </a:moveTo>
                    <a:cubicBezTo>
                      <a:pt x="447" y="338"/>
                      <a:pt x="442" y="341"/>
                      <a:pt x="438" y="346"/>
                    </a:cubicBezTo>
                    <a:cubicBezTo>
                      <a:pt x="447" y="341"/>
                      <a:pt x="451" y="338"/>
                      <a:pt x="452" y="336"/>
                    </a:cubicBezTo>
                    <a:close/>
                    <a:moveTo>
                      <a:pt x="439" y="350"/>
                    </a:moveTo>
                    <a:cubicBezTo>
                      <a:pt x="437" y="350"/>
                      <a:pt x="432" y="353"/>
                      <a:pt x="429" y="355"/>
                    </a:cubicBezTo>
                    <a:lnTo>
                      <a:pt x="429" y="355"/>
                    </a:lnTo>
                    <a:cubicBezTo>
                      <a:pt x="429" y="355"/>
                      <a:pt x="429" y="354"/>
                      <a:pt x="429" y="354"/>
                    </a:cubicBezTo>
                    <a:lnTo>
                      <a:pt x="429" y="354"/>
                    </a:lnTo>
                    <a:cubicBezTo>
                      <a:pt x="427" y="356"/>
                      <a:pt x="426" y="357"/>
                      <a:pt x="426" y="357"/>
                    </a:cubicBezTo>
                    <a:cubicBezTo>
                      <a:pt x="426" y="357"/>
                      <a:pt x="428" y="356"/>
                      <a:pt x="429" y="355"/>
                    </a:cubicBezTo>
                    <a:lnTo>
                      <a:pt x="429" y="355"/>
                    </a:lnTo>
                    <a:cubicBezTo>
                      <a:pt x="429" y="359"/>
                      <a:pt x="429" y="365"/>
                      <a:pt x="432" y="365"/>
                    </a:cubicBezTo>
                    <a:cubicBezTo>
                      <a:pt x="433" y="365"/>
                      <a:pt x="435" y="364"/>
                      <a:pt x="438" y="361"/>
                    </a:cubicBezTo>
                    <a:cubicBezTo>
                      <a:pt x="442" y="352"/>
                      <a:pt x="442" y="350"/>
                      <a:pt x="439" y="350"/>
                    </a:cubicBezTo>
                    <a:close/>
                    <a:moveTo>
                      <a:pt x="486" y="329"/>
                    </a:moveTo>
                    <a:cubicBezTo>
                      <a:pt x="486" y="329"/>
                      <a:pt x="501" y="334"/>
                      <a:pt x="509" y="339"/>
                    </a:cubicBezTo>
                    <a:lnTo>
                      <a:pt x="509" y="339"/>
                    </a:lnTo>
                    <a:cubicBezTo>
                      <a:pt x="507" y="338"/>
                      <a:pt x="505" y="338"/>
                      <a:pt x="503" y="338"/>
                    </a:cubicBezTo>
                    <a:cubicBezTo>
                      <a:pt x="499" y="338"/>
                      <a:pt x="497" y="340"/>
                      <a:pt x="502" y="346"/>
                    </a:cubicBezTo>
                    <a:cubicBezTo>
                      <a:pt x="517" y="346"/>
                      <a:pt x="515" y="342"/>
                      <a:pt x="509" y="339"/>
                    </a:cubicBezTo>
                    <a:lnTo>
                      <a:pt x="509" y="339"/>
                    </a:lnTo>
                    <a:cubicBezTo>
                      <a:pt x="519" y="340"/>
                      <a:pt x="535" y="346"/>
                      <a:pt x="535" y="346"/>
                    </a:cubicBezTo>
                    <a:cubicBezTo>
                      <a:pt x="535" y="356"/>
                      <a:pt x="541" y="359"/>
                      <a:pt x="546" y="361"/>
                    </a:cubicBezTo>
                    <a:lnTo>
                      <a:pt x="546" y="361"/>
                    </a:lnTo>
                    <a:cubicBezTo>
                      <a:pt x="548" y="365"/>
                      <a:pt x="550" y="371"/>
                      <a:pt x="550" y="378"/>
                    </a:cubicBezTo>
                    <a:cubicBezTo>
                      <a:pt x="567" y="378"/>
                      <a:pt x="567" y="378"/>
                      <a:pt x="583" y="394"/>
                    </a:cubicBezTo>
                    <a:cubicBezTo>
                      <a:pt x="576" y="391"/>
                      <a:pt x="573" y="389"/>
                      <a:pt x="570" y="389"/>
                    </a:cubicBezTo>
                    <a:cubicBezTo>
                      <a:pt x="562" y="389"/>
                      <a:pt x="583" y="410"/>
                      <a:pt x="583" y="410"/>
                    </a:cubicBezTo>
                    <a:cubicBezTo>
                      <a:pt x="587" y="419"/>
                      <a:pt x="589" y="422"/>
                      <a:pt x="590" y="422"/>
                    </a:cubicBezTo>
                    <a:cubicBezTo>
                      <a:pt x="592" y="422"/>
                      <a:pt x="590" y="414"/>
                      <a:pt x="592" y="414"/>
                    </a:cubicBezTo>
                    <a:cubicBezTo>
                      <a:pt x="593" y="414"/>
                      <a:pt x="595" y="417"/>
                      <a:pt x="599" y="426"/>
                    </a:cubicBezTo>
                    <a:lnTo>
                      <a:pt x="599" y="475"/>
                    </a:lnTo>
                    <a:lnTo>
                      <a:pt x="599" y="540"/>
                    </a:lnTo>
                    <a:cubicBezTo>
                      <a:pt x="599" y="587"/>
                      <a:pt x="583" y="652"/>
                      <a:pt x="567" y="701"/>
                    </a:cubicBezTo>
                    <a:cubicBezTo>
                      <a:pt x="554" y="753"/>
                      <a:pt x="541" y="794"/>
                      <a:pt x="511" y="834"/>
                    </a:cubicBezTo>
                    <a:lnTo>
                      <a:pt x="511" y="834"/>
                    </a:lnTo>
                    <a:cubicBezTo>
                      <a:pt x="502" y="806"/>
                      <a:pt x="494" y="778"/>
                      <a:pt x="486" y="749"/>
                    </a:cubicBezTo>
                    <a:cubicBezTo>
                      <a:pt x="470" y="701"/>
                      <a:pt x="453" y="652"/>
                      <a:pt x="438" y="587"/>
                    </a:cubicBezTo>
                    <a:cubicBezTo>
                      <a:pt x="438" y="572"/>
                      <a:pt x="421" y="540"/>
                      <a:pt x="421" y="507"/>
                    </a:cubicBezTo>
                    <a:lnTo>
                      <a:pt x="421" y="491"/>
                    </a:lnTo>
                    <a:lnTo>
                      <a:pt x="421" y="443"/>
                    </a:lnTo>
                    <a:lnTo>
                      <a:pt x="421" y="410"/>
                    </a:lnTo>
                    <a:lnTo>
                      <a:pt x="421" y="394"/>
                    </a:lnTo>
                    <a:lnTo>
                      <a:pt x="421" y="361"/>
                    </a:lnTo>
                    <a:cubicBezTo>
                      <a:pt x="425" y="353"/>
                      <a:pt x="427" y="350"/>
                      <a:pt x="428" y="350"/>
                    </a:cubicBezTo>
                    <a:lnTo>
                      <a:pt x="428" y="350"/>
                    </a:lnTo>
                    <a:cubicBezTo>
                      <a:pt x="429" y="350"/>
                      <a:pt x="429" y="352"/>
                      <a:pt x="429" y="354"/>
                    </a:cubicBezTo>
                    <a:lnTo>
                      <a:pt x="429" y="354"/>
                    </a:lnTo>
                    <a:cubicBezTo>
                      <a:pt x="431" y="352"/>
                      <a:pt x="434" y="350"/>
                      <a:pt x="438" y="346"/>
                    </a:cubicBezTo>
                    <a:cubicBezTo>
                      <a:pt x="438" y="337"/>
                      <a:pt x="446" y="333"/>
                      <a:pt x="450" y="333"/>
                    </a:cubicBezTo>
                    <a:cubicBezTo>
                      <a:pt x="452" y="333"/>
                      <a:pt x="453" y="334"/>
                      <a:pt x="452" y="336"/>
                    </a:cubicBezTo>
                    <a:lnTo>
                      <a:pt x="452" y="336"/>
                    </a:lnTo>
                    <a:cubicBezTo>
                      <a:pt x="466" y="329"/>
                      <a:pt x="477" y="329"/>
                      <a:pt x="453" y="329"/>
                    </a:cubicBezTo>
                    <a:close/>
                    <a:moveTo>
                      <a:pt x="466" y="1"/>
                    </a:moveTo>
                    <a:cubicBezTo>
                      <a:pt x="356" y="1"/>
                      <a:pt x="248" y="44"/>
                      <a:pt x="179" y="135"/>
                    </a:cubicBezTo>
                    <a:cubicBezTo>
                      <a:pt x="65" y="264"/>
                      <a:pt x="82" y="443"/>
                      <a:pt x="98" y="620"/>
                    </a:cubicBezTo>
                    <a:cubicBezTo>
                      <a:pt x="132" y="784"/>
                      <a:pt x="181" y="953"/>
                      <a:pt x="253" y="1107"/>
                    </a:cubicBezTo>
                    <a:lnTo>
                      <a:pt x="253" y="1107"/>
                    </a:lnTo>
                    <a:cubicBezTo>
                      <a:pt x="232" y="1115"/>
                      <a:pt x="209" y="1121"/>
                      <a:pt x="179" y="1121"/>
                    </a:cubicBezTo>
                    <a:cubicBezTo>
                      <a:pt x="82" y="1121"/>
                      <a:pt x="1" y="1202"/>
                      <a:pt x="1" y="1283"/>
                    </a:cubicBezTo>
                    <a:cubicBezTo>
                      <a:pt x="1" y="1380"/>
                      <a:pt x="82" y="1445"/>
                      <a:pt x="179" y="1445"/>
                    </a:cubicBezTo>
                    <a:cubicBezTo>
                      <a:pt x="188" y="1445"/>
                      <a:pt x="196" y="1445"/>
                      <a:pt x="204" y="1445"/>
                    </a:cubicBezTo>
                    <a:cubicBezTo>
                      <a:pt x="287" y="1445"/>
                      <a:pt x="364" y="1425"/>
                      <a:pt x="434" y="1389"/>
                    </a:cubicBezTo>
                    <a:lnTo>
                      <a:pt x="434" y="1389"/>
                    </a:lnTo>
                    <a:cubicBezTo>
                      <a:pt x="455" y="1414"/>
                      <a:pt x="478" y="1438"/>
                      <a:pt x="502" y="1460"/>
                    </a:cubicBezTo>
                    <a:cubicBezTo>
                      <a:pt x="665" y="1602"/>
                      <a:pt x="891" y="1693"/>
                      <a:pt x="1109" y="1693"/>
                    </a:cubicBezTo>
                    <a:cubicBezTo>
                      <a:pt x="1238" y="1693"/>
                      <a:pt x="1364" y="1662"/>
                      <a:pt x="1472" y="1589"/>
                    </a:cubicBezTo>
                    <a:cubicBezTo>
                      <a:pt x="1552" y="1525"/>
                      <a:pt x="1585" y="1445"/>
                      <a:pt x="1537" y="1363"/>
                    </a:cubicBezTo>
                    <a:cubicBezTo>
                      <a:pt x="1503" y="1309"/>
                      <a:pt x="1440" y="1276"/>
                      <a:pt x="1383" y="1276"/>
                    </a:cubicBezTo>
                    <a:cubicBezTo>
                      <a:pt x="1357" y="1276"/>
                      <a:pt x="1331" y="1283"/>
                      <a:pt x="1311" y="1299"/>
                    </a:cubicBezTo>
                    <a:cubicBezTo>
                      <a:pt x="1294" y="1315"/>
                      <a:pt x="1261" y="1331"/>
                      <a:pt x="1246" y="1331"/>
                    </a:cubicBezTo>
                    <a:cubicBezTo>
                      <a:pt x="1230" y="1339"/>
                      <a:pt x="1238" y="1339"/>
                      <a:pt x="1244" y="1339"/>
                    </a:cubicBezTo>
                    <a:cubicBezTo>
                      <a:pt x="1250" y="1339"/>
                      <a:pt x="1254" y="1339"/>
                      <a:pt x="1229" y="1348"/>
                    </a:cubicBezTo>
                    <a:lnTo>
                      <a:pt x="1197" y="1348"/>
                    </a:lnTo>
                    <a:cubicBezTo>
                      <a:pt x="1181" y="1363"/>
                      <a:pt x="1164" y="1363"/>
                      <a:pt x="1164" y="1363"/>
                    </a:cubicBezTo>
                    <a:cubicBezTo>
                      <a:pt x="1162" y="1364"/>
                      <a:pt x="1160" y="1365"/>
                      <a:pt x="1158" y="1365"/>
                    </a:cubicBezTo>
                    <a:lnTo>
                      <a:pt x="1158" y="1365"/>
                    </a:lnTo>
                    <a:cubicBezTo>
                      <a:pt x="1159" y="1364"/>
                      <a:pt x="1157" y="1363"/>
                      <a:pt x="1149" y="1363"/>
                    </a:cubicBezTo>
                    <a:lnTo>
                      <a:pt x="1003" y="1363"/>
                    </a:lnTo>
                    <a:cubicBezTo>
                      <a:pt x="987" y="1348"/>
                      <a:pt x="970" y="1348"/>
                      <a:pt x="938" y="1348"/>
                    </a:cubicBezTo>
                    <a:cubicBezTo>
                      <a:pt x="890" y="1331"/>
                      <a:pt x="858" y="1315"/>
                      <a:pt x="809" y="1266"/>
                    </a:cubicBezTo>
                    <a:cubicBezTo>
                      <a:pt x="777" y="1266"/>
                      <a:pt x="777" y="1266"/>
                      <a:pt x="761" y="1251"/>
                    </a:cubicBezTo>
                    <a:cubicBezTo>
                      <a:pt x="744" y="1234"/>
                      <a:pt x="729" y="1218"/>
                      <a:pt x="712" y="1186"/>
                    </a:cubicBezTo>
                    <a:cubicBezTo>
                      <a:pt x="703" y="1180"/>
                      <a:pt x="695" y="1174"/>
                      <a:pt x="689" y="1168"/>
                    </a:cubicBezTo>
                    <a:lnTo>
                      <a:pt x="689" y="1168"/>
                    </a:lnTo>
                    <a:cubicBezTo>
                      <a:pt x="757" y="1080"/>
                      <a:pt x="813" y="979"/>
                      <a:pt x="858" y="878"/>
                    </a:cubicBezTo>
                    <a:cubicBezTo>
                      <a:pt x="923" y="717"/>
                      <a:pt x="970" y="540"/>
                      <a:pt x="923" y="361"/>
                    </a:cubicBezTo>
                    <a:cubicBezTo>
                      <a:pt x="874" y="200"/>
                      <a:pt x="761" y="70"/>
                      <a:pt x="599" y="22"/>
                    </a:cubicBezTo>
                    <a:cubicBezTo>
                      <a:pt x="557" y="8"/>
                      <a:pt x="511" y="1"/>
                      <a:pt x="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558;p38"/>
              <p:cNvSpPr/>
              <p:nvPr/>
            </p:nvSpPr>
            <p:spPr>
              <a:xfrm>
                <a:off x="4904075" y="1239925"/>
                <a:ext cx="380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468" extrusionOk="0">
                    <a:moveTo>
                      <a:pt x="517" y="329"/>
                    </a:moveTo>
                    <a:lnTo>
                      <a:pt x="533" y="346"/>
                    </a:lnTo>
                    <a:cubicBezTo>
                      <a:pt x="544" y="346"/>
                      <a:pt x="562" y="353"/>
                      <a:pt x="564" y="353"/>
                    </a:cubicBezTo>
                    <a:cubicBezTo>
                      <a:pt x="564" y="353"/>
                      <a:pt x="561" y="351"/>
                      <a:pt x="550" y="346"/>
                    </a:cubicBezTo>
                    <a:cubicBezTo>
                      <a:pt x="565" y="346"/>
                      <a:pt x="582" y="361"/>
                      <a:pt x="614" y="378"/>
                    </a:cubicBezTo>
                    <a:cubicBezTo>
                      <a:pt x="603" y="378"/>
                      <a:pt x="593" y="371"/>
                      <a:pt x="591" y="371"/>
                    </a:cubicBezTo>
                    <a:lnTo>
                      <a:pt x="591" y="371"/>
                    </a:lnTo>
                    <a:cubicBezTo>
                      <a:pt x="591" y="371"/>
                      <a:pt x="592" y="372"/>
                      <a:pt x="598" y="378"/>
                    </a:cubicBezTo>
                    <a:cubicBezTo>
                      <a:pt x="614" y="378"/>
                      <a:pt x="630" y="394"/>
                      <a:pt x="630" y="410"/>
                    </a:cubicBezTo>
                    <a:cubicBezTo>
                      <a:pt x="635" y="413"/>
                      <a:pt x="638" y="414"/>
                      <a:pt x="639" y="414"/>
                    </a:cubicBezTo>
                    <a:cubicBezTo>
                      <a:pt x="647" y="414"/>
                      <a:pt x="634" y="399"/>
                      <a:pt x="635" y="399"/>
                    </a:cubicBezTo>
                    <a:lnTo>
                      <a:pt x="635" y="399"/>
                    </a:lnTo>
                    <a:cubicBezTo>
                      <a:pt x="635" y="399"/>
                      <a:pt x="638" y="402"/>
                      <a:pt x="647" y="410"/>
                    </a:cubicBezTo>
                    <a:cubicBezTo>
                      <a:pt x="647" y="426"/>
                      <a:pt x="647" y="426"/>
                      <a:pt x="662" y="443"/>
                    </a:cubicBezTo>
                    <a:cubicBezTo>
                      <a:pt x="667" y="451"/>
                      <a:pt x="668" y="454"/>
                      <a:pt x="667" y="454"/>
                    </a:cubicBezTo>
                    <a:cubicBezTo>
                      <a:pt x="666" y="454"/>
                      <a:pt x="660" y="447"/>
                      <a:pt x="658" y="447"/>
                    </a:cubicBezTo>
                    <a:lnTo>
                      <a:pt x="658" y="447"/>
                    </a:lnTo>
                    <a:cubicBezTo>
                      <a:pt x="657" y="447"/>
                      <a:pt x="658" y="449"/>
                      <a:pt x="662" y="458"/>
                    </a:cubicBezTo>
                    <a:cubicBezTo>
                      <a:pt x="679" y="475"/>
                      <a:pt x="679" y="475"/>
                      <a:pt x="679" y="490"/>
                    </a:cubicBezTo>
                    <a:lnTo>
                      <a:pt x="679" y="540"/>
                    </a:lnTo>
                    <a:cubicBezTo>
                      <a:pt x="681" y="541"/>
                      <a:pt x="682" y="542"/>
                      <a:pt x="684" y="542"/>
                    </a:cubicBezTo>
                    <a:cubicBezTo>
                      <a:pt x="691" y="542"/>
                      <a:pt x="693" y="521"/>
                      <a:pt x="694" y="521"/>
                    </a:cubicBezTo>
                    <a:cubicBezTo>
                      <a:pt x="695" y="521"/>
                      <a:pt x="695" y="526"/>
                      <a:pt x="695" y="540"/>
                    </a:cubicBezTo>
                    <a:lnTo>
                      <a:pt x="695" y="587"/>
                    </a:lnTo>
                    <a:cubicBezTo>
                      <a:pt x="695" y="587"/>
                      <a:pt x="685" y="629"/>
                      <a:pt x="689" y="629"/>
                    </a:cubicBezTo>
                    <a:cubicBezTo>
                      <a:pt x="690" y="629"/>
                      <a:pt x="691" y="626"/>
                      <a:pt x="695" y="620"/>
                    </a:cubicBezTo>
                    <a:lnTo>
                      <a:pt x="695" y="620"/>
                    </a:lnTo>
                    <a:cubicBezTo>
                      <a:pt x="679" y="652"/>
                      <a:pt x="679" y="684"/>
                      <a:pt x="662" y="717"/>
                    </a:cubicBezTo>
                    <a:cubicBezTo>
                      <a:pt x="662" y="717"/>
                      <a:pt x="662" y="734"/>
                      <a:pt x="647" y="749"/>
                    </a:cubicBezTo>
                    <a:cubicBezTo>
                      <a:pt x="650" y="746"/>
                      <a:pt x="651" y="745"/>
                      <a:pt x="652" y="745"/>
                    </a:cubicBezTo>
                    <a:cubicBezTo>
                      <a:pt x="657" y="745"/>
                      <a:pt x="647" y="769"/>
                      <a:pt x="647" y="781"/>
                    </a:cubicBezTo>
                    <a:cubicBezTo>
                      <a:pt x="630" y="798"/>
                      <a:pt x="614" y="831"/>
                      <a:pt x="582" y="863"/>
                    </a:cubicBezTo>
                    <a:cubicBezTo>
                      <a:pt x="582" y="870"/>
                      <a:pt x="579" y="877"/>
                      <a:pt x="572" y="885"/>
                    </a:cubicBezTo>
                    <a:lnTo>
                      <a:pt x="572" y="885"/>
                    </a:lnTo>
                    <a:lnTo>
                      <a:pt x="517" y="831"/>
                    </a:lnTo>
                    <a:lnTo>
                      <a:pt x="468" y="781"/>
                    </a:lnTo>
                    <a:cubicBezTo>
                      <a:pt x="468" y="781"/>
                      <a:pt x="463" y="770"/>
                      <a:pt x="462" y="765"/>
                    </a:cubicBezTo>
                    <a:lnTo>
                      <a:pt x="462" y="765"/>
                    </a:lnTo>
                    <a:cubicBezTo>
                      <a:pt x="464" y="765"/>
                      <a:pt x="466" y="766"/>
                      <a:pt x="468" y="766"/>
                    </a:cubicBezTo>
                    <a:cubicBezTo>
                      <a:pt x="465" y="762"/>
                      <a:pt x="463" y="761"/>
                      <a:pt x="462" y="761"/>
                    </a:cubicBezTo>
                    <a:cubicBezTo>
                      <a:pt x="461" y="761"/>
                      <a:pt x="461" y="762"/>
                      <a:pt x="462" y="765"/>
                    </a:cubicBezTo>
                    <a:lnTo>
                      <a:pt x="462" y="765"/>
                    </a:lnTo>
                    <a:cubicBezTo>
                      <a:pt x="453" y="761"/>
                      <a:pt x="453" y="749"/>
                      <a:pt x="453" y="749"/>
                    </a:cubicBezTo>
                    <a:cubicBezTo>
                      <a:pt x="436" y="717"/>
                      <a:pt x="420" y="701"/>
                      <a:pt x="404" y="684"/>
                    </a:cubicBezTo>
                    <a:cubicBezTo>
                      <a:pt x="404" y="669"/>
                      <a:pt x="388" y="652"/>
                      <a:pt x="388" y="637"/>
                    </a:cubicBezTo>
                    <a:cubicBezTo>
                      <a:pt x="383" y="628"/>
                      <a:pt x="381" y="625"/>
                      <a:pt x="380" y="625"/>
                    </a:cubicBezTo>
                    <a:lnTo>
                      <a:pt x="380" y="625"/>
                    </a:lnTo>
                    <a:cubicBezTo>
                      <a:pt x="379" y="625"/>
                      <a:pt x="380" y="632"/>
                      <a:pt x="379" y="632"/>
                    </a:cubicBezTo>
                    <a:cubicBezTo>
                      <a:pt x="378" y="632"/>
                      <a:pt x="376" y="629"/>
                      <a:pt x="371" y="620"/>
                    </a:cubicBezTo>
                    <a:cubicBezTo>
                      <a:pt x="371" y="587"/>
                      <a:pt x="356" y="572"/>
                      <a:pt x="356" y="540"/>
                    </a:cubicBezTo>
                    <a:cubicBezTo>
                      <a:pt x="356" y="540"/>
                      <a:pt x="356" y="523"/>
                      <a:pt x="339" y="507"/>
                    </a:cubicBezTo>
                    <a:lnTo>
                      <a:pt x="339" y="490"/>
                    </a:lnTo>
                    <a:lnTo>
                      <a:pt x="339" y="475"/>
                    </a:lnTo>
                    <a:cubicBezTo>
                      <a:pt x="339" y="463"/>
                      <a:pt x="347" y="437"/>
                      <a:pt x="346" y="437"/>
                    </a:cubicBezTo>
                    <a:lnTo>
                      <a:pt x="346" y="437"/>
                    </a:lnTo>
                    <a:cubicBezTo>
                      <a:pt x="346" y="437"/>
                      <a:pt x="344" y="443"/>
                      <a:pt x="339" y="458"/>
                    </a:cubicBezTo>
                    <a:lnTo>
                      <a:pt x="339" y="426"/>
                    </a:lnTo>
                    <a:cubicBezTo>
                      <a:pt x="347" y="418"/>
                      <a:pt x="352" y="414"/>
                      <a:pt x="354" y="410"/>
                    </a:cubicBezTo>
                    <a:lnTo>
                      <a:pt x="354" y="410"/>
                    </a:lnTo>
                    <a:cubicBezTo>
                      <a:pt x="354" y="410"/>
                      <a:pt x="355" y="410"/>
                      <a:pt x="356" y="410"/>
                    </a:cubicBezTo>
                    <a:cubicBezTo>
                      <a:pt x="356" y="394"/>
                      <a:pt x="356" y="378"/>
                      <a:pt x="371" y="378"/>
                    </a:cubicBezTo>
                    <a:cubicBezTo>
                      <a:pt x="375" y="372"/>
                      <a:pt x="377" y="367"/>
                      <a:pt x="378" y="364"/>
                    </a:cubicBezTo>
                    <a:lnTo>
                      <a:pt x="378" y="364"/>
                    </a:lnTo>
                    <a:cubicBezTo>
                      <a:pt x="384" y="359"/>
                      <a:pt x="394" y="355"/>
                      <a:pt x="404" y="346"/>
                    </a:cubicBezTo>
                    <a:lnTo>
                      <a:pt x="404" y="346"/>
                    </a:lnTo>
                    <a:cubicBezTo>
                      <a:pt x="393" y="351"/>
                      <a:pt x="388" y="353"/>
                      <a:pt x="386" y="353"/>
                    </a:cubicBezTo>
                    <a:cubicBezTo>
                      <a:pt x="382" y="353"/>
                      <a:pt x="393" y="346"/>
                      <a:pt x="404" y="346"/>
                    </a:cubicBezTo>
                    <a:cubicBezTo>
                      <a:pt x="420" y="346"/>
                      <a:pt x="420" y="329"/>
                      <a:pt x="436" y="329"/>
                    </a:cubicBezTo>
                    <a:close/>
                    <a:moveTo>
                      <a:pt x="1179" y="927"/>
                    </a:moveTo>
                    <a:lnTo>
                      <a:pt x="1179" y="927"/>
                    </a:lnTo>
                    <a:cubicBezTo>
                      <a:pt x="1176" y="935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9" y="934"/>
                      <a:pt x="1179" y="928"/>
                      <a:pt x="1179" y="927"/>
                    </a:cubicBezTo>
                    <a:close/>
                    <a:moveTo>
                      <a:pt x="475" y="1"/>
                    </a:moveTo>
                    <a:cubicBezTo>
                      <a:pt x="356" y="1"/>
                      <a:pt x="236" y="29"/>
                      <a:pt x="145" y="119"/>
                    </a:cubicBezTo>
                    <a:cubicBezTo>
                      <a:pt x="33" y="249"/>
                      <a:pt x="0" y="410"/>
                      <a:pt x="16" y="572"/>
                    </a:cubicBezTo>
                    <a:cubicBezTo>
                      <a:pt x="50" y="772"/>
                      <a:pt x="167" y="964"/>
                      <a:pt x="321" y="1112"/>
                    </a:cubicBezTo>
                    <a:lnTo>
                      <a:pt x="321" y="1112"/>
                    </a:lnTo>
                    <a:cubicBezTo>
                      <a:pt x="296" y="1131"/>
                      <a:pt x="270" y="1149"/>
                      <a:pt x="242" y="1169"/>
                    </a:cubicBezTo>
                    <a:cubicBezTo>
                      <a:pt x="162" y="1218"/>
                      <a:pt x="130" y="1315"/>
                      <a:pt x="177" y="1396"/>
                    </a:cubicBezTo>
                    <a:cubicBezTo>
                      <a:pt x="210" y="1439"/>
                      <a:pt x="265" y="1468"/>
                      <a:pt x="321" y="1468"/>
                    </a:cubicBezTo>
                    <a:cubicBezTo>
                      <a:pt x="349" y="1468"/>
                      <a:pt x="377" y="1460"/>
                      <a:pt x="404" y="1445"/>
                    </a:cubicBezTo>
                    <a:cubicBezTo>
                      <a:pt x="470" y="1403"/>
                      <a:pt x="537" y="1358"/>
                      <a:pt x="601" y="1308"/>
                    </a:cubicBezTo>
                    <a:lnTo>
                      <a:pt x="601" y="1308"/>
                    </a:lnTo>
                    <a:cubicBezTo>
                      <a:pt x="700" y="1350"/>
                      <a:pt x="809" y="1373"/>
                      <a:pt x="918" y="1373"/>
                    </a:cubicBezTo>
                    <a:cubicBezTo>
                      <a:pt x="1142" y="1373"/>
                      <a:pt x="1364" y="1278"/>
                      <a:pt x="1487" y="1072"/>
                    </a:cubicBezTo>
                    <a:cubicBezTo>
                      <a:pt x="1519" y="1008"/>
                      <a:pt x="1503" y="895"/>
                      <a:pt x="1422" y="846"/>
                    </a:cubicBezTo>
                    <a:cubicBezTo>
                      <a:pt x="1397" y="836"/>
                      <a:pt x="1370" y="831"/>
                      <a:pt x="1343" y="831"/>
                    </a:cubicBezTo>
                    <a:cubicBezTo>
                      <a:pt x="1285" y="831"/>
                      <a:pt x="1229" y="856"/>
                      <a:pt x="1196" y="911"/>
                    </a:cubicBezTo>
                    <a:cubicBezTo>
                      <a:pt x="1196" y="911"/>
                      <a:pt x="1178" y="938"/>
                      <a:pt x="1175" y="938"/>
                    </a:cubicBezTo>
                    <a:cubicBezTo>
                      <a:pt x="1175" y="938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3" y="941"/>
                      <a:pt x="1169" y="943"/>
                      <a:pt x="1164" y="943"/>
                    </a:cubicBezTo>
                    <a:cubicBezTo>
                      <a:pt x="1147" y="960"/>
                      <a:pt x="1147" y="975"/>
                      <a:pt x="1132" y="975"/>
                    </a:cubicBezTo>
                    <a:cubicBezTo>
                      <a:pt x="1115" y="992"/>
                      <a:pt x="1082" y="1008"/>
                      <a:pt x="1067" y="1024"/>
                    </a:cubicBezTo>
                    <a:cubicBezTo>
                      <a:pt x="1050" y="1024"/>
                      <a:pt x="1018" y="1024"/>
                      <a:pt x="1002" y="1040"/>
                    </a:cubicBezTo>
                    <a:lnTo>
                      <a:pt x="985" y="1040"/>
                    </a:lnTo>
                    <a:cubicBezTo>
                      <a:pt x="985" y="1040"/>
                      <a:pt x="984" y="1041"/>
                      <a:pt x="983" y="1041"/>
                    </a:cubicBezTo>
                    <a:lnTo>
                      <a:pt x="983" y="1041"/>
                    </a:lnTo>
                    <a:cubicBezTo>
                      <a:pt x="981" y="1040"/>
                      <a:pt x="977" y="1040"/>
                      <a:pt x="970" y="1040"/>
                    </a:cubicBezTo>
                    <a:lnTo>
                      <a:pt x="863" y="1040"/>
                    </a:lnTo>
                    <a:cubicBezTo>
                      <a:pt x="929" y="945"/>
                      <a:pt x="979" y="838"/>
                      <a:pt x="1002" y="717"/>
                    </a:cubicBezTo>
                    <a:cubicBezTo>
                      <a:pt x="1035" y="555"/>
                      <a:pt x="1018" y="378"/>
                      <a:pt x="921" y="232"/>
                    </a:cubicBezTo>
                    <a:cubicBezTo>
                      <a:pt x="841" y="119"/>
                      <a:pt x="711" y="38"/>
                      <a:pt x="565" y="6"/>
                    </a:cubicBezTo>
                    <a:cubicBezTo>
                      <a:pt x="536" y="2"/>
                      <a:pt x="505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559;p38"/>
              <p:cNvSpPr/>
              <p:nvPr/>
            </p:nvSpPr>
            <p:spPr>
              <a:xfrm>
                <a:off x="5054425" y="1328125"/>
                <a:ext cx="371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39" extrusionOk="0">
                    <a:moveTo>
                      <a:pt x="548" y="324"/>
                    </a:moveTo>
                    <a:cubicBezTo>
                      <a:pt x="551" y="328"/>
                      <a:pt x="554" y="330"/>
                      <a:pt x="556" y="332"/>
                    </a:cubicBezTo>
                    <a:lnTo>
                      <a:pt x="556" y="332"/>
                    </a:lnTo>
                    <a:cubicBezTo>
                      <a:pt x="558" y="335"/>
                      <a:pt x="560" y="337"/>
                      <a:pt x="563" y="341"/>
                    </a:cubicBezTo>
                    <a:cubicBezTo>
                      <a:pt x="561" y="338"/>
                      <a:pt x="560" y="337"/>
                      <a:pt x="560" y="337"/>
                    </a:cubicBezTo>
                    <a:lnTo>
                      <a:pt x="560" y="337"/>
                    </a:lnTo>
                    <a:cubicBezTo>
                      <a:pt x="561" y="337"/>
                      <a:pt x="576" y="352"/>
                      <a:pt x="582" y="352"/>
                    </a:cubicBezTo>
                    <a:cubicBezTo>
                      <a:pt x="582" y="352"/>
                      <a:pt x="583" y="352"/>
                      <a:pt x="583" y="351"/>
                    </a:cubicBezTo>
                    <a:lnTo>
                      <a:pt x="583" y="351"/>
                    </a:lnTo>
                    <a:cubicBezTo>
                      <a:pt x="588" y="358"/>
                      <a:pt x="596" y="361"/>
                      <a:pt x="596" y="373"/>
                    </a:cubicBezTo>
                    <a:cubicBezTo>
                      <a:pt x="596" y="406"/>
                      <a:pt x="612" y="421"/>
                      <a:pt x="612" y="453"/>
                    </a:cubicBezTo>
                    <a:lnTo>
                      <a:pt x="612" y="502"/>
                    </a:lnTo>
                    <a:lnTo>
                      <a:pt x="612" y="567"/>
                    </a:lnTo>
                    <a:lnTo>
                      <a:pt x="612" y="583"/>
                    </a:lnTo>
                    <a:lnTo>
                      <a:pt x="612" y="615"/>
                    </a:lnTo>
                    <a:lnTo>
                      <a:pt x="612" y="632"/>
                    </a:lnTo>
                    <a:lnTo>
                      <a:pt x="612" y="664"/>
                    </a:lnTo>
                    <a:cubicBezTo>
                      <a:pt x="596" y="680"/>
                      <a:pt x="596" y="712"/>
                      <a:pt x="580" y="729"/>
                    </a:cubicBezTo>
                    <a:cubicBezTo>
                      <a:pt x="580" y="744"/>
                      <a:pt x="580" y="760"/>
                      <a:pt x="565" y="775"/>
                    </a:cubicBezTo>
                    <a:lnTo>
                      <a:pt x="565" y="775"/>
                    </a:lnTo>
                    <a:cubicBezTo>
                      <a:pt x="551" y="767"/>
                      <a:pt x="541" y="761"/>
                      <a:pt x="531" y="761"/>
                    </a:cubicBezTo>
                    <a:cubicBezTo>
                      <a:pt x="515" y="744"/>
                      <a:pt x="515" y="744"/>
                      <a:pt x="499" y="744"/>
                    </a:cubicBezTo>
                    <a:cubicBezTo>
                      <a:pt x="491" y="736"/>
                      <a:pt x="495" y="736"/>
                      <a:pt x="499" y="736"/>
                    </a:cubicBezTo>
                    <a:cubicBezTo>
                      <a:pt x="503" y="736"/>
                      <a:pt x="507" y="736"/>
                      <a:pt x="499" y="729"/>
                    </a:cubicBezTo>
                    <a:lnTo>
                      <a:pt x="451" y="680"/>
                    </a:lnTo>
                    <a:cubicBezTo>
                      <a:pt x="448" y="677"/>
                      <a:pt x="447" y="676"/>
                      <a:pt x="446" y="676"/>
                    </a:cubicBezTo>
                    <a:cubicBezTo>
                      <a:pt x="444" y="676"/>
                      <a:pt x="449" y="686"/>
                      <a:pt x="449" y="686"/>
                    </a:cubicBezTo>
                    <a:cubicBezTo>
                      <a:pt x="449" y="686"/>
                      <a:pt x="445" y="681"/>
                      <a:pt x="434" y="664"/>
                    </a:cubicBezTo>
                    <a:cubicBezTo>
                      <a:pt x="434" y="664"/>
                      <a:pt x="434" y="647"/>
                      <a:pt x="419" y="647"/>
                    </a:cubicBezTo>
                    <a:cubicBezTo>
                      <a:pt x="419" y="632"/>
                      <a:pt x="419" y="632"/>
                      <a:pt x="402" y="615"/>
                    </a:cubicBezTo>
                    <a:lnTo>
                      <a:pt x="402" y="583"/>
                    </a:lnTo>
                    <a:cubicBezTo>
                      <a:pt x="402" y="583"/>
                      <a:pt x="398" y="572"/>
                      <a:pt x="396" y="564"/>
                    </a:cubicBezTo>
                    <a:lnTo>
                      <a:pt x="396" y="564"/>
                    </a:lnTo>
                    <a:cubicBezTo>
                      <a:pt x="399" y="570"/>
                      <a:pt x="401" y="574"/>
                      <a:pt x="401" y="574"/>
                    </a:cubicBezTo>
                    <a:cubicBezTo>
                      <a:pt x="402" y="574"/>
                      <a:pt x="402" y="572"/>
                      <a:pt x="402" y="567"/>
                    </a:cubicBezTo>
                    <a:cubicBezTo>
                      <a:pt x="398" y="559"/>
                      <a:pt x="396" y="556"/>
                      <a:pt x="395" y="556"/>
                    </a:cubicBezTo>
                    <a:lnTo>
                      <a:pt x="395" y="556"/>
                    </a:lnTo>
                    <a:cubicBezTo>
                      <a:pt x="394" y="556"/>
                      <a:pt x="395" y="559"/>
                      <a:pt x="396" y="564"/>
                    </a:cubicBezTo>
                    <a:lnTo>
                      <a:pt x="396" y="564"/>
                    </a:lnTo>
                    <a:cubicBezTo>
                      <a:pt x="394" y="560"/>
                      <a:pt x="391" y="555"/>
                      <a:pt x="386" y="550"/>
                    </a:cubicBezTo>
                    <a:lnTo>
                      <a:pt x="386" y="518"/>
                    </a:lnTo>
                    <a:cubicBezTo>
                      <a:pt x="386" y="508"/>
                      <a:pt x="393" y="497"/>
                      <a:pt x="397" y="496"/>
                    </a:cubicBezTo>
                    <a:lnTo>
                      <a:pt x="397" y="496"/>
                    </a:lnTo>
                    <a:cubicBezTo>
                      <a:pt x="395" y="501"/>
                      <a:pt x="394" y="507"/>
                      <a:pt x="396" y="507"/>
                    </a:cubicBezTo>
                    <a:cubicBezTo>
                      <a:pt x="397" y="507"/>
                      <a:pt x="399" y="505"/>
                      <a:pt x="402" y="502"/>
                    </a:cubicBezTo>
                    <a:cubicBezTo>
                      <a:pt x="402" y="498"/>
                      <a:pt x="400" y="495"/>
                      <a:pt x="398" y="495"/>
                    </a:cubicBezTo>
                    <a:cubicBezTo>
                      <a:pt x="398" y="495"/>
                      <a:pt x="398" y="496"/>
                      <a:pt x="397" y="496"/>
                    </a:cubicBezTo>
                    <a:lnTo>
                      <a:pt x="397" y="496"/>
                    </a:lnTo>
                    <a:cubicBezTo>
                      <a:pt x="399" y="491"/>
                      <a:pt x="402" y="486"/>
                      <a:pt x="402" y="486"/>
                    </a:cubicBezTo>
                    <a:cubicBezTo>
                      <a:pt x="402" y="472"/>
                      <a:pt x="402" y="458"/>
                      <a:pt x="412" y="434"/>
                    </a:cubicBezTo>
                    <a:lnTo>
                      <a:pt x="412" y="434"/>
                    </a:lnTo>
                    <a:cubicBezTo>
                      <a:pt x="415" y="430"/>
                      <a:pt x="425" y="415"/>
                      <a:pt x="434" y="406"/>
                    </a:cubicBezTo>
                    <a:cubicBezTo>
                      <a:pt x="434" y="406"/>
                      <a:pt x="445" y="384"/>
                      <a:pt x="440" y="384"/>
                    </a:cubicBezTo>
                    <a:cubicBezTo>
                      <a:pt x="439" y="384"/>
                      <a:pt x="437" y="386"/>
                      <a:pt x="434" y="389"/>
                    </a:cubicBezTo>
                    <a:lnTo>
                      <a:pt x="451" y="373"/>
                    </a:lnTo>
                    <a:lnTo>
                      <a:pt x="466" y="356"/>
                    </a:lnTo>
                    <a:cubicBezTo>
                      <a:pt x="483" y="356"/>
                      <a:pt x="499" y="341"/>
                      <a:pt x="499" y="341"/>
                    </a:cubicBezTo>
                    <a:cubicBezTo>
                      <a:pt x="515" y="341"/>
                      <a:pt x="531" y="324"/>
                      <a:pt x="531" y="324"/>
                    </a:cubicBezTo>
                    <a:close/>
                    <a:moveTo>
                      <a:pt x="532" y="1"/>
                    </a:moveTo>
                    <a:cubicBezTo>
                      <a:pt x="456" y="1"/>
                      <a:pt x="379" y="21"/>
                      <a:pt x="305" y="65"/>
                    </a:cubicBezTo>
                    <a:cubicBezTo>
                      <a:pt x="208" y="130"/>
                      <a:pt x="128" y="244"/>
                      <a:pt x="78" y="373"/>
                    </a:cubicBezTo>
                    <a:cubicBezTo>
                      <a:pt x="1" y="625"/>
                      <a:pt x="135" y="891"/>
                      <a:pt x="366" y="1039"/>
                    </a:cubicBezTo>
                    <a:lnTo>
                      <a:pt x="366" y="1039"/>
                    </a:lnTo>
                    <a:cubicBezTo>
                      <a:pt x="363" y="1044"/>
                      <a:pt x="367" y="1044"/>
                      <a:pt x="370" y="1044"/>
                    </a:cubicBezTo>
                    <a:cubicBezTo>
                      <a:pt x="371" y="1044"/>
                      <a:pt x="372" y="1044"/>
                      <a:pt x="373" y="1044"/>
                    </a:cubicBezTo>
                    <a:lnTo>
                      <a:pt x="373" y="1044"/>
                    </a:lnTo>
                    <a:cubicBezTo>
                      <a:pt x="373" y="1044"/>
                      <a:pt x="374" y="1044"/>
                      <a:pt x="374" y="1045"/>
                    </a:cubicBezTo>
                    <a:lnTo>
                      <a:pt x="374" y="1045"/>
                    </a:lnTo>
                    <a:cubicBezTo>
                      <a:pt x="375" y="1046"/>
                      <a:pt x="373" y="1048"/>
                      <a:pt x="369" y="1052"/>
                    </a:cubicBezTo>
                    <a:cubicBezTo>
                      <a:pt x="322" y="1084"/>
                      <a:pt x="272" y="1100"/>
                      <a:pt x="225" y="1132"/>
                    </a:cubicBezTo>
                    <a:cubicBezTo>
                      <a:pt x="143" y="1164"/>
                      <a:pt x="128" y="1278"/>
                      <a:pt x="160" y="1358"/>
                    </a:cubicBezTo>
                    <a:cubicBezTo>
                      <a:pt x="193" y="1414"/>
                      <a:pt x="248" y="1439"/>
                      <a:pt x="306" y="1439"/>
                    </a:cubicBezTo>
                    <a:cubicBezTo>
                      <a:pt x="333" y="1439"/>
                      <a:pt x="360" y="1433"/>
                      <a:pt x="386" y="1423"/>
                    </a:cubicBezTo>
                    <a:cubicBezTo>
                      <a:pt x="514" y="1363"/>
                      <a:pt x="625" y="1272"/>
                      <a:pt x="715" y="1162"/>
                    </a:cubicBezTo>
                    <a:lnTo>
                      <a:pt x="715" y="1162"/>
                    </a:lnTo>
                    <a:cubicBezTo>
                      <a:pt x="743" y="1165"/>
                      <a:pt x="771" y="1166"/>
                      <a:pt x="799" y="1166"/>
                    </a:cubicBezTo>
                    <a:cubicBezTo>
                      <a:pt x="997" y="1166"/>
                      <a:pt x="1201" y="1104"/>
                      <a:pt x="1388" y="1020"/>
                    </a:cubicBezTo>
                    <a:cubicBezTo>
                      <a:pt x="1468" y="987"/>
                      <a:pt x="1485" y="858"/>
                      <a:pt x="1436" y="793"/>
                    </a:cubicBezTo>
                    <a:cubicBezTo>
                      <a:pt x="1403" y="738"/>
                      <a:pt x="1348" y="713"/>
                      <a:pt x="1290" y="713"/>
                    </a:cubicBezTo>
                    <a:cubicBezTo>
                      <a:pt x="1263" y="713"/>
                      <a:pt x="1236" y="718"/>
                      <a:pt x="1210" y="729"/>
                    </a:cubicBezTo>
                    <a:cubicBezTo>
                      <a:pt x="1119" y="773"/>
                      <a:pt x="1016" y="804"/>
                      <a:pt x="910" y="822"/>
                    </a:cubicBezTo>
                    <a:lnTo>
                      <a:pt x="910" y="822"/>
                    </a:lnTo>
                    <a:cubicBezTo>
                      <a:pt x="984" y="595"/>
                      <a:pt x="994" y="254"/>
                      <a:pt x="790" y="82"/>
                    </a:cubicBezTo>
                    <a:cubicBezTo>
                      <a:pt x="711" y="30"/>
                      <a:pt x="622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560;p38"/>
              <p:cNvSpPr/>
              <p:nvPr/>
            </p:nvSpPr>
            <p:spPr>
              <a:xfrm>
                <a:off x="5295175" y="1323725"/>
                <a:ext cx="420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80" extrusionOk="0">
                    <a:moveTo>
                      <a:pt x="850" y="332"/>
                    </a:moveTo>
                    <a:cubicBezTo>
                      <a:pt x="860" y="332"/>
                      <a:pt x="889" y="338"/>
                      <a:pt x="889" y="338"/>
                    </a:cubicBezTo>
                    <a:cubicBezTo>
                      <a:pt x="900" y="350"/>
                      <a:pt x="904" y="354"/>
                      <a:pt x="910" y="355"/>
                    </a:cubicBezTo>
                    <a:lnTo>
                      <a:pt x="910" y="355"/>
                    </a:lnTo>
                    <a:cubicBezTo>
                      <a:pt x="912" y="361"/>
                      <a:pt x="925" y="374"/>
                      <a:pt x="925" y="374"/>
                    </a:cubicBezTo>
                    <a:cubicBezTo>
                      <a:pt x="925" y="374"/>
                      <a:pt x="924" y="373"/>
                      <a:pt x="921" y="371"/>
                    </a:cubicBezTo>
                    <a:lnTo>
                      <a:pt x="921" y="371"/>
                    </a:lnTo>
                    <a:cubicBezTo>
                      <a:pt x="953" y="403"/>
                      <a:pt x="953" y="403"/>
                      <a:pt x="953" y="452"/>
                    </a:cubicBezTo>
                    <a:cubicBezTo>
                      <a:pt x="938" y="468"/>
                      <a:pt x="938" y="485"/>
                      <a:pt x="938" y="500"/>
                    </a:cubicBezTo>
                    <a:cubicBezTo>
                      <a:pt x="938" y="517"/>
                      <a:pt x="921" y="532"/>
                      <a:pt x="921" y="532"/>
                    </a:cubicBezTo>
                    <a:cubicBezTo>
                      <a:pt x="889" y="597"/>
                      <a:pt x="873" y="614"/>
                      <a:pt x="824" y="662"/>
                    </a:cubicBezTo>
                    <a:cubicBezTo>
                      <a:pt x="775" y="711"/>
                      <a:pt x="720" y="755"/>
                      <a:pt x="659" y="792"/>
                    </a:cubicBezTo>
                    <a:lnTo>
                      <a:pt x="659" y="792"/>
                    </a:lnTo>
                    <a:cubicBezTo>
                      <a:pt x="636" y="723"/>
                      <a:pt x="625" y="652"/>
                      <a:pt x="630" y="582"/>
                    </a:cubicBezTo>
                    <a:lnTo>
                      <a:pt x="630" y="565"/>
                    </a:lnTo>
                    <a:lnTo>
                      <a:pt x="630" y="532"/>
                    </a:lnTo>
                    <a:cubicBezTo>
                      <a:pt x="647" y="500"/>
                      <a:pt x="647" y="485"/>
                      <a:pt x="662" y="452"/>
                    </a:cubicBezTo>
                    <a:cubicBezTo>
                      <a:pt x="662" y="435"/>
                      <a:pt x="695" y="403"/>
                      <a:pt x="727" y="371"/>
                    </a:cubicBezTo>
                    <a:cubicBezTo>
                      <a:pt x="744" y="355"/>
                      <a:pt x="759" y="338"/>
                      <a:pt x="792" y="338"/>
                    </a:cubicBezTo>
                    <a:cubicBezTo>
                      <a:pt x="803" y="333"/>
                      <a:pt x="808" y="332"/>
                      <a:pt x="810" y="332"/>
                    </a:cubicBezTo>
                    <a:cubicBezTo>
                      <a:pt x="814" y="332"/>
                      <a:pt x="803" y="338"/>
                      <a:pt x="792" y="338"/>
                    </a:cubicBezTo>
                    <a:lnTo>
                      <a:pt x="856" y="338"/>
                    </a:lnTo>
                    <a:cubicBezTo>
                      <a:pt x="846" y="333"/>
                      <a:pt x="846" y="332"/>
                      <a:pt x="850" y="332"/>
                    </a:cubicBezTo>
                    <a:close/>
                    <a:moveTo>
                      <a:pt x="827" y="1"/>
                    </a:moveTo>
                    <a:cubicBezTo>
                      <a:pt x="755" y="1"/>
                      <a:pt x="683" y="17"/>
                      <a:pt x="615" y="48"/>
                    </a:cubicBezTo>
                    <a:cubicBezTo>
                      <a:pt x="469" y="112"/>
                      <a:pt x="388" y="241"/>
                      <a:pt x="324" y="388"/>
                    </a:cubicBezTo>
                    <a:cubicBezTo>
                      <a:pt x="261" y="565"/>
                      <a:pt x="287" y="753"/>
                      <a:pt x="355" y="926"/>
                    </a:cubicBezTo>
                    <a:lnTo>
                      <a:pt x="355" y="926"/>
                    </a:lnTo>
                    <a:cubicBezTo>
                      <a:pt x="285" y="947"/>
                      <a:pt x="215" y="960"/>
                      <a:pt x="145" y="969"/>
                    </a:cubicBezTo>
                    <a:cubicBezTo>
                      <a:pt x="48" y="985"/>
                      <a:pt x="0" y="1099"/>
                      <a:pt x="33" y="1179"/>
                    </a:cubicBezTo>
                    <a:cubicBezTo>
                      <a:pt x="46" y="1260"/>
                      <a:pt x="117" y="1296"/>
                      <a:pt x="187" y="1296"/>
                    </a:cubicBezTo>
                    <a:cubicBezTo>
                      <a:pt x="201" y="1296"/>
                      <a:pt x="214" y="1295"/>
                      <a:pt x="227" y="1293"/>
                    </a:cubicBezTo>
                    <a:cubicBezTo>
                      <a:pt x="322" y="1277"/>
                      <a:pt x="420" y="1253"/>
                      <a:pt x="516" y="1220"/>
                    </a:cubicBezTo>
                    <a:lnTo>
                      <a:pt x="516" y="1220"/>
                    </a:lnTo>
                    <a:cubicBezTo>
                      <a:pt x="538" y="1251"/>
                      <a:pt x="560" y="1280"/>
                      <a:pt x="582" y="1308"/>
                    </a:cubicBezTo>
                    <a:cubicBezTo>
                      <a:pt x="759" y="1533"/>
                      <a:pt x="1013" y="1680"/>
                      <a:pt x="1283" y="1680"/>
                    </a:cubicBezTo>
                    <a:cubicBezTo>
                      <a:pt x="1382" y="1680"/>
                      <a:pt x="1484" y="1659"/>
                      <a:pt x="1584" y="1616"/>
                    </a:cubicBezTo>
                    <a:cubicBezTo>
                      <a:pt x="1664" y="1584"/>
                      <a:pt x="1681" y="1470"/>
                      <a:pt x="1632" y="1390"/>
                    </a:cubicBezTo>
                    <a:cubicBezTo>
                      <a:pt x="1602" y="1339"/>
                      <a:pt x="1553" y="1313"/>
                      <a:pt x="1501" y="1313"/>
                    </a:cubicBezTo>
                    <a:cubicBezTo>
                      <a:pt x="1469" y="1313"/>
                      <a:pt x="1436" y="1323"/>
                      <a:pt x="1406" y="1340"/>
                    </a:cubicBezTo>
                    <a:cubicBezTo>
                      <a:pt x="1368" y="1358"/>
                      <a:pt x="1328" y="1366"/>
                      <a:pt x="1288" y="1366"/>
                    </a:cubicBezTo>
                    <a:cubicBezTo>
                      <a:pt x="1142" y="1366"/>
                      <a:pt x="990" y="1261"/>
                      <a:pt x="889" y="1147"/>
                    </a:cubicBezTo>
                    <a:cubicBezTo>
                      <a:pt x="867" y="1125"/>
                      <a:pt x="846" y="1102"/>
                      <a:pt x="825" y="1077"/>
                    </a:cubicBezTo>
                    <a:lnTo>
                      <a:pt x="825" y="1077"/>
                    </a:lnTo>
                    <a:cubicBezTo>
                      <a:pt x="922" y="1019"/>
                      <a:pt x="1010" y="951"/>
                      <a:pt x="1083" y="872"/>
                    </a:cubicBezTo>
                    <a:cubicBezTo>
                      <a:pt x="1196" y="743"/>
                      <a:pt x="1277" y="614"/>
                      <a:pt x="1277" y="452"/>
                    </a:cubicBezTo>
                    <a:cubicBezTo>
                      <a:pt x="1293" y="291"/>
                      <a:pt x="1196" y="144"/>
                      <a:pt x="1067" y="64"/>
                    </a:cubicBezTo>
                    <a:cubicBezTo>
                      <a:pt x="990" y="21"/>
                      <a:pt x="908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6" name="KSO_Shape"/>
          <p:cNvSpPr/>
          <p:nvPr/>
        </p:nvSpPr>
        <p:spPr bwMode="auto">
          <a:xfrm>
            <a:off x="1800812" y="617377"/>
            <a:ext cx="7127621" cy="371291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sz="2700" dirty="0"/>
          </a:p>
          <a:p>
            <a:pPr algn="ctr">
              <a:defRPr/>
            </a:pPr>
            <a:endParaRPr lang="en-US" altLang="zh-CN" sz="2700" dirty="0"/>
          </a:p>
        </p:txBody>
      </p:sp>
      <p:sp>
        <p:nvSpPr>
          <p:cNvPr id="167" name="矩形 11"/>
          <p:cNvSpPr/>
          <p:nvPr/>
        </p:nvSpPr>
        <p:spPr>
          <a:xfrm>
            <a:off x="2953925" y="1170352"/>
            <a:ext cx="2888933" cy="63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125" b="1" noProof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GHI NHỚ</a:t>
            </a:r>
            <a:endParaRPr lang="zh-CN" altLang="en-US" sz="4125" b="1" noProof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46DBB8D-C39F-4231-A71F-E6417297E71B}"/>
              </a:ext>
            </a:extLst>
          </p:cNvPr>
          <p:cNvSpPr txBox="1"/>
          <p:nvPr/>
        </p:nvSpPr>
        <p:spPr>
          <a:xfrm>
            <a:off x="2861080" y="2285165"/>
            <a:ext cx="538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2400" dirty="0" smtClean="0">
                <a:solidFill>
                  <a:srgbClr val="002060"/>
                </a:solidFill>
              </a:rPr>
              <a:t>- </a:t>
            </a:r>
            <a:r>
              <a:rPr lang="en-US" sz="2400" dirty="0" err="1" smtClean="0"/>
              <a:t>Ghép</a:t>
            </a:r>
            <a:r>
              <a:rPr lang="en-US" sz="2400" dirty="0" smtClean="0"/>
              <a:t>, </a:t>
            </a:r>
            <a:r>
              <a:rPr lang="en-US" sz="2400" dirty="0" err="1" smtClean="0"/>
              <a:t>nối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rô-bốt</a:t>
            </a:r>
            <a:r>
              <a:rPr lang="en-US" sz="2400" dirty="0" smtClean="0"/>
              <a:t>.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3" name="Google Shape;3733;p39"/>
          <p:cNvSpPr/>
          <p:nvPr/>
        </p:nvSpPr>
        <p:spPr>
          <a:xfrm>
            <a:off x="4228613" y="36914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39"/>
          <p:cNvSpPr/>
          <p:nvPr/>
        </p:nvSpPr>
        <p:spPr>
          <a:xfrm>
            <a:off x="4013632" y="4394308"/>
            <a:ext cx="429961" cy="306889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39"/>
          <p:cNvSpPr/>
          <p:nvPr/>
        </p:nvSpPr>
        <p:spPr>
          <a:xfrm>
            <a:off x="5576925" y="671945"/>
            <a:ext cx="526002" cy="43368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6" name="Google Shape;3736;p39"/>
          <p:cNvGrpSpPr/>
          <p:nvPr/>
        </p:nvGrpSpPr>
        <p:grpSpPr>
          <a:xfrm rot="2699644">
            <a:off x="184050" y="4305389"/>
            <a:ext cx="795991" cy="550561"/>
            <a:chOff x="3736388" y="802750"/>
            <a:chExt cx="583325" cy="403425"/>
          </a:xfrm>
        </p:grpSpPr>
        <p:sp>
          <p:nvSpPr>
            <p:cNvPr id="3737" name="Google Shape;3737;p3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8" name="Google Shape;3738;p3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739" name="Google Shape;3739;p3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3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3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3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3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3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3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3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3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1" name="MH_SubTitle_1"/>
          <p:cNvSpPr/>
          <p:nvPr>
            <p:custDataLst>
              <p:tags r:id="rId1"/>
            </p:custDataLst>
          </p:nvPr>
        </p:nvSpPr>
        <p:spPr>
          <a:xfrm>
            <a:off x="1631817" y="2805395"/>
            <a:ext cx="6060065" cy="1220329"/>
          </a:xfrm>
          <a:prstGeom prst="roundRect">
            <a:avLst>
              <a:gd name="adj" fmla="val 1129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just">
              <a:defRPr/>
            </a:pP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Em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hãy</a:t>
            </a:r>
            <a:r>
              <a:rPr lang="en-US" altLang="zh-CN" sz="2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cắt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dán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một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hoặc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nhiều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rô-bốt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bằng</a:t>
            </a:r>
            <a:r>
              <a:rPr lang="en-US" altLang="zh-CN" sz="2000" dirty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giấy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theo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 ý </a:t>
            </a:r>
            <a:r>
              <a:rPr lang="en-US" altLang="zh-CN" sz="2000" dirty="0" err="1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thích</a:t>
            </a:r>
            <a:r>
              <a:rPr lang="en-US" altLang="zh-CN" sz="2000" dirty="0" smtClean="0">
                <a:ln/>
                <a:solidFill>
                  <a:srgbClr val="7030A0"/>
                </a:solidFill>
                <a:latin typeface="Arial" panose="020B0604020202020204" pitchFamily="34" charset="0"/>
                <a:ea typeface="方正少儿简体" panose="03000509000000000000" charset="-122"/>
                <a:cs typeface="Arial" panose="020B0604020202020204" pitchFamily="34" charset="0"/>
              </a:rPr>
              <a:t>.</a:t>
            </a:r>
            <a:endParaRPr lang="zh-CN" altLang="en-US" sz="2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72" name="Copyright Notice">
            <a:extLst>
              <a:ext uri="{FF2B5EF4-FFF2-40B4-BE49-F238E27FC236}">
                <a16:creationId xmlns:a16="http://schemas.microsoft.com/office/drawing/2014/main" id="{9D7DBAF4-6631-4C80-8C08-EFC31BF1936B}"/>
              </a:ext>
            </a:extLst>
          </p:cNvPr>
          <p:cNvSpPr/>
          <p:nvPr/>
        </p:nvSpPr>
        <p:spPr bwMode="auto">
          <a:xfrm>
            <a:off x="2458772" y="1632715"/>
            <a:ext cx="4406156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</a:t>
            </a:r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2400" b="1" cap="sm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LUYỆN TẬP – SÁNG TẠO</a:t>
            </a:r>
            <a:endParaRPr sz="2400"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2529" y="2028180"/>
            <a:ext cx="6435176" cy="242006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800" dirty="0" err="1" smtClean="0">
                <a:solidFill>
                  <a:schemeClr val="tx1"/>
                </a:solidFill>
              </a:rPr>
              <a:t>Rô-bốt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của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sẽ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tạo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từ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những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cơ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bản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nào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nào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sẽ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đầu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thân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chân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tay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1800" dirty="0" err="1" smtClean="0">
                <a:solidFill>
                  <a:schemeClr val="tx1"/>
                </a:solidFill>
              </a:rPr>
              <a:t>Bộ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phận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nào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cần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to, </a:t>
            </a:r>
            <a:r>
              <a:rPr lang="en-US" sz="1800" dirty="0" err="1" smtClean="0">
                <a:solidFill>
                  <a:schemeClr val="tx1"/>
                </a:solidFill>
              </a:rPr>
              <a:t>bộ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phận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nào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cần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nhỏ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1800" dirty="0" err="1" smtClean="0">
                <a:solidFill>
                  <a:schemeClr val="tx1"/>
                </a:solidFill>
              </a:rPr>
              <a:t>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đã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dùng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những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màu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nào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để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cắt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2526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Placeholder Texts">
  <a:themeElements>
    <a:clrScheme name="Simple Light">
      <a:dk1>
        <a:srgbClr val="191919"/>
      </a:dk1>
      <a:lt1>
        <a:srgbClr val="FDE9D4"/>
      </a:lt1>
      <a:dk2>
        <a:srgbClr val="7D433F"/>
      </a:dk2>
      <a:lt2>
        <a:srgbClr val="FFFFFF"/>
      </a:lt2>
      <a:accent1>
        <a:srgbClr val="FF815A"/>
      </a:accent1>
      <a:accent2>
        <a:srgbClr val="FF9FB8"/>
      </a:accent2>
      <a:accent3>
        <a:srgbClr val="FF4A75"/>
      </a:accent3>
      <a:accent4>
        <a:srgbClr val="FFAF50"/>
      </a:accent4>
      <a:accent5>
        <a:srgbClr val="6EC4FF"/>
      </a:accent5>
      <a:accent6>
        <a:srgbClr val="9999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379</Words>
  <Application>Microsoft Office PowerPoint</Application>
  <PresentationFormat>On-screen Show (16:9)</PresentationFormat>
  <Paragraphs>41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Itim</vt:lpstr>
      <vt:lpstr>#9Slide03 AllRoundGothic</vt:lpstr>
      <vt:lpstr>OpenSans</vt:lpstr>
      <vt:lpstr>Calibri</vt:lpstr>
      <vt:lpstr>Oxygen</vt:lpstr>
      <vt:lpstr>#9Slide03 Quicksand Bold</vt:lpstr>
      <vt:lpstr>微软雅黑</vt:lpstr>
      <vt:lpstr>方正少儿简体</vt:lpstr>
      <vt:lpstr>Arial</vt:lpstr>
      <vt:lpstr>方正大标宋简体</vt:lpstr>
      <vt:lpstr>Placeholder Texts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GỢI Ý CÁC BƯỚC THỰC 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55</cp:revision>
  <dcterms:modified xsi:type="dcterms:W3CDTF">2024-04-15T09:45:13Z</dcterms:modified>
</cp:coreProperties>
</file>