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8"/>
  </p:notesMasterIdLst>
  <p:sldIdLst>
    <p:sldId id="268" r:id="rId3"/>
    <p:sldId id="258" r:id="rId4"/>
    <p:sldId id="277" r:id="rId5"/>
    <p:sldId id="270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8380" y="1463876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5670" y="57541"/>
            <a:ext cx="1755609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51" y="0"/>
            <a:ext cx="2483732" cy="80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16" y="-30410"/>
            <a:ext cx="4816416" cy="149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417" y="3778134"/>
            <a:ext cx="1136468" cy="2324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77" y="3749040"/>
            <a:ext cx="3888702" cy="28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28435" y="0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6" y="980761"/>
            <a:ext cx="7144910" cy="3464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6" y="4215473"/>
            <a:ext cx="1648028" cy="2642527"/>
          </a:xfrm>
          <a:prstGeom prst="rect">
            <a:avLst/>
          </a:prstGeom>
        </p:spPr>
      </p:pic>
      <p:pic>
        <p:nvPicPr>
          <p:cNvPr id="4" name="1 doc va vo tay thẻo t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79557" y="5127624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6674" y="2482274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mẫu sau đó thực hiện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23" y="1476653"/>
            <a:ext cx="1402011" cy="2248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771" y="427949"/>
            <a:ext cx="11090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 tên các nhạc </a:t>
            </a: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 tiếp vào lời như nhạc cụ Trống con, thanh phách, traiengo...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42630"/>
            <a:ext cx="4023360" cy="42324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91894" y="1584077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VD 1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833409" y="4661542"/>
            <a:ext cx="183736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 phách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1814911"/>
            <a:ext cx="4393474" cy="50430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725830" y="1353245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VD 3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9875976" y="4538432"/>
            <a:ext cx="17508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pt-B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Traiengo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17" name="Picture 16" descr="C:\Users\ADMIN\Desktop\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63" y="4538432"/>
            <a:ext cx="3435531" cy="213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415061" y="3850079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VD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9075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94333" cy="2782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7" y="2989189"/>
            <a:ext cx="2421855" cy="3868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56857" y="3283833"/>
            <a:ext cx="903514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sử dụng nhạc cụ Traiengo, nhóm 2 Song loan.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 ngắt sau hình nốt đen.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68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" y="3062171"/>
            <a:ext cx="12170473" cy="3573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7394" y="1197977"/>
            <a:ext cx="92964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uyện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gõ theo hình tiết 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thức: tập thể, nhóm, cặp đôi, cá nhân.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Desktop\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94" y="2054676"/>
            <a:ext cx="8405087" cy="100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9"/>
            <a:ext cx="10141544" cy="7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72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94</Words>
  <Application>Microsoft Office PowerPoint</Application>
  <PresentationFormat>Custom</PresentationFormat>
  <Paragraphs>12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2022-04-04T07:27:39Z</dcterms:created>
  <dcterms:modified xsi:type="dcterms:W3CDTF">2024-03-11T09:03:13Z</dcterms:modified>
</cp:coreProperties>
</file>