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0"/>
  </p:notesMasterIdLst>
  <p:sldIdLst>
    <p:sldId id="513" r:id="rId2"/>
    <p:sldId id="551" r:id="rId3"/>
    <p:sldId id="564" r:id="rId4"/>
    <p:sldId id="563" r:id="rId5"/>
    <p:sldId id="562" r:id="rId6"/>
    <p:sldId id="565" r:id="rId7"/>
    <p:sldId id="566" r:id="rId8"/>
    <p:sldId id="567" r:id="rId9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 autoAdjust="0"/>
  </p:normalViewPr>
  <p:slideViewPr>
    <p:cSldViewPr>
      <p:cViewPr varScale="1">
        <p:scale>
          <a:sx n="74" d="100"/>
          <a:sy n="74" d="100"/>
        </p:scale>
        <p:origin x="-738" y="-90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6A1451B-1400-44EA-9330-41B50D1F1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81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FCB0B-CB4A-4D99-B381-F33357E2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8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67D3D-B67E-43AC-9090-2293FC071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8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E9911-D9E7-4834-B300-489282E24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82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27A57-6DDE-4CF1-9313-D55CF91F4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5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9B893-C839-418B-BD45-CB7C0EDCC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1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4E678-6F1F-4CB6-B46F-039421710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3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85127-2AE9-44BF-A8B7-B8532D03E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6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53E89-3C02-4023-95DD-4AD3D6A23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5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E9077-17D6-4A84-AF64-706D4FD1C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A3A76-4124-46F8-9F0C-9C7C09A17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2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117FF-00F0-442F-B167-A9316862D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9F68A-D903-4E46-ACB5-A409CEC15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4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F3B3A-AB50-458B-92E0-5263015DF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0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369AF850-0879-4BF2-8B58-25BA7FAF7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4a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5.m4a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4a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7.m4a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6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6 - TIẾT 4</a:t>
            </a:r>
          </a:p>
        </p:txBody>
      </p:sp>
      <p:pic>
        <p:nvPicPr>
          <p:cNvPr id="2" name="FILE_20220310_080323_Thoại 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82019" y="5511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461963" y="2786063"/>
            <a:ext cx="392906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5124" name="Picture 1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94063"/>
            <a:ext cx="5062538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341938" y="4035425"/>
            <a:ext cx="53292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Nhạc và lời: Nguyễn Văn Chung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711325" y="32940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042988"/>
            <a:ext cx="66976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ILE_20220310_080323_Thoại 0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0366" y="49029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19050"/>
            <a:ext cx="8208963" cy="672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araoke Mẹ ơi có biết - Lớp 2 - Nguyễn Văn Chung - Kết nối tri thức với cuộc sống - MiMi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506" y="188640"/>
            <a:ext cx="1849438" cy="1387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1357313" y="2619375"/>
            <a:ext cx="82708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 GÕ ĐỆM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TIẾT TẤU LỜI CA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820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819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3" name="FILE_20220310_080323_Thoại 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1328738" y="14288"/>
            <a:ext cx="82391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araoke Mẹ ơi có biết - Lớp 2 - Nguyễn Văn Chung - Kết nối tri thức với cuộc sống - MiMi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0506" y="188640"/>
            <a:ext cx="1849438" cy="1387079"/>
          </a:xfrm>
          <a:prstGeom prst="rect">
            <a:avLst/>
          </a:prstGeom>
        </p:spPr>
      </p:pic>
      <p:pic>
        <p:nvPicPr>
          <p:cNvPr id="2" name="FILE_20220310_080323_Thoại 0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9569" y="1988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1952625" y="2732088"/>
            <a:ext cx="70786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MINH HỌA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0249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0247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3" name="FILE_20220310_080323_Thoại 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2"/>
          <a:stretch>
            <a:fillRect/>
          </a:stretch>
        </p:blipFill>
        <p:spPr bwMode="auto">
          <a:xfrm>
            <a:off x="1238250" y="128588"/>
            <a:ext cx="8351838" cy="664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3238500" y="2044700"/>
            <a:ext cx="3603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5557838" y="2044700"/>
            <a:ext cx="36036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8078788" y="2044700"/>
            <a:ext cx="36036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2938463" y="3114675"/>
            <a:ext cx="36036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4694238" y="3114675"/>
            <a:ext cx="36036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6565900" y="3114675"/>
            <a:ext cx="3603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8439150" y="3114675"/>
            <a:ext cx="3603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3132138" y="4176713"/>
            <a:ext cx="36036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5543550" y="4176713"/>
            <a:ext cx="36036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8062913" y="4176713"/>
            <a:ext cx="36036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3489325" y="5303838"/>
            <a:ext cx="3603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5724525" y="5284788"/>
            <a:ext cx="3603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8118475" y="5284788"/>
            <a:ext cx="3603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2771775" y="6337300"/>
            <a:ext cx="3603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5026025" y="6337300"/>
            <a:ext cx="3603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6377" r="84186" b="43164"/>
          <a:stretch>
            <a:fillRect/>
          </a:stretch>
        </p:blipFill>
        <p:spPr bwMode="auto">
          <a:xfrm>
            <a:off x="7070725" y="6337300"/>
            <a:ext cx="3603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4478338" y="2070100"/>
            <a:ext cx="3603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6891338" y="2044700"/>
            <a:ext cx="3587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1957388" y="3092450"/>
            <a:ext cx="3603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8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3973513" y="3114675"/>
            <a:ext cx="36036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5738813" y="3114675"/>
            <a:ext cx="36036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0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7573963" y="3114675"/>
            <a:ext cx="36036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2138363" y="4176713"/>
            <a:ext cx="36036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2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4416425" y="4176713"/>
            <a:ext cx="3587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6891338" y="4176713"/>
            <a:ext cx="3587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4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2138363" y="5284788"/>
            <a:ext cx="36036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4775200" y="5305425"/>
            <a:ext cx="3603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6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7070725" y="5305425"/>
            <a:ext cx="3603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1957388" y="6337300"/>
            <a:ext cx="3603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8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3986213" y="6337300"/>
            <a:ext cx="3603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9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6175375" y="6340475"/>
            <a:ext cx="3603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00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6" t="36377" r="6667" b="43164"/>
          <a:stretch>
            <a:fillRect/>
          </a:stretch>
        </p:blipFill>
        <p:spPr bwMode="auto">
          <a:xfrm>
            <a:off x="8205788" y="6324600"/>
            <a:ext cx="36036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Karaoke Mẹ ơi có biết - Lớp 2 - Nguyễn Văn Chung - Kết nối tri thức với cuộc sống - MiMi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950" y="128588"/>
            <a:ext cx="1849438" cy="1387079"/>
          </a:xfrm>
          <a:prstGeom prst="rect">
            <a:avLst/>
          </a:prstGeom>
        </p:spPr>
      </p:pic>
      <p:pic>
        <p:nvPicPr>
          <p:cNvPr id="2" name="FILE_20220310_080323_Thoại 0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1846" y="19992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3"/>
          <p:cNvSpPr>
            <a:spLocks noChangeArrowheads="1"/>
          </p:cNvSpPr>
          <p:nvPr/>
        </p:nvSpPr>
        <p:spPr bwMode="auto">
          <a:xfrm>
            <a:off x="468313" y="2781300"/>
            <a:ext cx="43703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14340" name="Picture 12" descr="LỜI RU TRẺ THƠ - Hát Ru Con dân ca Bắc Bộ ( Mẹ nghe mẹ ngủ trước con ) - 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3469" r="4533" b="12933"/>
          <a:stretch>
            <a:fillRect/>
          </a:stretch>
        </p:blipFill>
        <p:spPr bwMode="auto">
          <a:xfrm>
            <a:off x="5126038" y="3756025"/>
            <a:ext cx="546735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042988"/>
            <a:ext cx="66976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Rectangle 3"/>
          <p:cNvSpPr>
            <a:spLocks noChangeArrowheads="1"/>
          </p:cNvSpPr>
          <p:nvPr/>
        </p:nvSpPr>
        <p:spPr bwMode="auto">
          <a:xfrm>
            <a:off x="1868488" y="2100263"/>
            <a:ext cx="14573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4</a:t>
            </a:r>
          </a:p>
        </p:txBody>
      </p:sp>
      <p:pic>
        <p:nvPicPr>
          <p:cNvPr id="14343" name="Picture 11" descr="C:\Users\Administrator\Downloads\palm-tree-155730_128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8474075" y="1920875"/>
            <a:ext cx="2119313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475038"/>
            <a:ext cx="4665663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140075"/>
            <a:ext cx="80232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pic>
        <p:nvPicPr>
          <p:cNvPr id="2" name="FILE_20220310_080323_Thoại 0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3900" y="508992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84" grpId="0"/>
      <p:bldP spid="2049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12759</TotalTime>
  <Words>58</Words>
  <Application>Microsoft Office PowerPoint</Application>
  <PresentationFormat>Custom</PresentationFormat>
  <Paragraphs>13</Paragraphs>
  <Slides>8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652</cp:revision>
  <dcterms:created xsi:type="dcterms:W3CDTF">2010-04-30T18:19:48Z</dcterms:created>
  <dcterms:modified xsi:type="dcterms:W3CDTF">2024-03-12T01:59:06Z</dcterms:modified>
</cp:coreProperties>
</file>