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1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020" y="-90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85007F0-EC7F-47C2-B42A-6CF80592C315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5325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B9BFD38-5BC6-4317-A7BE-239EE59069D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46156E2-5D10-4DEB-8DF7-D7CF277ECDF3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9DDBCF6-3012-4B93-934C-377DF917F7D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15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AF441A7-5FA9-4E77-BD4B-531C5975F61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16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3964FBA-CCB4-4C4B-9180-A8BCD67FF6D5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8F1E222-A33F-4D63-A3FF-5F5007C944D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.gif"/><Relationship Id="rId7" Type="http://schemas.openxmlformats.org/officeDocument/2006/relationships/image" Target="../media/image3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56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2 – CHỦ ĐỀ 7 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7" descr="D:\GIÁO ÁN 1 2020-2021\HÌNH SOẠN GIÁO ÁN\Đọc nhạc\Những người bạn của Đô - Rê - Mi - Copy.jpg"/>
          <p:cNvPicPr/>
          <p:nvPr/>
        </p:nvPicPr>
        <p:blipFill>
          <a:blip r:embed="rId2"/>
          <a:srcRect l="3455" r="6544" b="1612"/>
          <a:stretch/>
        </p:blipFill>
        <p:spPr>
          <a:xfrm>
            <a:off x="-14400" y="0"/>
            <a:ext cx="10987200" cy="6858000"/>
          </a:xfrm>
          <a:prstGeom prst="rect">
            <a:avLst/>
          </a:prstGeom>
          <a:ln w="0">
            <a:noFill/>
          </a:ln>
        </p:spPr>
      </p:pic>
      <p:sp>
        <p:nvSpPr>
          <p:cNvPr id="312" name="Text Box 10"/>
          <p:cNvSpPr/>
          <p:nvPr/>
        </p:nvSpPr>
        <p:spPr>
          <a:xfrm>
            <a:off x="15840" y="189000"/>
            <a:ext cx="6421320" cy="1699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>
                <a:solidFill>
                  <a:srgbClr val="FF0000"/>
                </a:solidFill>
                <a:latin typeface="Times New Roman"/>
              </a:rPr>
              <a:t>TRÒ CHƠI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1713CB"/>
                </a:solidFill>
                <a:latin typeface="Times New Roman"/>
              </a:rPr>
              <a:t>PHÍM ĐÀN VUI NHỘN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18" name="Text Box 9"/>
          <p:cNvSpPr/>
          <p:nvPr/>
        </p:nvSpPr>
        <p:spPr>
          <a:xfrm>
            <a:off x="4557600" y="1071720"/>
            <a:ext cx="22971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9" name="Text Box 10"/>
          <p:cNvSpPr/>
          <p:nvPr/>
        </p:nvSpPr>
        <p:spPr>
          <a:xfrm>
            <a:off x="843120" y="179064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0" name="Picture 10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8344080" y="2857680"/>
            <a:ext cx="1465200" cy="26683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1" descr="D:\GIÁO ÁN 1 2020-2021\HÌNH SOẠN GIÁO ÁN\Đọc nhạc\DO RE MI - Copy (2) - Copy.jpg"/>
          <p:cNvPicPr/>
          <p:nvPr/>
        </p:nvPicPr>
        <p:blipFill>
          <a:blip r:embed="rId5"/>
          <a:stretch/>
        </p:blipFill>
        <p:spPr>
          <a:xfrm>
            <a:off x="1271520" y="3000240"/>
            <a:ext cx="1214640" cy="240516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2" descr="D:\GIÁO ÁN 1 2020-2021\HÌNH SOẠN GIÁO ÁN\Đọc nhạc\DO RE MI - Copy (2).jpg"/>
          <p:cNvPicPr/>
          <p:nvPr/>
        </p:nvPicPr>
        <p:blipFill>
          <a:blip r:embed="rId6"/>
          <a:stretch/>
        </p:blipFill>
        <p:spPr>
          <a:xfrm>
            <a:off x="2914560" y="2928960"/>
            <a:ext cx="1465200" cy="246708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13" descr="D:\GIÁO ÁN 1 2020-2021\HÌNH SOẠN GIÁO ÁN\Đọc nhạc\DO RE MI - Copy (3).jpg"/>
          <p:cNvPicPr/>
          <p:nvPr/>
        </p:nvPicPr>
        <p:blipFill>
          <a:blip r:embed="rId7"/>
          <a:stretch/>
        </p:blipFill>
        <p:spPr>
          <a:xfrm>
            <a:off x="4700520" y="2928960"/>
            <a:ext cx="1517760" cy="247968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14" descr="D:\GIÁO ÁN 1 2020-2021\HÌNH SOẠN GIÁO ÁN\Đọc nhạc\DO RE MI - Copy.jpg"/>
          <p:cNvPicPr/>
          <p:nvPr/>
        </p:nvPicPr>
        <p:blipFill>
          <a:blip r:embed="rId8"/>
          <a:stretch/>
        </p:blipFill>
        <p:spPr>
          <a:xfrm>
            <a:off x="6629400" y="2857680"/>
            <a:ext cx="1415880" cy="2668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7" descr="D:\GIÁO ÁN 1 2020-2021\HÌNH SOẠN GIÁO ÁN\Đọc nhạc\HÁT CÙNG ĐRMFS\Picture1.jpg"/>
          <p:cNvPicPr/>
          <p:nvPr/>
        </p:nvPicPr>
        <p:blipFill>
          <a:blip r:embed="rId5"/>
          <a:srcRect b="57302"/>
          <a:stretch/>
        </p:blipFill>
        <p:spPr>
          <a:xfrm>
            <a:off x="843120" y="1054080"/>
            <a:ext cx="9396360" cy="22305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7" descr="D:\GIÁO ÁN 1 2020-2021\HÌNH SOẠN GIÁO ÁN\Đọc nhạc\HÁT CÙNG ĐRMFS\Picture1.jpg"/>
          <p:cNvPicPr/>
          <p:nvPr/>
        </p:nvPicPr>
        <p:blipFill>
          <a:blip r:embed="rId5"/>
          <a:srcRect t="53535"/>
          <a:stretch/>
        </p:blipFill>
        <p:spPr>
          <a:xfrm>
            <a:off x="885960" y="3284640"/>
            <a:ext cx="9394560" cy="2252520"/>
          </a:xfrm>
          <a:prstGeom prst="rect">
            <a:avLst/>
          </a:prstGeom>
          <a:ln w="0">
            <a:noFill/>
          </a:ln>
        </p:spPr>
      </p:pic>
      <p:sp>
        <p:nvSpPr>
          <p:cNvPr id="330" name="Text Box 10"/>
          <p:cNvSpPr/>
          <p:nvPr/>
        </p:nvSpPr>
        <p:spPr>
          <a:xfrm>
            <a:off x="5991120" y="57240"/>
            <a:ext cx="4738680" cy="84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FFFF00"/>
                </a:solidFill>
                <a:latin typeface="Times New Roman"/>
              </a:rPr>
              <a:t>HÁT CÙNG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FFFF00"/>
                </a:solidFill>
                <a:latin typeface="Times New Roman"/>
              </a:rPr>
              <a:t>ĐÔ – RÊ – MI – PHA - SON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9D86405-01E1-46E6-87FE-3986F07F66BA}"/>
              </a:ext>
            </a:extLst>
          </p:cNvPr>
          <p:cNvSpPr/>
          <p:nvPr/>
        </p:nvSpPr>
        <p:spPr>
          <a:xfrm>
            <a:off x="228600" y="223207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ĐỌC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70E7333-90A9-478F-AD23-E6386C7AF0CE}"/>
              </a:ext>
            </a:extLst>
          </p:cNvPr>
          <p:cNvSpPr/>
          <p:nvPr/>
        </p:nvSpPr>
        <p:spPr>
          <a:xfrm>
            <a:off x="1981200" y="223207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MẪU BÀI SỐ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HÁT CÙNG ĐÔ RÊ MI PHA 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2" descr="D:\GIÁO ÁN 1 2020-2021\HÌNH SOẠN GIÁO ÁN\Đọc nhạc\HÁT CÙNG ĐRMFS\Picture1.jpg"/>
          <p:cNvPicPr/>
          <p:nvPr/>
        </p:nvPicPr>
        <p:blipFill>
          <a:blip r:embed="rId2">
            <a:biLevel thresh="50000"/>
          </a:blip>
          <a:stretch/>
        </p:blipFill>
        <p:spPr>
          <a:xfrm>
            <a:off x="0" y="1397160"/>
            <a:ext cx="10625040" cy="5460840"/>
          </a:xfrm>
          <a:prstGeom prst="rect">
            <a:avLst/>
          </a:prstGeom>
          <a:ln w="0">
            <a:noFill/>
          </a:ln>
        </p:spPr>
      </p:pic>
      <p:sp>
        <p:nvSpPr>
          <p:cNvPr id="332" name="Text Box 9"/>
          <p:cNvSpPr/>
          <p:nvPr/>
        </p:nvSpPr>
        <p:spPr>
          <a:xfrm>
            <a:off x="76200" y="89055"/>
            <a:ext cx="3222720" cy="5464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>
                <a:solidFill>
                  <a:srgbClr val="1713CB"/>
                </a:solidFill>
                <a:latin typeface="Times New Roman"/>
              </a:rPr>
              <a:t>ĐỌC TÊN NỐT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Text Box 10"/>
          <p:cNvSpPr/>
          <p:nvPr/>
        </p:nvSpPr>
        <p:spPr>
          <a:xfrm>
            <a:off x="740520" y="850675"/>
            <a:ext cx="9144000" cy="60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35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7" name="Picture 7" descr="D:\GIÁO ÁN 1 2020-2021\HÌNH SOẠN GIÁO ÁN\Đọc nhạc\HÁT CÙNG ĐRMFS\Picture1.jpg"/>
          <p:cNvPicPr/>
          <p:nvPr/>
        </p:nvPicPr>
        <p:blipFill>
          <a:blip r:embed="rId5"/>
          <a:srcRect b="65222"/>
          <a:stretch/>
        </p:blipFill>
        <p:spPr>
          <a:xfrm>
            <a:off x="522360" y="2593800"/>
            <a:ext cx="9932760" cy="2264040"/>
          </a:xfrm>
          <a:prstGeom prst="rect">
            <a:avLst/>
          </a:prstGeom>
          <a:ln w="0">
            <a:noFill/>
          </a:ln>
        </p:spPr>
      </p:pic>
      <p:sp>
        <p:nvSpPr>
          <p:cNvPr id="338" name="Rectangle 1"/>
          <p:cNvSpPr/>
          <p:nvPr/>
        </p:nvSpPr>
        <p:spPr>
          <a:xfrm>
            <a:off x="2822400" y="4400640"/>
            <a:ext cx="6551640" cy="914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792CE6A-5124-4805-8859-41E9B65DBFE4}"/>
              </a:ext>
            </a:extLst>
          </p:cNvPr>
          <p:cNvSpPr/>
          <p:nvPr/>
        </p:nvSpPr>
        <p:spPr>
          <a:xfrm>
            <a:off x="4686300" y="1680487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40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2" name="Picture 5" descr="D:\GIÁO ÁN 1 2020-2021\HÌNH SOẠN GIÁO ÁN\Đọc nhạc\HÁT CÙNG ĐRMFS\Picture1.jpg"/>
          <p:cNvPicPr/>
          <p:nvPr/>
        </p:nvPicPr>
        <p:blipFill>
          <a:blip r:embed="rId5"/>
          <a:srcRect t="53535" b="10724"/>
          <a:stretch/>
        </p:blipFill>
        <p:spPr>
          <a:xfrm>
            <a:off x="485640" y="2230560"/>
            <a:ext cx="9969480" cy="2417760"/>
          </a:xfrm>
          <a:prstGeom prst="rect">
            <a:avLst/>
          </a:prstGeom>
          <a:ln w="0">
            <a:noFill/>
          </a:ln>
        </p:spPr>
      </p:pic>
      <p:sp>
        <p:nvSpPr>
          <p:cNvPr id="343" name="Rectangle 6"/>
          <p:cNvSpPr/>
          <p:nvPr/>
        </p:nvSpPr>
        <p:spPr>
          <a:xfrm>
            <a:off x="2486160" y="4046400"/>
            <a:ext cx="6913440" cy="120348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97C87E3-3A1A-4A61-A089-ACDC5046075D}"/>
              </a:ext>
            </a:extLst>
          </p:cNvPr>
          <p:cNvSpPr/>
          <p:nvPr/>
        </p:nvSpPr>
        <p:spPr>
          <a:xfrm>
            <a:off x="4686300" y="1680487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7" descr="D:\GIÁO ÁN 1 2020-2021\HÌNH SOẠN GIÁO ÁN\Đọc nhạc\HÁT CÙNG ĐRMFS\Picture1.jpg"/>
          <p:cNvPicPr/>
          <p:nvPr/>
        </p:nvPicPr>
        <p:blipFill>
          <a:blip r:embed="rId4"/>
          <a:srcRect b="72535"/>
          <a:stretch/>
        </p:blipFill>
        <p:spPr>
          <a:xfrm>
            <a:off x="522360" y="1730520"/>
            <a:ext cx="9932760" cy="178740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6" descr="D:\GIÁO ÁN 1 2020-2021\HÌNH SOẠN GIÁO ÁN\Đọc nhạc\HÁT CÙNG ĐRMFS\Picture1.jpg"/>
          <p:cNvPicPr/>
          <p:nvPr/>
        </p:nvPicPr>
        <p:blipFill>
          <a:blip r:embed="rId4"/>
          <a:srcRect t="53535" b="17128"/>
          <a:stretch/>
        </p:blipFill>
        <p:spPr>
          <a:xfrm>
            <a:off x="522360" y="4181400"/>
            <a:ext cx="9969480" cy="1984320"/>
          </a:xfrm>
          <a:prstGeom prst="rect">
            <a:avLst/>
          </a:prstGeom>
          <a:ln w="0">
            <a:noFill/>
          </a:ln>
        </p:spPr>
      </p:pic>
      <p:sp>
        <p:nvSpPr>
          <p:cNvPr id="347" name="Text Box 10"/>
          <p:cNvSpPr/>
          <p:nvPr/>
        </p:nvSpPr>
        <p:spPr>
          <a:xfrm>
            <a:off x="843120" y="81612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D23E731-B136-4168-A1B4-729ABF9D07A7}"/>
              </a:ext>
            </a:extLst>
          </p:cNvPr>
          <p:cNvSpPr/>
          <p:nvPr/>
        </p:nvSpPr>
        <p:spPr>
          <a:xfrm>
            <a:off x="152400" y="170408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HÁT CÙNG ĐÔ RÊ MI PHA 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 Box 10"/>
          <p:cNvSpPr/>
          <p:nvPr/>
        </p:nvSpPr>
        <p:spPr>
          <a:xfrm>
            <a:off x="0" y="0"/>
            <a:ext cx="3038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GHÉP LỜI CA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Rectangle 22"/>
          <p:cNvSpPr/>
          <p:nvPr/>
        </p:nvSpPr>
        <p:spPr>
          <a:xfrm>
            <a:off x="1735200" y="3146400"/>
            <a:ext cx="8143920" cy="642960"/>
          </a:xfrm>
          <a:prstGeom prst="rect">
            <a:avLst/>
          </a:prstGeom>
          <a:noFill/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Là     la         lá,           này bạn       ơi!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0" name="Picture 7" descr="D:\GIÁO ÁN 1 2020-2021\HÌNH SOẠN GIÁO ÁN\Đọc nhạc\HÁT CÙNG ĐRMFS\Picture1.jpg"/>
          <p:cNvPicPr/>
          <p:nvPr/>
        </p:nvPicPr>
        <p:blipFill>
          <a:blip r:embed="rId4"/>
          <a:srcRect b="72535"/>
          <a:stretch/>
        </p:blipFill>
        <p:spPr>
          <a:xfrm>
            <a:off x="522360" y="1336680"/>
            <a:ext cx="9932760" cy="178740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6" descr="D:\GIÁO ÁN 1 2020-2021\HÌNH SOẠN GIÁO ÁN\Đọc nhạc\HÁT CÙNG ĐRMFS\Picture1.jpg"/>
          <p:cNvPicPr/>
          <p:nvPr/>
        </p:nvPicPr>
        <p:blipFill>
          <a:blip r:embed="rId4"/>
          <a:srcRect t="53535" b="17128"/>
          <a:stretch/>
        </p:blipFill>
        <p:spPr>
          <a:xfrm>
            <a:off x="522360" y="3787920"/>
            <a:ext cx="9969480" cy="1984320"/>
          </a:xfrm>
          <a:prstGeom prst="rect">
            <a:avLst/>
          </a:prstGeom>
          <a:ln w="0">
            <a:noFill/>
          </a:ln>
        </p:spPr>
      </p:pic>
      <p:sp>
        <p:nvSpPr>
          <p:cNvPr id="352" name="Rectangle 7"/>
          <p:cNvSpPr/>
          <p:nvPr/>
        </p:nvSpPr>
        <p:spPr>
          <a:xfrm>
            <a:off x="1735200" y="5584680"/>
            <a:ext cx="8143920" cy="642960"/>
          </a:xfrm>
          <a:prstGeom prst="rect">
            <a:avLst/>
          </a:prstGeom>
          <a:noFill/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Lá     la         la,           vui   học    nhạc.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3" name="Text Box 10"/>
          <p:cNvSpPr/>
          <p:nvPr/>
        </p:nvSpPr>
        <p:spPr>
          <a:xfrm>
            <a:off x="990600" y="754887"/>
            <a:ext cx="9144000" cy="60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AC197C4-8C51-49C8-9D19-7E52F3F4AAE7}"/>
              </a:ext>
            </a:extLst>
          </p:cNvPr>
          <p:cNvSpPr/>
          <p:nvPr/>
        </p:nvSpPr>
        <p:spPr>
          <a:xfrm>
            <a:off x="9067800" y="160542"/>
            <a:ext cx="171942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HÁT CÙNG ĐÔ RÊ MI PHA 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6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12640" y="165240"/>
            <a:ext cx="9996480" cy="1096920"/>
            <a:chOff x="512640" y="165240"/>
            <a:chExt cx="9996480" cy="109692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12640" y="165240"/>
              <a:ext cx="999648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2" name="Text Box 26"/>
          <p:cNvSpPr/>
          <p:nvPr/>
        </p:nvSpPr>
        <p:spPr>
          <a:xfrm>
            <a:off x="1057320" y="390600"/>
            <a:ext cx="91090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Bức tranh làm các em liên tưởng đến nội dung bài hát nào?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9" name="Freeform 149"/>
                  <p:cNvGrpSpPr/>
                  <p:nvPr/>
                </p:nvGrpSpPr>
                <p:grpSpPr>
                  <a:xfrm>
                    <a:off x="9170640" y="1554840"/>
                    <a:ext cx="172080" cy="92160"/>
                    <a:chOff x="9170640" y="1554840"/>
                    <a:chExt cx="172080" cy="92160"/>
                  </a:xfrm>
                </p:grpSpPr>
                <p:pic>
                  <p:nvPicPr>
                    <p:cNvPr id="9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70640" y="1554840"/>
                      <a:ext cx="17208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" name="Freeform 90"/>
                    <p:cNvSpPr/>
                    <p:nvPr/>
                  </p:nvSpPr>
                  <p:spPr>
                    <a:xfrm>
                      <a:off x="9180000" y="1567440"/>
                      <a:ext cx="1533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4" name="Freeform 149"/>
                  <p:cNvGrpSpPr/>
                  <p:nvPr/>
                </p:nvGrpSpPr>
                <p:grpSpPr>
                  <a:xfrm>
                    <a:off x="8811000" y="1554840"/>
                    <a:ext cx="185400" cy="92160"/>
                    <a:chOff x="8811000" y="1554840"/>
                    <a:chExt cx="185400" cy="92160"/>
                  </a:xfrm>
                </p:grpSpPr>
                <p:pic>
                  <p:nvPicPr>
                    <p:cNvPr id="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11000" y="1554840"/>
                      <a:ext cx="1854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" name="Freeform 95"/>
                    <p:cNvSpPr/>
                    <p:nvPr/>
                  </p:nvSpPr>
                  <p:spPr>
                    <a:xfrm>
                      <a:off x="8823600" y="1567440"/>
                      <a:ext cx="1598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9" name="Freeform 149"/>
                  <p:cNvGrpSpPr/>
                  <p:nvPr/>
                </p:nvGrpSpPr>
                <p:grpSpPr>
                  <a:xfrm>
                    <a:off x="8499960" y="1554840"/>
                    <a:ext cx="167400" cy="92160"/>
                    <a:chOff x="8499960" y="1554840"/>
                    <a:chExt cx="167400" cy="92160"/>
                  </a:xfrm>
                </p:grpSpPr>
                <p:pic>
                  <p:nvPicPr>
                    <p:cNvPr id="1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9960" y="1554840"/>
                      <a:ext cx="1674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1" name="Freeform 100"/>
                    <p:cNvSpPr/>
                    <p:nvPr/>
                  </p:nvSpPr>
                  <p:spPr>
                    <a:xfrm>
                      <a:off x="8508960" y="156744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2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4" name="Freeform 149"/>
                  <p:cNvGrpSpPr/>
                  <p:nvPr/>
                </p:nvGrpSpPr>
                <p:grpSpPr>
                  <a:xfrm>
                    <a:off x="8191800" y="1554840"/>
                    <a:ext cx="186120" cy="92160"/>
                    <a:chOff x="8191800" y="1554840"/>
                    <a:chExt cx="186120" cy="92160"/>
                  </a:xfrm>
                </p:grpSpPr>
                <p:pic>
                  <p:nvPicPr>
                    <p:cNvPr id="1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91800" y="1554840"/>
                      <a:ext cx="18612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6" name="Freeform 105"/>
                    <p:cNvSpPr/>
                    <p:nvPr/>
                  </p:nvSpPr>
                  <p:spPr>
                    <a:xfrm>
                      <a:off x="8204400" y="1567440"/>
                      <a:ext cx="1605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7" name="Freeform 191"/>
                  <p:cNvSpPr/>
                  <p:nvPr/>
                </p:nvSpPr>
                <p:spPr>
                  <a:xfrm>
                    <a:off x="7922160" y="1296720"/>
                    <a:ext cx="4460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9" name="Freeform 149"/>
                  <p:cNvGrpSpPr/>
                  <p:nvPr/>
                </p:nvGrpSpPr>
                <p:grpSpPr>
                  <a:xfrm>
                    <a:off x="7855920" y="1554840"/>
                    <a:ext cx="172800" cy="92160"/>
                    <a:chOff x="7855920" y="1554840"/>
                    <a:chExt cx="172800" cy="92160"/>
                  </a:xfrm>
                </p:grpSpPr>
                <p:pic>
                  <p:nvPicPr>
                    <p:cNvPr id="1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55920" y="1554840"/>
                      <a:ext cx="1728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1" name="Freeform 110"/>
                    <p:cNvSpPr/>
                    <p:nvPr/>
                  </p:nvSpPr>
                  <p:spPr>
                    <a:xfrm>
                      <a:off x="7864920" y="156744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2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4" name="Freeform 149"/>
                  <p:cNvGrpSpPr/>
                  <p:nvPr/>
                </p:nvGrpSpPr>
                <p:grpSpPr>
                  <a:xfrm>
                    <a:off x="7521120" y="1554840"/>
                    <a:ext cx="200160" cy="91800"/>
                    <a:chOff x="7521120" y="1554840"/>
                    <a:chExt cx="200160" cy="91800"/>
                  </a:xfrm>
                </p:grpSpPr>
                <p:pic>
                  <p:nvPicPr>
                    <p:cNvPr id="1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21120" y="1554840"/>
                      <a:ext cx="2001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6" name="Freeform 115"/>
                    <p:cNvSpPr/>
                    <p:nvPr/>
                  </p:nvSpPr>
                  <p:spPr>
                    <a:xfrm>
                      <a:off x="7534440" y="1567440"/>
                      <a:ext cx="172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7" name="Freeform 191"/>
                  <p:cNvSpPr/>
                  <p:nvPr/>
                </p:nvSpPr>
                <p:spPr>
                  <a:xfrm>
                    <a:off x="7265520" y="1293840"/>
                    <a:ext cx="4237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9" name="Freeform 149"/>
                  <p:cNvGrpSpPr/>
                  <p:nvPr/>
                </p:nvGrpSpPr>
                <p:grpSpPr>
                  <a:xfrm>
                    <a:off x="7200360" y="1554840"/>
                    <a:ext cx="159480" cy="91800"/>
                    <a:chOff x="7200360" y="1554840"/>
                    <a:chExt cx="159480" cy="91800"/>
                  </a:xfrm>
                </p:grpSpPr>
                <p:pic>
                  <p:nvPicPr>
                    <p:cNvPr id="1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20036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1" name="Freeform 120"/>
                    <p:cNvSpPr/>
                    <p:nvPr/>
                  </p:nvSpPr>
                  <p:spPr>
                    <a:xfrm>
                      <a:off x="720864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2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4" name="Freeform 149"/>
                  <p:cNvGrpSpPr/>
                  <p:nvPr/>
                </p:nvGrpSpPr>
                <p:grpSpPr>
                  <a:xfrm>
                    <a:off x="6855120" y="1554840"/>
                    <a:ext cx="156240" cy="91800"/>
                    <a:chOff x="6855120" y="1554840"/>
                    <a:chExt cx="156240" cy="91800"/>
                  </a:xfrm>
                </p:grpSpPr>
                <p:pic>
                  <p:nvPicPr>
                    <p:cNvPr id="1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551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6" name="Freeform 125"/>
                    <p:cNvSpPr/>
                    <p:nvPr/>
                  </p:nvSpPr>
                  <p:spPr>
                    <a:xfrm>
                      <a:off x="68652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7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9" name="Freeform 149"/>
                  <p:cNvGrpSpPr/>
                  <p:nvPr/>
                </p:nvGrpSpPr>
                <p:grpSpPr>
                  <a:xfrm>
                    <a:off x="6554160" y="1554840"/>
                    <a:ext cx="189360" cy="91800"/>
                    <a:chOff x="6554160" y="1554840"/>
                    <a:chExt cx="189360" cy="91800"/>
                  </a:xfrm>
                </p:grpSpPr>
                <p:pic>
                  <p:nvPicPr>
                    <p:cNvPr id="1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54160" y="1554840"/>
                      <a:ext cx="1893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1" name="Freeform 130"/>
                    <p:cNvSpPr/>
                    <p:nvPr/>
                  </p:nvSpPr>
                  <p:spPr>
                    <a:xfrm>
                      <a:off x="6563520" y="1567440"/>
                      <a:ext cx="168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2" name="Freeform 191"/>
                  <p:cNvSpPr/>
                  <p:nvPr/>
                </p:nvSpPr>
                <p:spPr>
                  <a:xfrm>
                    <a:off x="6287760" y="1293840"/>
                    <a:ext cx="437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4" name="Freeform 149"/>
                  <p:cNvGrpSpPr/>
                  <p:nvPr/>
                </p:nvGrpSpPr>
                <p:grpSpPr>
                  <a:xfrm>
                    <a:off x="6210360" y="1554840"/>
                    <a:ext cx="209160" cy="91800"/>
                    <a:chOff x="6210360" y="1554840"/>
                    <a:chExt cx="209160" cy="91800"/>
                  </a:xfrm>
                </p:grpSpPr>
                <p:pic>
                  <p:nvPicPr>
                    <p:cNvPr id="1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210360" y="1554840"/>
                      <a:ext cx="2091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6" name="Freeform 135"/>
                    <p:cNvSpPr/>
                    <p:nvPr/>
                  </p:nvSpPr>
                  <p:spPr>
                    <a:xfrm>
                      <a:off x="6223680" y="1567440"/>
                      <a:ext cx="18036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7" name="Freeform 191"/>
                  <p:cNvSpPr/>
                  <p:nvPr/>
                </p:nvSpPr>
                <p:spPr>
                  <a:xfrm>
                    <a:off x="5963760" y="1293840"/>
                    <a:ext cx="4456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9" name="Freeform 149"/>
                  <p:cNvGrpSpPr/>
                  <p:nvPr/>
                </p:nvGrpSpPr>
                <p:grpSpPr>
                  <a:xfrm>
                    <a:off x="5888520" y="1554840"/>
                    <a:ext cx="204120" cy="91800"/>
                    <a:chOff x="5888520" y="1554840"/>
                    <a:chExt cx="204120" cy="91800"/>
                  </a:xfrm>
                </p:grpSpPr>
                <p:pic>
                  <p:nvPicPr>
                    <p:cNvPr id="1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8520" y="1554840"/>
                      <a:ext cx="2041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1" name="Freeform 140"/>
                    <p:cNvSpPr/>
                    <p:nvPr/>
                  </p:nvSpPr>
                  <p:spPr>
                    <a:xfrm>
                      <a:off x="5898600" y="1567440"/>
                      <a:ext cx="181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2" name="Freeform 191"/>
                  <p:cNvSpPr/>
                  <p:nvPr/>
                </p:nvSpPr>
                <p:spPr>
                  <a:xfrm>
                    <a:off x="5636880" y="1293840"/>
                    <a:ext cx="4118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5" name="Freeform 149"/>
                  <p:cNvGrpSpPr/>
                  <p:nvPr/>
                </p:nvGrpSpPr>
                <p:grpSpPr>
                  <a:xfrm>
                    <a:off x="5608800" y="1553400"/>
                    <a:ext cx="208080" cy="92880"/>
                    <a:chOff x="5608800" y="1553400"/>
                    <a:chExt cx="208080" cy="92880"/>
                  </a:xfrm>
                </p:grpSpPr>
                <p:pic>
                  <p:nvPicPr>
                    <p:cNvPr id="14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8800" y="1553400"/>
                      <a:ext cx="208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7" name="Freeform 146"/>
                    <p:cNvSpPr/>
                    <p:nvPr/>
                  </p:nvSpPr>
                  <p:spPr>
                    <a:xfrm>
                      <a:off x="5623200" y="1565640"/>
                      <a:ext cx="1796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8" name="Freeform 191"/>
                  <p:cNvSpPr/>
                  <p:nvPr/>
                </p:nvSpPr>
                <p:spPr>
                  <a:xfrm>
                    <a:off x="5361120" y="1296360"/>
                    <a:ext cx="4424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0" name="Freeform 149"/>
                  <p:cNvGrpSpPr/>
                  <p:nvPr/>
                </p:nvGrpSpPr>
                <p:grpSpPr>
                  <a:xfrm>
                    <a:off x="5306760" y="1553400"/>
                    <a:ext cx="189000" cy="92880"/>
                    <a:chOff x="5306760" y="1553400"/>
                    <a:chExt cx="189000" cy="92880"/>
                  </a:xfrm>
                </p:grpSpPr>
                <p:pic>
                  <p:nvPicPr>
                    <p:cNvPr id="1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306760" y="1553400"/>
                      <a:ext cx="1890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2" name="Freeform 151"/>
                    <p:cNvSpPr/>
                    <p:nvPr/>
                  </p:nvSpPr>
                  <p:spPr>
                    <a:xfrm>
                      <a:off x="5317200" y="1565640"/>
                      <a:ext cx="1684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3" name="Freeform 191"/>
                  <p:cNvSpPr/>
                  <p:nvPr/>
                </p:nvSpPr>
                <p:spPr>
                  <a:xfrm>
                    <a:off x="5037120" y="1296360"/>
                    <a:ext cx="3830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5" name="Freeform 149"/>
                  <p:cNvGrpSpPr/>
                  <p:nvPr/>
                </p:nvGrpSpPr>
                <p:grpSpPr>
                  <a:xfrm>
                    <a:off x="4986720" y="1553400"/>
                    <a:ext cx="174960" cy="92880"/>
                    <a:chOff x="4986720" y="1553400"/>
                    <a:chExt cx="174960" cy="92880"/>
                  </a:xfrm>
                </p:grpSpPr>
                <p:pic>
                  <p:nvPicPr>
                    <p:cNvPr id="15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86720" y="1553400"/>
                      <a:ext cx="174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7" name="Freeform 156"/>
                    <p:cNvSpPr/>
                    <p:nvPr/>
                  </p:nvSpPr>
                  <p:spPr>
                    <a:xfrm>
                      <a:off x="4998600" y="1565640"/>
                      <a:ext cx="150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8" name="Freeform 191"/>
                  <p:cNvSpPr/>
                  <p:nvPr/>
                </p:nvSpPr>
                <p:spPr>
                  <a:xfrm>
                    <a:off x="4707360" y="129636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0" name="Freeform 149"/>
                  <p:cNvGrpSpPr/>
                  <p:nvPr/>
                </p:nvGrpSpPr>
                <p:grpSpPr>
                  <a:xfrm>
                    <a:off x="4653720" y="1553400"/>
                    <a:ext cx="182160" cy="92880"/>
                    <a:chOff x="4653720" y="1553400"/>
                    <a:chExt cx="182160" cy="92880"/>
                  </a:xfrm>
                </p:grpSpPr>
                <p:pic>
                  <p:nvPicPr>
                    <p:cNvPr id="1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53720" y="1553400"/>
                      <a:ext cx="182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2" name="Freeform 161"/>
                    <p:cNvSpPr/>
                    <p:nvPr/>
                  </p:nvSpPr>
                  <p:spPr>
                    <a:xfrm>
                      <a:off x="4663440" y="1565640"/>
                      <a:ext cx="162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3" name="Freeform 191"/>
                  <p:cNvSpPr/>
                  <p:nvPr/>
                </p:nvSpPr>
                <p:spPr>
                  <a:xfrm>
                    <a:off x="4380120" y="1296360"/>
                    <a:ext cx="413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5" name="Freeform 149"/>
                  <p:cNvGrpSpPr/>
                  <p:nvPr/>
                </p:nvGrpSpPr>
                <p:grpSpPr>
                  <a:xfrm>
                    <a:off x="4322520" y="1553400"/>
                    <a:ext cx="189720" cy="92880"/>
                    <a:chOff x="4322520" y="1553400"/>
                    <a:chExt cx="189720" cy="92880"/>
                  </a:xfrm>
                </p:grpSpPr>
                <p:pic>
                  <p:nvPicPr>
                    <p:cNvPr id="16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22520" y="1553400"/>
                      <a:ext cx="1897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7" name="Freeform 166"/>
                    <p:cNvSpPr/>
                    <p:nvPr/>
                  </p:nvSpPr>
                  <p:spPr>
                    <a:xfrm>
                      <a:off x="4335120" y="1565640"/>
                      <a:ext cx="1638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8" name="Freeform 191"/>
                  <p:cNvSpPr/>
                  <p:nvPr/>
                </p:nvSpPr>
                <p:spPr>
                  <a:xfrm>
                    <a:off x="4056480" y="1296360"/>
                    <a:ext cx="41868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0" name="Freeform 149"/>
                  <p:cNvGrpSpPr/>
                  <p:nvPr/>
                </p:nvGrpSpPr>
                <p:grpSpPr>
                  <a:xfrm>
                    <a:off x="4010040" y="1553400"/>
                    <a:ext cx="169200" cy="92880"/>
                    <a:chOff x="4010040" y="1553400"/>
                    <a:chExt cx="169200" cy="92880"/>
                  </a:xfrm>
                </p:grpSpPr>
                <p:pic>
                  <p:nvPicPr>
                    <p:cNvPr id="1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10040" y="1553400"/>
                      <a:ext cx="1692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2" name="Freeform 171"/>
                    <p:cNvSpPr/>
                    <p:nvPr/>
                  </p:nvSpPr>
                  <p:spPr>
                    <a:xfrm>
                      <a:off x="4018680" y="1565640"/>
                      <a:ext cx="150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3" name="Freeform 191"/>
                  <p:cNvSpPr/>
                  <p:nvPr/>
                </p:nvSpPr>
                <p:spPr>
                  <a:xfrm>
                    <a:off x="3723480" y="1293840"/>
                    <a:ext cx="370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5" name="Freeform 149"/>
                  <p:cNvGrpSpPr/>
                  <p:nvPr/>
                </p:nvGrpSpPr>
                <p:grpSpPr>
                  <a:xfrm>
                    <a:off x="3660120" y="1553400"/>
                    <a:ext cx="192240" cy="92880"/>
                    <a:chOff x="3660120" y="1553400"/>
                    <a:chExt cx="192240" cy="92880"/>
                  </a:xfrm>
                </p:grpSpPr>
                <p:pic>
                  <p:nvPicPr>
                    <p:cNvPr id="17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60120" y="1553400"/>
                      <a:ext cx="1922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7" name="Freeform 176"/>
                    <p:cNvSpPr/>
                    <p:nvPr/>
                  </p:nvSpPr>
                  <p:spPr>
                    <a:xfrm>
                      <a:off x="367272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8" name="Freeform 191"/>
                  <p:cNvSpPr/>
                  <p:nvPr/>
                </p:nvSpPr>
                <p:spPr>
                  <a:xfrm>
                    <a:off x="3396600" y="1293840"/>
                    <a:ext cx="397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0" name="Freeform 149"/>
                  <p:cNvGrpSpPr/>
                  <p:nvPr/>
                </p:nvGrpSpPr>
                <p:grpSpPr>
                  <a:xfrm>
                    <a:off x="3341160" y="1553400"/>
                    <a:ext cx="187200" cy="92880"/>
                    <a:chOff x="3341160" y="1553400"/>
                    <a:chExt cx="187200" cy="92880"/>
                  </a:xfrm>
                </p:grpSpPr>
                <p:pic>
                  <p:nvPicPr>
                    <p:cNvPr id="18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41160" y="1553400"/>
                      <a:ext cx="1872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2" name="Freeform 181"/>
                    <p:cNvSpPr/>
                    <p:nvPr/>
                  </p:nvSpPr>
                  <p:spPr>
                    <a:xfrm>
                      <a:off x="3350520" y="1565640"/>
                      <a:ext cx="166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3" name="Freeform 191"/>
                  <p:cNvSpPr/>
                  <p:nvPr/>
                </p:nvSpPr>
                <p:spPr>
                  <a:xfrm>
                    <a:off x="3072600" y="1293840"/>
                    <a:ext cx="4071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5" name="Freeform 149"/>
                  <p:cNvGrpSpPr/>
                  <p:nvPr/>
                </p:nvGrpSpPr>
                <p:grpSpPr>
                  <a:xfrm>
                    <a:off x="3030120" y="1553400"/>
                    <a:ext cx="171360" cy="92880"/>
                    <a:chOff x="3030120" y="1553400"/>
                    <a:chExt cx="171360" cy="92880"/>
                  </a:xfrm>
                </p:grpSpPr>
                <p:pic>
                  <p:nvPicPr>
                    <p:cNvPr id="18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30120" y="1553400"/>
                      <a:ext cx="171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7" name="Freeform 186"/>
                    <p:cNvSpPr/>
                    <p:nvPr/>
                  </p:nvSpPr>
                  <p:spPr>
                    <a:xfrm>
                      <a:off x="3041280" y="1565640"/>
                      <a:ext cx="147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8" name="Freeform 191"/>
                  <p:cNvSpPr/>
                  <p:nvPr/>
                </p:nvSpPr>
                <p:spPr>
                  <a:xfrm>
                    <a:off x="2745720" y="1293840"/>
                    <a:ext cx="437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0" name="Freeform 149"/>
                  <p:cNvGrpSpPr/>
                  <p:nvPr/>
                </p:nvGrpSpPr>
                <p:grpSpPr>
                  <a:xfrm>
                    <a:off x="2712240" y="1553400"/>
                    <a:ext cx="165240" cy="92880"/>
                    <a:chOff x="2712240" y="1553400"/>
                    <a:chExt cx="165240" cy="92880"/>
                  </a:xfrm>
                </p:grpSpPr>
                <p:pic>
                  <p:nvPicPr>
                    <p:cNvPr id="1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12240" y="1553400"/>
                      <a:ext cx="1652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2" name="Freeform 191"/>
                    <p:cNvSpPr/>
                    <p:nvPr/>
                  </p:nvSpPr>
                  <p:spPr>
                    <a:xfrm>
                      <a:off x="272052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3" name="Freeform 191"/>
                  <p:cNvSpPr/>
                  <p:nvPr/>
                </p:nvSpPr>
                <p:spPr>
                  <a:xfrm>
                    <a:off x="2421720" y="1293840"/>
                    <a:ext cx="4406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5" name="Freeform 149"/>
                  <p:cNvGrpSpPr/>
                  <p:nvPr/>
                </p:nvGrpSpPr>
                <p:grpSpPr>
                  <a:xfrm>
                    <a:off x="2372040" y="1553400"/>
                    <a:ext cx="178560" cy="92880"/>
                    <a:chOff x="2372040" y="1553400"/>
                    <a:chExt cx="178560" cy="92880"/>
                  </a:xfrm>
                </p:grpSpPr>
                <p:pic>
                  <p:nvPicPr>
                    <p:cNvPr id="19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72040" y="1553400"/>
                      <a:ext cx="1785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7" name="Freeform 196"/>
                    <p:cNvSpPr/>
                    <p:nvPr/>
                  </p:nvSpPr>
                  <p:spPr>
                    <a:xfrm>
                      <a:off x="2383200" y="1565640"/>
                      <a:ext cx="1540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8" name="Freeform 191"/>
                  <p:cNvSpPr/>
                  <p:nvPr/>
                </p:nvSpPr>
                <p:spPr>
                  <a:xfrm>
                    <a:off x="2094840" y="1293840"/>
                    <a:ext cx="421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9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8" name="Picture 7" descr="D:\GIÁO ÁN 1 2020-2021\HÌNH SOẠN GIÁO ÁN\Học hát\CAY GIA ĐÌNH\5.png"/>
          <p:cNvPicPr/>
          <p:nvPr/>
        </p:nvPicPr>
        <p:blipFill>
          <a:blip r:embed="rId15">
            <a:lum contrast="30000"/>
          </a:blip>
          <a:srcRect r="25318"/>
          <a:stretch/>
        </p:blipFill>
        <p:spPr>
          <a:xfrm>
            <a:off x="1781280" y="1514520"/>
            <a:ext cx="7648560" cy="4022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sp>
        <p:nvSpPr>
          <p:cNvPr id="211" name="Text Box 9"/>
          <p:cNvSpPr/>
          <p:nvPr/>
        </p:nvSpPr>
        <p:spPr>
          <a:xfrm>
            <a:off x="430200" y="142920"/>
            <a:ext cx="39038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Ôn tập bài hát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Text Box 10"/>
          <p:cNvSpPr/>
          <p:nvPr/>
        </p:nvSpPr>
        <p:spPr>
          <a:xfrm>
            <a:off x="1057320" y="114300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3"/>
          <p:cNvSpPr/>
          <p:nvPr/>
        </p:nvSpPr>
        <p:spPr>
          <a:xfrm>
            <a:off x="4629240" y="1785960"/>
            <a:ext cx="328608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1"/>
          <p:cNvSpPr/>
          <p:nvPr/>
        </p:nvSpPr>
        <p:spPr>
          <a:xfrm>
            <a:off x="1037160" y="2286000"/>
            <a:ext cx="8799840" cy="157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VẬN ĐỘNG THEO NHỊP ĐIỆU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D5D21A-12A4-428A-9865-AA4152748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"/>
          <a:stretch/>
        </p:blipFill>
        <p:spPr>
          <a:xfrm>
            <a:off x="1178640" y="22860"/>
            <a:ext cx="8615520" cy="6377940"/>
          </a:xfrm>
          <a:prstGeom prst="rect">
            <a:avLst/>
          </a:prstGeom>
        </p:spPr>
      </p:pic>
      <p:pic>
        <p:nvPicPr>
          <p:cNvPr id="223" name="Picture 6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3821040" y="230184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6" descr="Trào lưu avatar “nghiêng đầu” tràn ngập Facebook"/>
          <p:cNvPicPr/>
          <p:nvPr/>
        </p:nvPicPr>
        <p:blipFill>
          <a:blip r:embed="rId5"/>
          <a:srcRect l="1999" t="4405" r="1999" b="3524"/>
          <a:stretch/>
        </p:blipFill>
        <p:spPr>
          <a:xfrm>
            <a:off x="6278400" y="233676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6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8077200" y="2336760"/>
            <a:ext cx="473040" cy="452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6" descr="Trào lưu avatar “nghiêng đầu” tràn ngập Facebook"/>
          <p:cNvPicPr/>
          <p:nvPr/>
        </p:nvPicPr>
        <p:blipFill>
          <a:blip r:embed="rId5"/>
          <a:srcRect l="1999" t="4405" r="1999" b="3524"/>
          <a:stretch/>
        </p:blipFill>
        <p:spPr>
          <a:xfrm>
            <a:off x="2043360" y="3630600"/>
            <a:ext cx="471240" cy="45396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7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3902040" y="3630600"/>
            <a:ext cx="471600" cy="45396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8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943600" y="3630600"/>
            <a:ext cx="473400" cy="45396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7620000" y="3630600"/>
            <a:ext cx="471240" cy="45396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Trào lưu avatar “nghiêng đầu” tràn ngập Facebook"/>
          <p:cNvPicPr/>
          <p:nvPr/>
        </p:nvPicPr>
        <p:blipFill>
          <a:blip r:embed="rId5"/>
          <a:srcRect l="1999" t="4405" r="1999" b="3524"/>
          <a:stretch/>
        </p:blipFill>
        <p:spPr>
          <a:xfrm>
            <a:off x="2119560" y="501336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3759120" y="501336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12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6041880" y="5013360"/>
            <a:ext cx="473400" cy="452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3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7543800" y="501336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4" descr="Trào lưu avatar “nghiêng đầu” tràn ngập Facebook"/>
          <p:cNvPicPr/>
          <p:nvPr/>
        </p:nvPicPr>
        <p:blipFill>
          <a:blip r:embed="rId5"/>
          <a:srcRect l="1999" t="4405" r="1999" b="3524"/>
          <a:stretch/>
        </p:blipFill>
        <p:spPr>
          <a:xfrm>
            <a:off x="2119200" y="6315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5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3294000" y="6315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1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4765680" y="6315120"/>
            <a:ext cx="473040" cy="452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7" descr="Trào lưu avatar “nghiêng đầu” tràn ngập Facebook"/>
          <p:cNvPicPr/>
          <p:nvPr/>
        </p:nvPicPr>
        <p:blipFill>
          <a:blip r:embed="rId4"/>
          <a:srcRect l="1982" t="4405" r="1982" b="3524"/>
          <a:stretch/>
        </p:blipFill>
        <p:spPr>
          <a:xfrm>
            <a:off x="5867400" y="6315120"/>
            <a:ext cx="473400" cy="452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8" descr="Trào lưu avatar “nghiêng đầu” tràn ngập Facebook"/>
          <p:cNvPicPr/>
          <p:nvPr/>
        </p:nvPicPr>
        <p:blipFill>
          <a:blip r:embed="rId5"/>
          <a:srcRect l="1999" t="4405" r="1999" b="3524"/>
          <a:stretch/>
        </p:blipFill>
        <p:spPr>
          <a:xfrm>
            <a:off x="7300800" y="626904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9" name="CAY 870.wav"/>
          <p:cNvPicPr/>
          <p:nvPr/>
        </p:nvPicPr>
        <p:blipFill>
          <a:blip r:embed="rId7"/>
          <a:srcRect l="9016" t="8073" r="8839" b="10018"/>
          <a:stretch/>
        </p:blipFill>
        <p:spPr>
          <a:xfrm>
            <a:off x="3462300" y="90360"/>
            <a:ext cx="1065240" cy="1133640"/>
          </a:xfrm>
          <a:prstGeom prst="rect">
            <a:avLst/>
          </a:prstGeom>
          <a:ln w="0"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BA8B757-B988-44DB-B0C4-884C01FE749A}"/>
              </a:ext>
            </a:extLst>
          </p:cNvPr>
          <p:cNvSpPr/>
          <p:nvPr/>
        </p:nvSpPr>
        <p:spPr>
          <a:xfrm>
            <a:off x="228600" y="223207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ÂY GIA ĐÌ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8" name="Rectangle 1"/>
          <p:cNvSpPr/>
          <p:nvPr/>
        </p:nvSpPr>
        <p:spPr>
          <a:xfrm>
            <a:off x="1442118" y="2214720"/>
            <a:ext cx="7546767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CƠ 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F552FFB-D684-4B6E-AB1E-3B8864C34E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1" b="7000"/>
          <a:stretch/>
        </p:blipFill>
        <p:spPr>
          <a:xfrm>
            <a:off x="1178640" y="228600"/>
            <a:ext cx="8615520" cy="6172200"/>
          </a:xfrm>
          <a:prstGeom prst="rect">
            <a:avLst/>
          </a:prstGeom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384336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807720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377208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7620000" y="35719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384336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754380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32004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57912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5943600" y="22766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6315120" y="22766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476568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8839200" y="22860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176232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219072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475632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8582280" y="35863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47275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8577360" y="4919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3990960" y="632460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6514800" y="63418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577224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620064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1828800" y="498780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2257560" y="498780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5715000" y="49593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6143760" y="49593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1914360" y="63914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2343120" y="63914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455940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495300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3" descr="D:\GIÁO ÁN 1 2020-2021\HÌNH SOẠN GIÁO ÁN\BỘ GÕ CƠ THỂ\Picture6 - Copy (2).png"/>
          <p:cNvPicPr/>
          <p:nvPr/>
        </p:nvPicPr>
        <p:blipFill>
          <a:blip r:embed="rId5"/>
          <a:stretch/>
        </p:blipFill>
        <p:spPr>
          <a:xfrm>
            <a:off x="7162800" y="6367440"/>
            <a:ext cx="475920" cy="4474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591200" y="6367440"/>
            <a:ext cx="476280" cy="447480"/>
          </a:xfrm>
          <a:prstGeom prst="rect">
            <a:avLst/>
          </a:prstGeom>
          <a:ln w="0">
            <a:noFill/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7E2EDB2B-9ADE-4AF1-9EEB-31101491D254}"/>
              </a:ext>
            </a:extLst>
          </p:cNvPr>
          <p:cNvSpPr/>
          <p:nvPr/>
        </p:nvSpPr>
        <p:spPr>
          <a:xfrm>
            <a:off x="228600" y="223207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ÂY GIA ĐÌ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sp>
        <p:nvSpPr>
          <p:cNvPr id="308" name="Text Box 9"/>
          <p:cNvSpPr/>
          <p:nvPr/>
        </p:nvSpPr>
        <p:spPr>
          <a:xfrm>
            <a:off x="430200" y="142920"/>
            <a:ext cx="39038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Ôn tập bài hát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9" name="Text Box 10"/>
          <p:cNvSpPr/>
          <p:nvPr/>
        </p:nvSpPr>
        <p:spPr>
          <a:xfrm>
            <a:off x="1057320" y="114300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0" name="Rectangle 3"/>
          <p:cNvSpPr/>
          <p:nvPr/>
        </p:nvSpPr>
        <p:spPr>
          <a:xfrm>
            <a:off x="4629240" y="1785960"/>
            <a:ext cx="328608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7199</TotalTime>
  <Words>187</Words>
  <Application>Microsoft Office PowerPoint</Application>
  <PresentationFormat>Custom</PresentationFormat>
  <Paragraphs>45</Paragraphs>
  <Slides>17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618</cp:revision>
  <dcterms:created xsi:type="dcterms:W3CDTF">2010-04-30T20:19:48Z</dcterms:created>
  <dcterms:modified xsi:type="dcterms:W3CDTF">2023-04-03T13:45:12Z</dcterms:modified>
  <dc:language>en-US</dc:language>
</cp:coreProperties>
</file>