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6" r:id="rId3"/>
    <p:sldMasterId id="2147483724" r:id="rId4"/>
    <p:sldMasterId id="2147483737" r:id="rId5"/>
    <p:sldMasterId id="2147483750" r:id="rId6"/>
    <p:sldMasterId id="2147483762" r:id="rId7"/>
    <p:sldMasterId id="2147483774" r:id="rId8"/>
  </p:sldMasterIdLst>
  <p:notesMasterIdLst>
    <p:notesMasterId r:id="rId27"/>
  </p:notesMasterIdLst>
  <p:sldIdLst>
    <p:sldId id="257" r:id="rId9"/>
    <p:sldId id="577" r:id="rId10"/>
    <p:sldId id="265" r:id="rId11"/>
    <p:sldId id="583" r:id="rId12"/>
    <p:sldId id="581" r:id="rId13"/>
    <p:sldId id="614" r:id="rId14"/>
    <p:sldId id="606" r:id="rId15"/>
    <p:sldId id="262" r:id="rId16"/>
    <p:sldId id="616" r:id="rId17"/>
    <p:sldId id="617" r:id="rId18"/>
    <p:sldId id="618" r:id="rId19"/>
    <p:sldId id="258" r:id="rId20"/>
    <p:sldId id="595" r:id="rId21"/>
    <p:sldId id="599" r:id="rId22"/>
    <p:sldId id="598" r:id="rId23"/>
    <p:sldId id="600" r:id="rId24"/>
    <p:sldId id="601" r:id="rId25"/>
    <p:sldId id="6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07" autoAdjust="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6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7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5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1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61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2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fade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4400" b="1" spc="-30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400" b="1" spc="-300" smtClean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2)</a:t>
            </a:r>
            <a:endParaRPr lang="en-US" altLang="zh-CN" sz="4400" b="1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2: Vẽ chi tiết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280" y="1111595"/>
            <a:ext cx="5163439" cy="37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1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3: Vẽ màu, hoàn thiện bài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26" y="1010968"/>
            <a:ext cx="5314807" cy="38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88" y="-424038"/>
            <a:ext cx="7608419" cy="37541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9925" y="1825130"/>
            <a:ext cx="6601027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 thể vẽ </a:t>
            </a:r>
            <a:r>
              <a:rPr lang="vi-VN" sz="20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 hình chú chim sinh động và </a:t>
            </a:r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đáng </a:t>
            </a:r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yêu từ 3 bước: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B1: vẽ hình dáng con chim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B2: vẽ chi tiết</a:t>
            </a:r>
          </a:p>
          <a:p>
            <a:pPr algn="just" defTabSz="913765"/>
            <a:r>
              <a:rPr lang="vi-VN" sz="2000" i="1" kern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B3: Vẽ màu, hoàn thiện bài.</a:t>
            </a:r>
            <a:endParaRPr lang="vi-VN" sz="2000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650" t="12859" r="9512" b="13547"/>
          <a:stretch/>
        </p:blipFill>
        <p:spPr>
          <a:xfrm>
            <a:off x="235096" y="203447"/>
            <a:ext cx="2751116" cy="1902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064" y="203447"/>
            <a:ext cx="2559189" cy="1902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93" y="203447"/>
            <a:ext cx="2584571" cy="1934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445" y="2315872"/>
            <a:ext cx="2687692" cy="2673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58" y="2262669"/>
            <a:ext cx="2053654" cy="2717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2256" t="7169" r="10335" b="10557"/>
          <a:stretch/>
        </p:blipFill>
        <p:spPr>
          <a:xfrm>
            <a:off x="3656864" y="2262669"/>
            <a:ext cx="1963351" cy="27814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7572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Màu sắc, đường nét trong hình chú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045585" y="2216785"/>
            <a:ext cx="4796155" cy="977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3921978" y="2351920"/>
            <a:ext cx="4920259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VẬN DỤNG – PHÁT TRIỂN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876" y="33177"/>
            <a:ext cx="7178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vẽ cách điệu chú chim từ những đường nét cơ bản.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04" y="1553076"/>
            <a:ext cx="2247900" cy="336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28" y="1429842"/>
            <a:ext cx="2538864" cy="348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0" y="1110395"/>
            <a:ext cx="3173657" cy="3805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5299281" y="1386749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28" y="2916770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830" y="3310212"/>
            <a:ext cx="3942448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0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hình dáng và màu sắc của những chú chim</a:t>
            </a:r>
            <a:r>
              <a:rPr lang="vi-VN" sz="20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3830" y="242373"/>
            <a:ext cx="3783718" cy="239268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42415" y="242373"/>
            <a:ext cx="3803730" cy="2392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78" y="2805042"/>
            <a:ext cx="3684803" cy="2303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031" y="351936"/>
            <a:ext cx="7886700" cy="995363"/>
          </a:xfrm>
        </p:spPr>
        <p:txBody>
          <a:bodyPr>
            <a:no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1. Em thấy hình dáng và </a:t>
            </a:r>
            <a:r>
              <a:rPr lang="vi-VN" sz="2800">
                <a:solidFill>
                  <a:srgbClr val="FF0000"/>
                </a:solidFill>
              </a:rPr>
              <a:t>m</a:t>
            </a:r>
            <a:r>
              <a:rPr lang="vi-VN" sz="2800" smtClean="0">
                <a:solidFill>
                  <a:srgbClr val="FF0000"/>
                </a:solidFill>
              </a:rPr>
              <a:t>àu sắc của những chú chim trong tranh như thế nào?</a:t>
            </a:r>
            <a:br>
              <a:rPr lang="vi-VN" sz="2800" smtClean="0">
                <a:solidFill>
                  <a:srgbClr val="FF0000"/>
                </a:solidFill>
              </a:rPr>
            </a:br>
            <a:r>
              <a:rPr lang="vi-VN" sz="2800" smtClean="0">
                <a:solidFill>
                  <a:srgbClr val="FF0000"/>
                </a:solidFill>
              </a:rPr>
              <a:t>2. Các bức tranh được thể hiện bắng hình thức gì? 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11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38" y="1887851"/>
            <a:ext cx="4016596" cy="2730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26" y="1550226"/>
            <a:ext cx="2818224" cy="33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30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028885" y="1047096"/>
            <a:ext cx="7086230" cy="39898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- Có nhiều loài chim với hình dáng và màu sắc khác nhau.</a:t>
            </a:r>
          </a:p>
          <a:p>
            <a:pPr algn="ctr"/>
            <a:r>
              <a:rPr lang="en-US" sz="2800" smtClean="0"/>
              <a:t>- Từ hình thức vẽ, có thể tạo được hình ảnh chú chim sinh động và đáng yêu.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Bước 1: Vẽ con chim</a:t>
            </a:r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935" y="1133533"/>
            <a:ext cx="5086349" cy="34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65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226</Words>
  <Application>Microsoft Office PowerPoint</Application>
  <PresentationFormat>On-screen Show (16:9)</PresentationFormat>
  <Paragraphs>36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Microsoft YaHei</vt:lpstr>
      <vt:lpstr>Microsoft YaHei</vt:lpstr>
      <vt:lpstr>SimSun</vt:lpstr>
      <vt:lpstr>SimSun</vt:lpstr>
      <vt:lpstr>【苹果】迟暮朝朝醉晚灯</vt:lpstr>
      <vt:lpstr>Arial</vt:lpstr>
      <vt:lpstr>Calibri</vt:lpstr>
      <vt:lpstr>Calibri Light</vt:lpstr>
      <vt:lpstr>等线</vt:lpstr>
      <vt:lpstr>等线 Light</vt:lpstr>
      <vt:lpstr>iCiel Soup of Justice</vt:lpstr>
      <vt:lpstr>inpin heiti</vt:lpstr>
      <vt:lpstr>Times New Roman</vt:lpstr>
      <vt:lpstr>印品黑体</vt:lpstr>
      <vt:lpstr>迷你简细行楷</vt:lpstr>
      <vt:lpstr>1_Office 主题​​</vt:lpstr>
      <vt:lpstr>Office 主题</vt:lpstr>
      <vt:lpstr>6_Office 主题​​</vt:lpstr>
      <vt:lpstr>9_Office 主题​​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thấy hình dáng và màu sắc của những chú chim trong tranh như thế nào? 2. Các bức tranh được thể hiện bắng hình thức gì? </vt:lpstr>
      <vt:lpstr>PowerPoint Presentation</vt:lpstr>
      <vt:lpstr>PowerPoint Presentation</vt:lpstr>
      <vt:lpstr>Bước 1: Vẽ con chim</vt:lpstr>
      <vt:lpstr>Bước 2: Vẽ chi tiết</vt:lpstr>
      <vt:lpstr>Bước 3: Vẽ màu, hoàn thiện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Techsi.vn</cp:lastModifiedBy>
  <cp:revision>140</cp:revision>
  <dcterms:created xsi:type="dcterms:W3CDTF">2016-12-25T02:27:00Z</dcterms:created>
  <dcterms:modified xsi:type="dcterms:W3CDTF">2024-02-19T01:32:33Z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