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7" r:id="rId5"/>
    <p:sldId id="261" r:id="rId6"/>
    <p:sldId id="266" r:id="rId7"/>
    <p:sldId id="264" r:id="rId8"/>
    <p:sldId id="263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1850"/>
    <a:srgbClr val="3F1C5A"/>
    <a:srgbClr val="FF0066"/>
    <a:srgbClr val="990033"/>
    <a:srgbClr val="552579"/>
    <a:srgbClr val="57257D"/>
    <a:srgbClr val="FFFF00"/>
    <a:srgbClr val="D7D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6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0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04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1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0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2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4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9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00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8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5B5CA-BCC5-4F9F-8E1B-D359B0D95FE8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1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1245387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5167" y="1730342"/>
            <a:ext cx="7650050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700" b="1" spc="50" dirty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r>
              <a:rPr lang="en-US" sz="3700" b="1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TRÍ SÂN KHẤU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 SÁNG TÁC CÂU CHUYỆN </a:t>
            </a:r>
          </a:p>
          <a:p>
            <a:pPr algn="ctr"/>
            <a:r>
              <a:rPr lang="en-US" sz="3700" b="1" cap="none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700" b="1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3: LÀM MÔ HÌNH SÂN KHẤU</a:t>
            </a:r>
            <a:endParaRPr lang="en-US" sz="3700" b="1" cap="none" spc="50" dirty="0" smtClean="0">
              <a:ln w="0"/>
              <a:solidFill>
                <a:srgbClr val="5725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22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8503" y="2485595"/>
            <a:ext cx="762429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2863" y="1615025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8022" y="1344759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735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0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63626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42464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51" y="1503917"/>
            <a:ext cx="4810665" cy="3428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05" y="1503917"/>
            <a:ext cx="4762500" cy="3428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1839052" y="5088382"/>
            <a:ext cx="81523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buFontTx/>
              <a:buChar char="-"/>
            </a:pP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6805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7470" y="713538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chemeClr val="accent5">
                    <a:lumMod val="50000"/>
                  </a:schemeClr>
                </a:solidFill>
              </a:rPr>
              <a:t>CÁCH THỰC HIỆN</a:t>
            </a:r>
            <a:endParaRPr lang="en-US" sz="4500" b="1" cap="none" spc="0" dirty="0">
              <a:ln/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527680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19948" y="2967335"/>
            <a:ext cx="31581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8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349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" y="0"/>
            <a:ext cx="1217364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27470" y="507474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chemeClr val="accent5">
                    <a:lumMod val="50000"/>
                  </a:schemeClr>
                </a:solidFill>
              </a:rPr>
              <a:t>CÁCH THỰC HIỆN</a:t>
            </a:r>
            <a:endParaRPr lang="en-US" sz="4500" b="1" cap="none" spc="0" dirty="0">
              <a:ln/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9379" y="321616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37" t="2820" r="11737" b="2157"/>
          <a:stretch/>
        </p:blipFill>
        <p:spPr>
          <a:xfrm rot="16200000">
            <a:off x="3081574" y="-704807"/>
            <a:ext cx="2485624" cy="6516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63" t="8487" r="35665" b="13204"/>
          <a:stretch/>
        </p:blipFill>
        <p:spPr>
          <a:xfrm rot="16200000">
            <a:off x="3118959" y="1993682"/>
            <a:ext cx="2410855" cy="6516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724411" y="1292304"/>
            <a:ext cx="36218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50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2" y="1316346"/>
            <a:ext cx="3154600" cy="2208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29" y="1316346"/>
            <a:ext cx="3239627" cy="2208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2" y="3894941"/>
            <a:ext cx="3154600" cy="2167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28" y="3894942"/>
            <a:ext cx="3239627" cy="2167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" t="14020" r="3701"/>
          <a:stretch/>
        </p:blipFill>
        <p:spPr>
          <a:xfrm>
            <a:off x="7747299" y="1316347"/>
            <a:ext cx="3569864" cy="2208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22" y="3894941"/>
            <a:ext cx="3555441" cy="2173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6625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56805" r="1790"/>
          <a:stretch/>
        </p:blipFill>
        <p:spPr>
          <a:xfrm>
            <a:off x="2246103" y="1279157"/>
            <a:ext cx="3444170" cy="2327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" b="6009"/>
          <a:stretch/>
        </p:blipFill>
        <p:spPr>
          <a:xfrm>
            <a:off x="6297769" y="1279157"/>
            <a:ext cx="3365865" cy="2327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03" y="3858294"/>
            <a:ext cx="3444170" cy="2313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70" y="3858294"/>
            <a:ext cx="3365865" cy="2313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628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2220" y="198259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3130" y="17700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2137" y="2933531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3F1C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48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5426" y="1922317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15176" y="3121987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64602" y="1576462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5875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315</Words>
  <Application>Microsoft Office PowerPoint</Application>
  <PresentationFormat>Widescreen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49</cp:revision>
  <dcterms:created xsi:type="dcterms:W3CDTF">2022-01-09T04:45:00Z</dcterms:created>
  <dcterms:modified xsi:type="dcterms:W3CDTF">2024-02-19T01:37:23Z</dcterms:modified>
</cp:coreProperties>
</file>