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  <p:sldMasterId id="2147483707" r:id="rId2"/>
    <p:sldMasterId id="2147483730" r:id="rId3"/>
    <p:sldMasterId id="2147483736" r:id="rId4"/>
    <p:sldMasterId id="2147483795" r:id="rId5"/>
  </p:sldMasterIdLst>
  <p:notesMasterIdLst>
    <p:notesMasterId r:id="rId18"/>
  </p:notesMasterIdLst>
  <p:sldIdLst>
    <p:sldId id="303" r:id="rId6"/>
    <p:sldId id="289" r:id="rId7"/>
    <p:sldId id="290" r:id="rId8"/>
    <p:sldId id="319" r:id="rId9"/>
    <p:sldId id="299" r:id="rId10"/>
    <p:sldId id="318" r:id="rId11"/>
    <p:sldId id="300" r:id="rId12"/>
    <p:sldId id="291" r:id="rId13"/>
    <p:sldId id="320" r:id="rId14"/>
    <p:sldId id="288" r:id="rId15"/>
    <p:sldId id="292" r:id="rId16"/>
    <p:sldId id="307" r:id="rId17"/>
  </p:sldIdLst>
  <p:sldSz cx="12192000" cy="6858000"/>
  <p:notesSz cx="6858000" cy="9144000"/>
  <p:embeddedFontLst>
    <p:embeddedFont>
      <p:font typeface="宋体" panose="02010600030101010101" pitchFamily="2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icrosoft YaHei" panose="020B0503020204020204" pitchFamily="34" charset="-122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53218B"/>
    <a:srgbClr val="C3F9F9"/>
    <a:srgbClr val="A6E3E2"/>
    <a:srgbClr val="9983B3"/>
    <a:srgbClr val="9C5BCD"/>
    <a:srgbClr val="785D99"/>
    <a:srgbClr val="F3E8F8"/>
    <a:srgbClr val="E6C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3E5B8-A83B-49A5-BC14-3881AD440D7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42574-A635-414D-96D6-502358629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18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AF95E-35E1-4F67-9AF9-88C97A49F0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82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AF95E-35E1-4F67-9AF9-88C97A49F0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6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AF95E-35E1-4F67-9AF9-88C97A49F0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5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0834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0DFAE-58B0-47BA-BD11-53F2931789A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D458AA-AF95-4E81-A47C-F186660D89D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8548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18940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3522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777803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539053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957738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282555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816260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B7474-AC18-4462-9967-766FB798D0E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A019-0009-41E6-843E-D66C74BC76A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254351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D74B1-874F-4FC4-9C18-76E9B9A6C5E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97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8962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PPT素材\卡通a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0" y="215035"/>
            <a:ext cx="861709" cy="81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PPT素材\卡通a0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946" b="42580"/>
          <a:stretch>
            <a:fillRect/>
          </a:stretch>
        </p:blipFill>
        <p:spPr bwMode="auto">
          <a:xfrm>
            <a:off x="10896533" y="5558464"/>
            <a:ext cx="1295467" cy="129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975389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E86C4-DEFC-476C-93A3-47D6A99EF7FE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方正准圆简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AD343-82E5-438F-979C-A726B17FAFAC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方正准圆简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2737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817677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514448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17496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485992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1158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468940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909932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36949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849693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157485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653439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B7474-AC18-4462-9967-766FB798D0E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A019-0009-41E6-843E-D66C74BC76A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517188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D74B1-874F-4FC4-9C18-76E9B9A6C5E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60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222097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内页">
    <p:bg>
      <p:bgPr>
        <a:pattFill prst="pct40">
          <a:fgClr>
            <a:srgbClr val="F2EDD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3916530" y="174168"/>
            <a:ext cx="8277058" cy="510988"/>
          </a:xfrm>
          <a:custGeom>
            <a:avLst/>
            <a:gdLst>
              <a:gd name="connsiteX0" fmla="*/ 85166 w 9116251"/>
              <a:gd name="connsiteY0" fmla="*/ 0 h 510988"/>
              <a:gd name="connsiteX1" fmla="*/ 9116251 w 9116251"/>
              <a:gd name="connsiteY1" fmla="*/ 0 h 510988"/>
              <a:gd name="connsiteX2" fmla="*/ 9116251 w 9116251"/>
              <a:gd name="connsiteY2" fmla="*/ 510988 h 510988"/>
              <a:gd name="connsiteX3" fmla="*/ 85166 w 9116251"/>
              <a:gd name="connsiteY3" fmla="*/ 510988 h 510988"/>
              <a:gd name="connsiteX4" fmla="*/ 0 w 9116251"/>
              <a:gd name="connsiteY4" fmla="*/ 425822 h 510988"/>
              <a:gd name="connsiteX5" fmla="*/ 0 w 9116251"/>
              <a:gd name="connsiteY5" fmla="*/ 85166 h 510988"/>
              <a:gd name="connsiteX6" fmla="*/ 85166 w 9116251"/>
              <a:gd name="connsiteY6" fmla="*/ 0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6251" h="510988">
                <a:moveTo>
                  <a:pt x="85166" y="0"/>
                </a:moveTo>
                <a:lnTo>
                  <a:pt x="9116251" y="0"/>
                </a:lnTo>
                <a:lnTo>
                  <a:pt x="9116251" y="510988"/>
                </a:lnTo>
                <a:lnTo>
                  <a:pt x="85166" y="510988"/>
                </a:lnTo>
                <a:cubicBezTo>
                  <a:pt x="38130" y="510988"/>
                  <a:pt x="0" y="472858"/>
                  <a:pt x="0" y="425822"/>
                </a:cubicBezTo>
                <a:lnTo>
                  <a:pt x="0" y="85166"/>
                </a:lnTo>
                <a:cubicBezTo>
                  <a:pt x="0" y="38130"/>
                  <a:pt x="38130" y="0"/>
                  <a:pt x="85166" y="0"/>
                </a:cubicBez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635965" y="174168"/>
            <a:ext cx="3204417" cy="510988"/>
          </a:xfrm>
          <a:prstGeom prst="roundRect">
            <a:avLst/>
          </a:prstGeom>
          <a:solidFill>
            <a:srgbClr val="EC70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709963" y="217254"/>
            <a:ext cx="3057310" cy="413489"/>
          </a:xfrm>
          <a:prstGeom prst="roundRect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984778" y="174171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6" name="任意多边形 5"/>
          <p:cNvSpPr/>
          <p:nvPr userDrawn="1"/>
        </p:nvSpPr>
        <p:spPr>
          <a:xfrm>
            <a:off x="-2260" y="174168"/>
            <a:ext cx="558779" cy="510988"/>
          </a:xfrm>
          <a:custGeom>
            <a:avLst/>
            <a:gdLst>
              <a:gd name="connsiteX0" fmla="*/ 0 w 558706"/>
              <a:gd name="connsiteY0" fmla="*/ 0 h 510988"/>
              <a:gd name="connsiteX1" fmla="*/ 473540 w 558706"/>
              <a:gd name="connsiteY1" fmla="*/ 0 h 510988"/>
              <a:gd name="connsiteX2" fmla="*/ 558706 w 558706"/>
              <a:gd name="connsiteY2" fmla="*/ 85166 h 510988"/>
              <a:gd name="connsiteX3" fmla="*/ 558706 w 558706"/>
              <a:gd name="connsiteY3" fmla="*/ 425822 h 510988"/>
              <a:gd name="connsiteX4" fmla="*/ 473540 w 558706"/>
              <a:gd name="connsiteY4" fmla="*/ 510988 h 510988"/>
              <a:gd name="connsiteX5" fmla="*/ 0 w 558706"/>
              <a:gd name="connsiteY5" fmla="*/ 510988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706" h="510988">
                <a:moveTo>
                  <a:pt x="0" y="0"/>
                </a:moveTo>
                <a:lnTo>
                  <a:pt x="473540" y="0"/>
                </a:lnTo>
                <a:cubicBezTo>
                  <a:pt x="520576" y="0"/>
                  <a:pt x="558706" y="38130"/>
                  <a:pt x="558706" y="85166"/>
                </a:cubicBezTo>
                <a:lnTo>
                  <a:pt x="558706" y="425822"/>
                </a:lnTo>
                <a:cubicBezTo>
                  <a:pt x="558706" y="472858"/>
                  <a:pt x="520576" y="510988"/>
                  <a:pt x="473540" y="510988"/>
                </a:cubicBezTo>
                <a:lnTo>
                  <a:pt x="0" y="510988"/>
                </a:ln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71822" y="160724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 userDrawn="1"/>
        </p:nvCxnSpPr>
        <p:spPr>
          <a:xfrm flipH="1">
            <a:off x="2" y="6843933"/>
            <a:ext cx="12193586" cy="0"/>
          </a:xfrm>
          <a:prstGeom prst="line">
            <a:avLst/>
          </a:prstGeom>
          <a:noFill/>
          <a:ln w="38100" cap="flat" cmpd="sng" algn="ctr">
            <a:solidFill>
              <a:srgbClr val="7FDADB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206172185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 userDrawn="1"/>
        </p:nvSpPr>
        <p:spPr>
          <a:xfrm>
            <a:off x="3916530" y="174168"/>
            <a:ext cx="8277058" cy="510988"/>
          </a:xfrm>
          <a:custGeom>
            <a:avLst/>
            <a:gdLst>
              <a:gd name="connsiteX0" fmla="*/ 85166 w 9116251"/>
              <a:gd name="connsiteY0" fmla="*/ 0 h 510988"/>
              <a:gd name="connsiteX1" fmla="*/ 9116251 w 9116251"/>
              <a:gd name="connsiteY1" fmla="*/ 0 h 510988"/>
              <a:gd name="connsiteX2" fmla="*/ 9116251 w 9116251"/>
              <a:gd name="connsiteY2" fmla="*/ 510988 h 510988"/>
              <a:gd name="connsiteX3" fmla="*/ 85166 w 9116251"/>
              <a:gd name="connsiteY3" fmla="*/ 510988 h 510988"/>
              <a:gd name="connsiteX4" fmla="*/ 0 w 9116251"/>
              <a:gd name="connsiteY4" fmla="*/ 425822 h 510988"/>
              <a:gd name="connsiteX5" fmla="*/ 0 w 9116251"/>
              <a:gd name="connsiteY5" fmla="*/ 85166 h 510988"/>
              <a:gd name="connsiteX6" fmla="*/ 85166 w 9116251"/>
              <a:gd name="connsiteY6" fmla="*/ 0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6251" h="510988">
                <a:moveTo>
                  <a:pt x="85166" y="0"/>
                </a:moveTo>
                <a:lnTo>
                  <a:pt x="9116251" y="0"/>
                </a:lnTo>
                <a:lnTo>
                  <a:pt x="9116251" y="510988"/>
                </a:lnTo>
                <a:lnTo>
                  <a:pt x="85166" y="510988"/>
                </a:lnTo>
                <a:cubicBezTo>
                  <a:pt x="38130" y="510988"/>
                  <a:pt x="0" y="472858"/>
                  <a:pt x="0" y="425822"/>
                </a:cubicBezTo>
                <a:lnTo>
                  <a:pt x="0" y="85166"/>
                </a:lnTo>
                <a:cubicBezTo>
                  <a:pt x="0" y="38130"/>
                  <a:pt x="38130" y="0"/>
                  <a:pt x="85166" y="0"/>
                </a:cubicBez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635965" y="174168"/>
            <a:ext cx="3204417" cy="510988"/>
          </a:xfrm>
          <a:prstGeom prst="roundRect">
            <a:avLst/>
          </a:prstGeom>
          <a:solidFill>
            <a:srgbClr val="EC70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709963" y="217254"/>
            <a:ext cx="3057310" cy="413489"/>
          </a:xfrm>
          <a:prstGeom prst="roundRect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984778" y="174171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6" name="任意多边形 5"/>
          <p:cNvSpPr/>
          <p:nvPr userDrawn="1"/>
        </p:nvSpPr>
        <p:spPr>
          <a:xfrm>
            <a:off x="-2260" y="174168"/>
            <a:ext cx="558779" cy="510988"/>
          </a:xfrm>
          <a:custGeom>
            <a:avLst/>
            <a:gdLst>
              <a:gd name="connsiteX0" fmla="*/ 0 w 558706"/>
              <a:gd name="connsiteY0" fmla="*/ 0 h 510988"/>
              <a:gd name="connsiteX1" fmla="*/ 473540 w 558706"/>
              <a:gd name="connsiteY1" fmla="*/ 0 h 510988"/>
              <a:gd name="connsiteX2" fmla="*/ 558706 w 558706"/>
              <a:gd name="connsiteY2" fmla="*/ 85166 h 510988"/>
              <a:gd name="connsiteX3" fmla="*/ 558706 w 558706"/>
              <a:gd name="connsiteY3" fmla="*/ 425822 h 510988"/>
              <a:gd name="connsiteX4" fmla="*/ 473540 w 558706"/>
              <a:gd name="connsiteY4" fmla="*/ 510988 h 510988"/>
              <a:gd name="connsiteX5" fmla="*/ 0 w 558706"/>
              <a:gd name="connsiteY5" fmla="*/ 510988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706" h="510988">
                <a:moveTo>
                  <a:pt x="0" y="0"/>
                </a:moveTo>
                <a:lnTo>
                  <a:pt x="473540" y="0"/>
                </a:lnTo>
                <a:cubicBezTo>
                  <a:pt x="520576" y="0"/>
                  <a:pt x="558706" y="38130"/>
                  <a:pt x="558706" y="85166"/>
                </a:cubicBezTo>
                <a:lnTo>
                  <a:pt x="558706" y="425822"/>
                </a:lnTo>
                <a:cubicBezTo>
                  <a:pt x="558706" y="472858"/>
                  <a:pt x="520576" y="510988"/>
                  <a:pt x="473540" y="510988"/>
                </a:cubicBezTo>
                <a:lnTo>
                  <a:pt x="0" y="510988"/>
                </a:lnTo>
                <a:close/>
              </a:path>
            </a:pathLst>
          </a:custGeom>
          <a:solidFill>
            <a:srgbClr val="7F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71822" y="160724"/>
            <a:ext cx="0" cy="52443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 userDrawn="1"/>
        </p:nvCxnSpPr>
        <p:spPr>
          <a:xfrm flipH="1">
            <a:off x="2" y="6843933"/>
            <a:ext cx="12193586" cy="0"/>
          </a:xfrm>
          <a:prstGeom prst="line">
            <a:avLst/>
          </a:prstGeom>
          <a:noFill/>
          <a:ln w="38100" cap="flat" cmpd="sng" algn="ctr">
            <a:solidFill>
              <a:srgbClr val="7FDADB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034126839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 userDrawn="1"/>
        </p:nvSpPr>
        <p:spPr>
          <a:xfrm>
            <a:off x="0" y="6235644"/>
            <a:ext cx="12193587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" name="任意多边形 9"/>
          <p:cNvSpPr/>
          <p:nvPr userDrawn="1"/>
        </p:nvSpPr>
        <p:spPr>
          <a:xfrm flipH="1">
            <a:off x="0" y="6165305"/>
            <a:ext cx="12193587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1815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02463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98408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42702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75713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39682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B7474-AC18-4462-9967-766FB798D0E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A019-0009-41E6-843E-D66C74BC76A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53377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D74B1-874F-4FC4-9C18-76E9B9A6C5E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9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17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0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BC534-85D0-47CF-ABFB-571FD70881D0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方正准圆简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17DBD-2724-4634-94B4-4B8AD7295BE4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方正准圆简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准圆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83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等线 Light" panose="02010600030101010101" charset="-122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7pPr>
      <a:lvl8pPr marL="182790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8pPr>
      <a:lvl9pPr marL="243749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2pPr>
      <a:lvl3pPr marL="1523115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3pPr>
      <a:lvl4pPr marL="2132700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4pPr>
      <a:lvl5pPr marL="2742285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5pPr>
      <a:lvl6pPr marL="3351870" indent="-304792" algn="l" defTabSz="121832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608" indent="-304792" algn="l" defTabSz="121832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92" indent="-304792" algn="l" defTabSz="121832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777" indent="-304792" algn="l" defTabSz="1218323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908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92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77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62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00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85" algn="l" defTabSz="12183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37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40">
          <a:fgClr>
            <a:srgbClr val="EFE8C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1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4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154094" y="500488"/>
            <a:ext cx="11125200" cy="59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154094" y="-63860"/>
            <a:ext cx="12192480" cy="688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637867" y="6037527"/>
            <a:ext cx="49784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4" y="3886200"/>
            <a:ext cx="2280993" cy="293237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355272" y="1001851"/>
            <a:ext cx="74814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5400" b="1" u="sng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Mĩ thuật :</a:t>
            </a:r>
            <a:endParaRPr lang="en-US" sz="5400" b="1" u="sng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Hình chữ nhật 3"/>
          <p:cNvSpPr/>
          <p:nvPr/>
        </p:nvSpPr>
        <p:spPr>
          <a:xfrm>
            <a:off x="2084142" y="2275837"/>
            <a:ext cx="9195152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QUÊ HƯƠNG – ĐẤT NƯỚC  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NHÂN VẬT VỚI TRANG PHỤC DÂN TỘC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TIẾT 2) 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3787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9464" y="224040"/>
            <a:ext cx="8070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– ĐÁNH GIÁ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1424" y="1919898"/>
            <a:ext cx="105129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71500" indent="-571500">
              <a:buFontTx/>
              <a:buChar char="-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71500" indent="-571500">
              <a:buFontTx/>
              <a:buChar char="-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0622" y="801507"/>
            <a:ext cx="721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97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135559" y="79020"/>
            <a:ext cx="8498573" cy="721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5: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 –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 TRIỂN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925690" y="804379"/>
            <a:ext cx="1019386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Nam.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088" y="2010214"/>
            <a:ext cx="284480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0533" y="6113733"/>
            <a:ext cx="8771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Minh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 Lan,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489" y="1577978"/>
            <a:ext cx="8229602" cy="443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116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193"/>
            <a:ext cx="12192000" cy="6968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3712" y="691116"/>
            <a:ext cx="5688418" cy="10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331939" y="1617222"/>
            <a:ext cx="814477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Trang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phục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truyền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thống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là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một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yếu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tố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thể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hiện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bản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sắc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văn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hóa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riêng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của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mỗi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dân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tộc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.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Vì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vậy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,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chúng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ta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cần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trân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trọng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,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giữ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gìn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và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phát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huy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giá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trị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thẩm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mĩ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,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văn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hóa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trong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trang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phục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của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các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dân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tộc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Việt</a:t>
            </a:r>
            <a:r>
              <a:rPr lang="en-US" sz="4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Nam.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724" y="612393"/>
            <a:ext cx="289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u="sng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b="1" u="sng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vi-VN" sz="5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8964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2" descr="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313987" y="22578"/>
            <a:ext cx="6796148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1: KHÁM PHÁ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551385" y="692696"/>
            <a:ext cx="11324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ình chữ nhật 2"/>
          <p:cNvSpPr/>
          <p:nvPr/>
        </p:nvSpPr>
        <p:spPr>
          <a:xfrm>
            <a:off x="228803" y="2134455"/>
            <a:ext cx="29449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807" y="1865659"/>
            <a:ext cx="2800693" cy="4201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61" y="1882838"/>
            <a:ext cx="2789240" cy="4183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408" y="1878029"/>
            <a:ext cx="2585785" cy="41886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50283" y="6231517"/>
            <a:ext cx="2006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5843" y="6231517"/>
            <a:ext cx="230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5346" y="6231517"/>
            <a:ext cx="2811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00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2" descr="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4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767408" y="44624"/>
            <a:ext cx="1087320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2: KIẾN </a:t>
            </a:r>
            <a:r>
              <a:rPr lang="en-US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 KIẾN THỰC KĨ  NĂNG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79025" y="658829"/>
            <a:ext cx="119210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8228" t="3376" r="6772" b="1941"/>
          <a:stretch/>
        </p:blipFill>
        <p:spPr>
          <a:xfrm>
            <a:off x="4639733" y="1212827"/>
            <a:ext cx="7432661" cy="5546788"/>
          </a:xfrm>
          <a:prstGeom prst="rect">
            <a:avLst/>
          </a:prstGeom>
        </p:spPr>
      </p:pic>
      <p:sp>
        <p:nvSpPr>
          <p:cNvPr id="6" name="Hình chữ nhật 1"/>
          <p:cNvSpPr/>
          <p:nvPr/>
        </p:nvSpPr>
        <p:spPr>
          <a:xfrm>
            <a:off x="231425" y="2244918"/>
            <a:ext cx="3764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493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2" descr="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4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767408" y="44624"/>
            <a:ext cx="1087320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2: KIẾN </a:t>
            </a:r>
            <a:r>
              <a:rPr lang="en-US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 KIẾN THỰC KĨ  NĂNG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79025" y="658829"/>
            <a:ext cx="119210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8228" t="3376" r="6772" b="1941"/>
          <a:stretch/>
        </p:blipFill>
        <p:spPr>
          <a:xfrm>
            <a:off x="5350933" y="1378909"/>
            <a:ext cx="6721461" cy="5380706"/>
          </a:xfrm>
          <a:prstGeom prst="rect">
            <a:avLst/>
          </a:prstGeom>
        </p:spPr>
      </p:pic>
      <p:sp>
        <p:nvSpPr>
          <p:cNvPr id="6" name="Hình chữ nhật 1"/>
          <p:cNvSpPr/>
          <p:nvPr/>
        </p:nvSpPr>
        <p:spPr>
          <a:xfrm>
            <a:off x="16933" y="1454688"/>
            <a:ext cx="50743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ình chữ nhật 1"/>
          <p:cNvSpPr/>
          <p:nvPr/>
        </p:nvSpPr>
        <p:spPr>
          <a:xfrm>
            <a:off x="22577" y="2532779"/>
            <a:ext cx="52154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ình chữ nhật 1"/>
          <p:cNvSpPr/>
          <p:nvPr/>
        </p:nvSpPr>
        <p:spPr>
          <a:xfrm>
            <a:off x="28219" y="3656024"/>
            <a:ext cx="52031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ình chữ nhật 1"/>
          <p:cNvSpPr/>
          <p:nvPr/>
        </p:nvSpPr>
        <p:spPr>
          <a:xfrm>
            <a:off x="22573" y="4756693"/>
            <a:ext cx="52031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B4: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ình chữ nhật 1"/>
          <p:cNvSpPr/>
          <p:nvPr/>
        </p:nvSpPr>
        <p:spPr>
          <a:xfrm>
            <a:off x="95950" y="5733184"/>
            <a:ext cx="52031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B5: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045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193"/>
            <a:ext cx="12192000" cy="6968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3712" y="691116"/>
            <a:ext cx="5688418" cy="101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296356" y="2226828"/>
            <a:ext cx="832711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Kết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hợp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các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hình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cắt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và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trang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trí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bằng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giấy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bìa</a:t>
            </a:r>
            <a:r>
              <a:rPr lang="en-US" sz="5400" dirty="0">
                <a:solidFill>
                  <a:prstClr val="white"/>
                </a:solidFill>
                <a:cs typeface="Times New Roman" panose="02020603050405020304" pitchFamily="18" charset="0"/>
              </a:rPr>
              <a:t>,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màu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có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thể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tạo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được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mô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hình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nhân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vật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với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trang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phục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dân</a:t>
            </a:r>
            <a:r>
              <a:rPr lang="en-US" sz="5400" noProof="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sz="5400" noProof="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tộc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724" y="996219"/>
            <a:ext cx="289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u="sng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b="1" u="sng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vi-VN" sz="5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1164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32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1"/>
          <p:cNvSpPr/>
          <p:nvPr/>
        </p:nvSpPr>
        <p:spPr>
          <a:xfrm>
            <a:off x="0" y="-9604"/>
            <a:ext cx="12192000" cy="69502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7031" y="24263"/>
            <a:ext cx="6410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Bài tham khảo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3" y="982133"/>
            <a:ext cx="10995377" cy="58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318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/>
          <p:cNvSpPr/>
          <p:nvPr/>
        </p:nvSpPr>
        <p:spPr>
          <a:xfrm>
            <a:off x="1127448" y="116632"/>
            <a:ext cx="97930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ĐÔNG 3: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 – SÁNG TẠO</a:t>
            </a:r>
          </a:p>
        </p:txBody>
      </p:sp>
      <p:sp>
        <p:nvSpPr>
          <p:cNvPr id="3" name="Hình chữ nhật 2"/>
          <p:cNvSpPr/>
          <p:nvPr/>
        </p:nvSpPr>
        <p:spPr>
          <a:xfrm>
            <a:off x="1066185" y="983469"/>
            <a:ext cx="101662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ình chữ nhật 2"/>
          <p:cNvSpPr/>
          <p:nvPr/>
        </p:nvSpPr>
        <p:spPr>
          <a:xfrm>
            <a:off x="1150848" y="2535698"/>
            <a:ext cx="99799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marL="571500" indent="-571500">
              <a:buFontTx/>
              <a:buChar char="-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que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27938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2" y="136344"/>
            <a:ext cx="2121081" cy="3181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22" y="136345"/>
            <a:ext cx="2105655" cy="3181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76" y="136344"/>
            <a:ext cx="2166890" cy="3250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2269" y="3317966"/>
            <a:ext cx="230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861" y="3317966"/>
            <a:ext cx="230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4539" y="3352323"/>
            <a:ext cx="230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H’mong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 b="5962"/>
          <a:stretch/>
        </p:blipFill>
        <p:spPr>
          <a:xfrm>
            <a:off x="7085830" y="136344"/>
            <a:ext cx="2468787" cy="3250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8" b="5701"/>
          <a:stretch/>
        </p:blipFill>
        <p:spPr>
          <a:xfrm>
            <a:off x="9664881" y="136344"/>
            <a:ext cx="2382671" cy="32503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63854" y="3352322"/>
            <a:ext cx="230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Hrê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3169" y="3352321"/>
            <a:ext cx="230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52" y="3957985"/>
            <a:ext cx="1685857" cy="25287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69" y="4048872"/>
            <a:ext cx="1661811" cy="24927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07" y="3903164"/>
            <a:ext cx="1628775" cy="26384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4262" y="6025105"/>
            <a:ext cx="230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8312" y="6025105"/>
            <a:ext cx="230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43585" y="5710592"/>
            <a:ext cx="2301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14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663|10.162|1.471|3.369"/>
  <p:tag name="GENSWF_SLIDE_TITLE" val="Bài 3: Gõ các chữ ă, â, ê, ô, ơ, ư, đ"/>
  <p:tag name="ISPRING_SLIDE_INDENT_LEVEL" val="0"/>
  <p:tag name="ISPRING_SLIDE_ID_2" val="{6D8538F5-372E-491C-9F67-DD056B874BBF}"/>
  <p:tag name="GENSWF_ADVANCE_TIME" val="15.6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.0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.0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自定义设计方案">
  <a:themeElements>
    <a:clrScheme name="自定义 54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42835E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595</Words>
  <Application>Microsoft Office PowerPoint</Application>
  <PresentationFormat>Widescreen</PresentationFormat>
  <Paragraphs>57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等线</vt:lpstr>
      <vt:lpstr>Times New Roman</vt:lpstr>
      <vt:lpstr>Arial</vt:lpstr>
      <vt:lpstr>宋体</vt:lpstr>
      <vt:lpstr>方正准圆简体</vt:lpstr>
      <vt:lpstr>Calibri</vt:lpstr>
      <vt:lpstr>等线 Light</vt:lpstr>
      <vt:lpstr>Microsoft YaHei</vt:lpstr>
      <vt:lpstr>1_Office 主题</vt:lpstr>
      <vt:lpstr>2_Office 主题</vt:lpstr>
      <vt:lpstr>Office 主题​​</vt:lpstr>
      <vt:lpstr>3_Office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Techsi.vn</cp:lastModifiedBy>
  <cp:revision>185</cp:revision>
  <dcterms:created xsi:type="dcterms:W3CDTF">2018-05-24T12:43:45Z</dcterms:created>
  <dcterms:modified xsi:type="dcterms:W3CDTF">2024-02-19T01:36:00Z</dcterms:modified>
</cp:coreProperties>
</file>