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8" r:id="rId2"/>
    <p:sldId id="257" r:id="rId3"/>
    <p:sldId id="276" r:id="rId4"/>
    <p:sldId id="323" r:id="rId5"/>
    <p:sldId id="312" r:id="rId6"/>
    <p:sldId id="280" r:id="rId7"/>
    <p:sldId id="303" r:id="rId8"/>
    <p:sldId id="313" r:id="rId9"/>
    <p:sldId id="258" r:id="rId10"/>
    <p:sldId id="274" r:id="rId11"/>
    <p:sldId id="275" r:id="rId12"/>
    <p:sldId id="256" r:id="rId13"/>
  </p:sldIdLst>
  <p:sldSz cx="16846550" cy="9475788"/>
  <p:notesSz cx="6858000" cy="9144000"/>
  <p:custDataLst>
    <p:tags r:id="rId15"/>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A18"/>
    <a:srgbClr val="2E9376"/>
    <a:srgbClr val="9DFE00"/>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50" d="100"/>
          <a:sy n="50" d="100"/>
        </p:scale>
        <p:origin x="762" y="36"/>
      </p:cViewPr>
      <p:guideLst>
        <p:guide orient="horz" pos="2985"/>
        <p:guide pos="5307"/>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2</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3</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6</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7</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9</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10</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11</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12</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3" Type="http://schemas.openxmlformats.org/officeDocument/2006/relationships/image" Target="../media/image31.jpg"/><Relationship Id="rId18" Type="http://schemas.openxmlformats.org/officeDocument/2006/relationships/image" Target="../media/image36.jfif"/><Relationship Id="rId3" Type="http://schemas.openxmlformats.org/officeDocument/2006/relationships/image" Target="../media/image29.png"/><Relationship Id="rId12" Type="http://schemas.openxmlformats.org/officeDocument/2006/relationships/image" Target="../media/image24.gif"/><Relationship Id="rId17" Type="http://schemas.openxmlformats.org/officeDocument/2006/relationships/image" Target="../media/image35.jpg"/><Relationship Id="rId2" Type="http://schemas.openxmlformats.org/officeDocument/2006/relationships/notesSlide" Target="../notesSlides/notesSlide6.xml"/><Relationship Id="rId16" Type="http://schemas.openxmlformats.org/officeDocument/2006/relationships/image" Target="../media/image34.jpg"/><Relationship Id="rId1" Type="http://schemas.openxmlformats.org/officeDocument/2006/relationships/slideLayout" Target="../slideLayouts/slideLayout7.xml"/><Relationship Id="rId11" Type="http://schemas.openxmlformats.org/officeDocument/2006/relationships/image" Target="../media/image54.svg"/><Relationship Id="rId15" Type="http://schemas.openxmlformats.org/officeDocument/2006/relationships/image" Target="../media/image33.jpg"/><Relationship Id="rId10" Type="http://schemas.openxmlformats.org/officeDocument/2006/relationships/image" Target="../media/image30.png"/><Relationship Id="rId9" Type="http://schemas.openxmlformats.org/officeDocument/2006/relationships/image" Target="../media/image52.svg"/><Relationship Id="rId14" Type="http://schemas.openxmlformats.org/officeDocument/2006/relationships/image" Target="../media/image32.jpg"/></Relationships>
</file>

<file path=ppt/slides/_rels/slide1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4.gif"/><Relationship Id="rId5" Type="http://schemas.openxmlformats.org/officeDocument/2006/relationships/image" Target="../media/image38.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46.png"/><Relationship Id="rId18" Type="http://schemas.openxmlformats.org/officeDocument/2006/relationships/image" Target="../media/image80.svg"/><Relationship Id="rId3" Type="http://schemas.openxmlformats.org/officeDocument/2006/relationships/image" Target="../media/image41.png"/><Relationship Id="rId21" Type="http://schemas.openxmlformats.org/officeDocument/2006/relationships/image" Target="../media/image4.gif"/><Relationship Id="rId7" Type="http://schemas.openxmlformats.org/officeDocument/2006/relationships/image" Target="../media/image43.png"/><Relationship Id="rId12" Type="http://schemas.openxmlformats.org/officeDocument/2006/relationships/image" Target="../media/image74.sv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72.svg"/><Relationship Id="rId19" Type="http://schemas.openxmlformats.org/officeDocument/2006/relationships/image" Target="../media/image49.png"/><Relationship Id="rId4" Type="http://schemas.openxmlformats.org/officeDocument/2006/relationships/image" Target="../media/image66.svg"/><Relationship Id="rId9" Type="http://schemas.openxmlformats.org/officeDocument/2006/relationships/image" Target="../media/image44.png"/><Relationship Id="rId14"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4.gi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11" Type="http://schemas.openxmlformats.org/officeDocument/2006/relationships/image" Target="../media/image4.gif"/><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3.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gif"/><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notesSlide" Target="../notesSlides/notesSlide5.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3" y="2841275"/>
            <a:ext cx="13098363" cy="1970796"/>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a:t>
            </a:r>
            <a:r>
              <a:rPr lang="en-US" sz="48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4800" b="1" dirty="0" err="1"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iết</a:t>
            </a:r>
            <a:r>
              <a:rPr lang="en-US" sz="4800" b="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2</a:t>
            </a:r>
            <a:r>
              <a:rPr lang="en-US" sz="4800" b="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93505" y="7181293"/>
            <a:ext cx="812793" cy="1020632"/>
          </a:xfrm>
          <a:prstGeom prst="rect">
            <a:avLst/>
          </a:prstGeom>
        </p:spPr>
      </p:pic>
      <p:sp>
        <p:nvSpPr>
          <p:cNvPr id="9" name="TextBox 9"/>
          <p:cNvSpPr txBox="1"/>
          <p:nvPr/>
        </p:nvSpPr>
        <p:spPr>
          <a:xfrm>
            <a:off x="2226639" y="-117933"/>
            <a:ext cx="12807749" cy="788677"/>
          </a:xfrm>
          <a:prstGeom prst="rect">
            <a:avLst/>
          </a:prstGeom>
        </p:spPr>
        <p:txBody>
          <a:bodyPr lIns="0" tIns="0" rIns="0" bIns="0" rtlCol="0" anchor="t">
            <a:spAutoFit/>
          </a:bodyPr>
          <a:lstStyle/>
          <a:p>
            <a:pPr algn="ctr">
              <a:lnSpc>
                <a:spcPts val="7185"/>
              </a:lnSpc>
            </a:pPr>
            <a:r>
              <a:rPr lang="en-US" sz="3200"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2102900" y="630763"/>
            <a:ext cx="12702431" cy="769441"/>
          </a:xfrm>
          <a:prstGeom prst="rect">
            <a:avLst/>
          </a:prstGeom>
        </p:spPr>
        <p:txBody>
          <a:bodyPr wrap="square" lIns="0" tIns="0" rIns="0" bIns="0" rtlCol="0" anchor="t">
            <a:spAutoFit/>
          </a:bodyPr>
          <a:lstStyle/>
          <a:p>
            <a:pPr algn="ctr">
              <a:lnSpc>
                <a:spcPts val="6021"/>
              </a:lnSpc>
            </a:pPr>
            <a:r>
              <a:rPr lang="vi-VN" sz="4000" b="1" dirty="0">
                <a:solidFill>
                  <a:schemeClr val="accent6"/>
                </a:solidFill>
                <a:latin typeface="Times New Roman" panose="02020603050405020304" pitchFamily="18" charset="0"/>
              </a:rPr>
              <a:t>Em hãy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vi-VN" sz="40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dirty="0">
                <a:solidFill>
                  <a:schemeClr val="accent6"/>
                </a:solidFill>
                <a:latin typeface="Times New Roman" panose="02020603050405020304" pitchFamily="18" charset="0"/>
              </a:rPr>
              <a:t>theo ý thích </a:t>
            </a:r>
            <a:r>
              <a:rPr lang="en-US" sz="4000" b="1" dirty="0">
                <a:solidFill>
                  <a:schemeClr val="accent6"/>
                </a:solidFill>
                <a:latin typeface="Times New Roman" panose="02020603050405020304" pitchFamily="18" charset="0"/>
              </a:rPr>
              <a:t>!</a:t>
            </a: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28262" r="26083"/>
          <a:stretch/>
        </p:blipFill>
        <p:spPr>
          <a:xfrm>
            <a:off x="11948187" y="3544733"/>
            <a:ext cx="4657677" cy="5662283"/>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t="12912" b="11489"/>
          <a:stretch/>
        </p:blipFill>
        <p:spPr>
          <a:xfrm>
            <a:off x="5289819" y="5506370"/>
            <a:ext cx="6500404" cy="3685678"/>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l="49690" t="13738" r="7786" b="12763"/>
          <a:stretch/>
        </p:blipFill>
        <p:spPr>
          <a:xfrm>
            <a:off x="8272882" y="1615212"/>
            <a:ext cx="2866492" cy="3715825"/>
          </a:xfrm>
          <a:prstGeom prst="rect">
            <a:avLst/>
          </a:prstGeom>
        </p:spPr>
      </p:pic>
      <p:pic>
        <p:nvPicPr>
          <p:cNvPr id="16" name="Picture 15"/>
          <p:cNvPicPr>
            <a:picLocks noChangeAspect="1"/>
          </p:cNvPicPr>
          <p:nvPr/>
        </p:nvPicPr>
        <p:blipFill rotWithShape="1">
          <a:blip r:embed="rId16">
            <a:extLst>
              <a:ext uri="{28A0092B-C50C-407E-A947-70E740481C1C}">
                <a14:useLocalDpi xmlns:a14="http://schemas.microsoft.com/office/drawing/2010/main" val="0"/>
              </a:ext>
            </a:extLst>
          </a:blip>
          <a:srcRect l="29210" t="17970" r="31416" b="12731"/>
          <a:stretch/>
        </p:blipFill>
        <p:spPr>
          <a:xfrm>
            <a:off x="4702433" y="1590509"/>
            <a:ext cx="2802565" cy="3699384"/>
          </a:xfrm>
          <a:prstGeom prst="rect">
            <a:avLst/>
          </a:prstGeom>
        </p:spPr>
      </p:pic>
      <p:pic>
        <p:nvPicPr>
          <p:cNvPr id="17" name="Picture 16"/>
          <p:cNvPicPr>
            <a:picLocks noChangeAspect="1"/>
          </p:cNvPicPr>
          <p:nvPr/>
        </p:nvPicPr>
        <p:blipFill rotWithShape="1">
          <a:blip r:embed="rId17">
            <a:extLst>
              <a:ext uri="{28A0092B-C50C-407E-A947-70E740481C1C}">
                <a14:useLocalDpi xmlns:a14="http://schemas.microsoft.com/office/drawing/2010/main" val="0"/>
              </a:ext>
            </a:extLst>
          </a:blip>
          <a:srcRect l="30300" r="29609"/>
          <a:stretch/>
        </p:blipFill>
        <p:spPr>
          <a:xfrm>
            <a:off x="1349380" y="1586710"/>
            <a:ext cx="2639323" cy="3703183"/>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6229" y="5502583"/>
            <a:ext cx="4925626" cy="3689465"/>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446" t="21651" r="1297"/>
          <a:stretch/>
        </p:blipFill>
        <p:spPr>
          <a:xfrm>
            <a:off x="2518619" y="379413"/>
            <a:ext cx="13105456" cy="8846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1676484"/>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58ECCF2-8469-4D5C-A268-0A70BD8411CC}"/>
              </a:ext>
            </a:extLst>
          </p:cNvPr>
          <p:cNvSpPr txBox="1"/>
          <p:nvPr/>
        </p:nvSpPr>
        <p:spPr>
          <a:xfrm>
            <a:off x="4534843" y="6970142"/>
            <a:ext cx="11449272" cy="2260106"/>
          </a:xfrm>
          <a:prstGeom prst="rect">
            <a:avLst/>
          </a:prstGeom>
          <a:noFill/>
        </p:spPr>
        <p:txBody>
          <a:bodyPr wrap="square" rtlCol="0">
            <a:spAutoFit/>
          </a:bodyPr>
          <a:lstStyle/>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3755" y="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507" y="1641550"/>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8859" y="434736"/>
            <a:ext cx="8502513" cy="61311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635" y="-1006265"/>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736248" y="737992"/>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793" y="1392682"/>
            <a:ext cx="7372719" cy="7251761"/>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551493" y="1996259"/>
            <a:ext cx="6747330" cy="5561662"/>
          </a:xfrm>
        </p:spPr>
        <p:txBody>
          <a:bodyPr/>
          <a:lstStyle/>
          <a:p>
            <a:pPr algn="l">
              <a:lnSpc>
                <a:spcPct val="115000"/>
              </a:lnSpc>
              <a:spcAft>
                <a:spcPts val="1000"/>
              </a:spcAft>
            </a:pPr>
            <a:r>
              <a:rPr lang="en-US" sz="40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xen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kẽ</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dirty="0">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03195" y="8644443"/>
            <a:ext cx="4986917" cy="584775"/>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alibri" panose="020F0502020204030204" pitchFamily="34" charset="0"/>
              </a:rPr>
              <a:t>HS </a:t>
            </a:r>
            <a:r>
              <a:rPr lang="en-US" sz="3200" dirty="0" err="1">
                <a:solidFill>
                  <a:srgbClr val="000000"/>
                </a:solidFill>
                <a:effectLst/>
                <a:latin typeface="Times New Roman" panose="02020603050405020304" pitchFamily="18" charset="0"/>
                <a:ea typeface="Calibri" panose="020F0502020204030204" pitchFamily="34" charset="0"/>
              </a:rPr>
              <a:t>quan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trang</a:t>
            </a:r>
            <a:r>
              <a:rPr lang="en-US" sz="3200" dirty="0">
                <a:solidFill>
                  <a:srgbClr val="000000"/>
                </a:solidFill>
                <a:effectLst/>
                <a:latin typeface="Times New Roman" panose="02020603050405020304" pitchFamily="18" charset="0"/>
                <a:ea typeface="Calibri" panose="020F0502020204030204" pitchFamily="34" charset="0"/>
              </a:rPr>
              <a:t> 47 SGK)</a:t>
            </a:r>
            <a:endParaRPr lang="en-US" dirty="0"/>
          </a:p>
        </p:txBody>
      </p:sp>
    </p:spTree>
    <p:extLst>
      <p:ext uri="{BB962C8B-B14F-4D97-AF65-F5344CB8AC3E}">
        <p14:creationId xmlns:p14="http://schemas.microsoft.com/office/powerpoint/2010/main" val="2129506182"/>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435" y="-1390907"/>
            <a:ext cx="17281919" cy="1086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3103845" y="2359545"/>
            <a:ext cx="11659762"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800" b="1" dirty="0" err="1">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vi-VN"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khe</a:t>
            </a: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khe</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mảng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Cuộn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dán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mảng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dán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43" y="4449861"/>
            <a:ext cx="4069587" cy="523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64767" y="441757"/>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463835" y="7218712"/>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3742755" y="7317526"/>
            <a:ext cx="10381942" cy="1083374"/>
          </a:xfrm>
          <a:prstGeom prst="rect">
            <a:avLst/>
          </a:prstGeom>
          <a:noFill/>
        </p:spPr>
        <p:txBody>
          <a:bodyPr wrap="square">
            <a:spAutoFit/>
          </a:bodyPr>
          <a:lstStyle/>
          <a:p>
            <a:pPr>
              <a:lnSpc>
                <a:spcPct val="115000"/>
              </a:lnSpc>
              <a:spcAft>
                <a:spcPts val="1000"/>
              </a:spcAft>
            </a:pPr>
            <a:r>
              <a:rPr lang="vi-VN" sz="2800" b="1" dirty="0">
                <a:solidFill>
                  <a:srgbClr val="2E9376"/>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custDataLst>
      <p:tags r:id="rId1"/>
    </p:custData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0.6|2.2|1.7"/>
</p:tagLst>
</file>

<file path=ppt/tags/tag3.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2241</TotalTime>
  <Words>527</Words>
  <Application>Microsoft Office PowerPoint</Application>
  <PresentationFormat>Custom</PresentationFormat>
  <Paragraphs>48</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宋体</vt:lpstr>
      <vt:lpstr>Arial</vt:lpstr>
      <vt:lpstr>Calibri</vt:lpstr>
      <vt:lpstr>黑体</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Để đan và tạo ống đựng bút cần bao nhiêu bước? 2. Làm thế nào để có các màu xen kẽ nhau trên sản phẩm? 3. Hình tròn để làm đáy ống bút được cắt khi nào? </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Techsi.vn</cp:lastModifiedBy>
  <cp:revision>169</cp:revision>
  <dcterms:created xsi:type="dcterms:W3CDTF">2015-09-14T06:10:05Z</dcterms:created>
  <dcterms:modified xsi:type="dcterms:W3CDTF">2024-02-19T01:34:27Z</dcterms:modified>
</cp:coreProperties>
</file>