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55" r:id="rId3"/>
    <p:sldMasterId id="2147484144" r:id="rId4"/>
    <p:sldMasterId id="2147484161" r:id="rId5"/>
    <p:sldMasterId id="2147484174" r:id="rId6"/>
    <p:sldMasterId id="2147484226" r:id="rId7"/>
    <p:sldMasterId id="2147484234" r:id="rId8"/>
    <p:sldMasterId id="2147484258" r:id="rId9"/>
    <p:sldMasterId id="2147484274" r:id="rId10"/>
    <p:sldMasterId id="2147484288" r:id="rId11"/>
  </p:sldMasterIdLst>
  <p:notesMasterIdLst>
    <p:notesMasterId r:id="rId42"/>
  </p:notesMasterIdLst>
  <p:sldIdLst>
    <p:sldId id="437" r:id="rId12"/>
    <p:sldId id="377" r:id="rId13"/>
    <p:sldId id="408" r:id="rId14"/>
    <p:sldId id="409" r:id="rId15"/>
    <p:sldId id="417" r:id="rId16"/>
    <p:sldId id="410" r:id="rId17"/>
    <p:sldId id="411" r:id="rId18"/>
    <p:sldId id="412" r:id="rId19"/>
    <p:sldId id="413" r:id="rId20"/>
    <p:sldId id="414" r:id="rId21"/>
    <p:sldId id="415" r:id="rId22"/>
    <p:sldId id="378" r:id="rId23"/>
    <p:sldId id="416" r:id="rId24"/>
    <p:sldId id="439" r:id="rId25"/>
    <p:sldId id="418" r:id="rId26"/>
    <p:sldId id="440" r:id="rId27"/>
    <p:sldId id="419" r:id="rId28"/>
    <p:sldId id="420" r:id="rId29"/>
    <p:sldId id="421" r:id="rId30"/>
    <p:sldId id="422" r:id="rId31"/>
    <p:sldId id="428" r:id="rId32"/>
    <p:sldId id="429" r:id="rId33"/>
    <p:sldId id="430" r:id="rId34"/>
    <p:sldId id="431" r:id="rId35"/>
    <p:sldId id="432" r:id="rId36"/>
    <p:sldId id="438" r:id="rId37"/>
    <p:sldId id="393" r:id="rId38"/>
    <p:sldId id="404" r:id="rId39"/>
    <p:sldId id="436" r:id="rId40"/>
    <p:sldId id="3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CC"/>
    <a:srgbClr val="00FFFF"/>
    <a:srgbClr val="FF9900"/>
    <a:srgbClr val="FFFFCC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0" autoAdjust="0"/>
    <p:restoredTop sz="86903" autoAdjust="0"/>
  </p:normalViewPr>
  <p:slideViewPr>
    <p:cSldViewPr snapToGrid="0">
      <p:cViewPr varScale="1">
        <p:scale>
          <a:sx n="95" d="100"/>
          <a:sy n="95" d="100"/>
        </p:scale>
        <p:origin x="486" y="6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776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791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12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466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561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8583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26A3-12FE-4AC2-856B-210C90FBD7A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71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75664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95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34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4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9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7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4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6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4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86F28-68E6-4632-90F3-425A4ED3A5C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1840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4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11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0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9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5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7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3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2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1184417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025017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3757200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3548000" y="4014051"/>
            <a:ext cx="25656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8860384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8700984" y="40140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6315233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6174284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891817" y="20813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9567784" y="24919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4464600" y="25010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7022633" y="20722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4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29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34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3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467" y="5076468"/>
            <a:ext cx="12191887" cy="1062657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99" y="6139169"/>
            <a:ext cx="12192148" cy="71896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746772" y="505931"/>
            <a:ext cx="10752392" cy="3826788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7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9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3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0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1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7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4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7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3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5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8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6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2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n" sz="1333" kern="0">
                <a:solidFill>
                  <a:srgbClr val="5A2543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 kern="0">
              <a:solidFill>
                <a:srgbClr val="5A2543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n" sz="1333" kern="0">
                <a:solidFill>
                  <a:srgbClr val="5A2543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 kern="0">
                <a:solidFill>
                  <a:srgbClr val="5A2543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5A2543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 kern="0">
                <a:solidFill>
                  <a:srgbClr val="5A2543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5A2543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 kern="0">
                <a:solidFill>
                  <a:srgbClr val="5A2543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5A2543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24483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38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3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095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73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107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32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84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1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00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660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45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336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242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241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231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88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799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31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98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26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61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003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86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8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19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66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021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34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66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750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70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28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15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72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41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42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37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01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157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160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0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89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8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87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2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1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5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15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504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98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L\Desktop\资源 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147" y="6109168"/>
            <a:ext cx="12629852" cy="9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\Desktop\资源 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25" y="6377047"/>
            <a:ext cx="12212125" cy="41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L\Desktop\资源 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147" y="6109168"/>
            <a:ext cx="12629852" cy="9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\Desktop\资源 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25" y="6377047"/>
            <a:ext cx="12212125" cy="41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871531" y="6700093"/>
            <a:ext cx="1920212" cy="1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3143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0322"/>
            <a:ext cx="10115034" cy="2015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083" y="4512367"/>
            <a:ext cx="4645917" cy="2703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7"/>
          <a:stretch/>
        </p:blipFill>
        <p:spPr>
          <a:xfrm>
            <a:off x="0" y="5344584"/>
            <a:ext cx="6460435" cy="1871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39" y="198783"/>
            <a:ext cx="815009" cy="8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0322"/>
            <a:ext cx="10115034" cy="2015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083" y="4512367"/>
            <a:ext cx="4645917" cy="2703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7"/>
          <a:stretch/>
        </p:blipFill>
        <p:spPr>
          <a:xfrm>
            <a:off x="0" y="5344584"/>
            <a:ext cx="6460435" cy="1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audio" Target="../media/audio1.wav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2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168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  <p:sldLayoutId id="2147484306" r:id="rId18"/>
    <p:sldLayoutId id="2147484307" r:id="rId19"/>
    <p:sldLayoutId id="2147484308" r:id="rId20"/>
    <p:sldLayoutId id="2147484309" r:id="rId21"/>
    <p:sldLayoutId id="2147484310" r:id="rId22"/>
    <p:sldLayoutId id="2147484311" r:id="rId23"/>
    <p:sldLayoutId id="2147484312" r:id="rId24"/>
    <p:sldLayoutId id="2147484313" r:id="rId25"/>
    <p:sldLayoutId id="2147484314" r:id="rId26"/>
    <p:sldLayoutId id="2147484315" r:id="rId27"/>
    <p:sldLayoutId id="2147484316" r:id="rId28"/>
    <p:sldLayoutId id="2147484317" r:id="rId29"/>
    <p:sldLayoutId id="2147484318" r:id="rId30"/>
    <p:sldLayoutId id="2147484319" r:id="rId3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3" name="chimes.wav"/>
          </p:stSnd>
        </p:sndAc>
      </p:transition>
    </mc:Choice>
    <mc:Fallback xmlns="">
      <p:transition spd="slow">
        <p:random/>
        <p:sndAc>
          <p:stSnd>
            <p:snd r:embed="rId34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1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848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8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77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4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FBE3-D9A2-45CE-B08B-90B80379B29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0A91-9EE8-4520-8D04-13FDE0BB15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6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</p:sldLayoutIdLst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35.jpeg"/><Relationship Id="rId21" Type="http://schemas.openxmlformats.org/officeDocument/2006/relationships/image" Target="../media/image24.png"/><Relationship Id="rId34" Type="http://schemas.openxmlformats.org/officeDocument/2006/relationships/image" Target="../media/image31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microsoft.com/office/2007/relationships/hdphoto" Target="../media/hdphoto9.wdp"/><Relationship Id="rId32" Type="http://schemas.openxmlformats.org/officeDocument/2006/relationships/image" Target="../media/image30.pn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11.wdp"/><Relationship Id="rId36" Type="http://schemas.openxmlformats.org/officeDocument/2006/relationships/image" Target="../media/image33.gif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7.png"/><Relationship Id="rId30" Type="http://schemas.microsoft.com/office/2007/relationships/hdphoto" Target="../media/hdphoto12.wdp"/><Relationship Id="rId35" Type="http://schemas.openxmlformats.org/officeDocument/2006/relationships/image" Target="../media/image32.png"/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jpeg"/><Relationship Id="rId12" Type="http://schemas.openxmlformats.org/officeDocument/2006/relationships/image" Target="../media/image44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2.gif"/><Relationship Id="rId19" Type="http://schemas.openxmlformats.org/officeDocument/2006/relationships/audio" Target="../media/audio40.wav"/><Relationship Id="rId4" Type="http://schemas.openxmlformats.org/officeDocument/2006/relationships/image" Target="../media/image37.jpg"/><Relationship Id="rId9" Type="http://schemas.openxmlformats.org/officeDocument/2006/relationships/image" Target="../media/image41.jpe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microsoft.com/office/2007/relationships/hdphoto" Target="../media/hdphoto19.wdp"/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.png"/><Relationship Id="rId11" Type="http://schemas.openxmlformats.org/officeDocument/2006/relationships/image" Target="../media/image60.jpeg"/><Relationship Id="rId5" Type="http://schemas.openxmlformats.org/officeDocument/2006/relationships/image" Target="../media/image62.png"/><Relationship Id="rId15" Type="http://schemas.openxmlformats.org/officeDocument/2006/relationships/image" Target="../media/image36.png"/><Relationship Id="rId10" Type="http://schemas.openxmlformats.org/officeDocument/2006/relationships/image" Target="../media/image53.jpeg"/><Relationship Id="rId4" Type="http://schemas.openxmlformats.org/officeDocument/2006/relationships/image" Target="../media/image11.png"/><Relationship Id="rId9" Type="http://schemas.openxmlformats.org/officeDocument/2006/relationships/image" Target="../media/image56.jpe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10.png"/><Relationship Id="rId1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2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0" Type="http://schemas.microsoft.com/office/2007/relationships/hdphoto" Target="../media/hdphoto16.wdp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microsoft.com/office/2007/relationships/hdphoto" Target="../media/hdphoto20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77.gif"/><Relationship Id="rId18" Type="http://schemas.openxmlformats.org/officeDocument/2006/relationships/image" Target="../media/image80.png"/><Relationship Id="rId3" Type="http://schemas.openxmlformats.org/officeDocument/2006/relationships/audio" Target="../media/audio1.wav"/><Relationship Id="rId21" Type="http://schemas.openxmlformats.org/officeDocument/2006/relationships/image" Target="../media/image36.png"/><Relationship Id="rId7" Type="http://schemas.microsoft.com/office/2007/relationships/hdphoto" Target="../media/hdphoto21.wdp"/><Relationship Id="rId12" Type="http://schemas.openxmlformats.org/officeDocument/2006/relationships/slide" Target="slide21.xml"/><Relationship Id="rId17" Type="http://schemas.openxmlformats.org/officeDocument/2006/relationships/image" Target="../media/image79.gif"/><Relationship Id="rId2" Type="http://schemas.openxmlformats.org/officeDocument/2006/relationships/notesSlide" Target="../notesSlides/notesSlide15.xml"/><Relationship Id="rId16" Type="http://schemas.openxmlformats.org/officeDocument/2006/relationships/slide" Target="slide20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11" Type="http://schemas.openxmlformats.org/officeDocument/2006/relationships/image" Target="../media/image76.gif"/><Relationship Id="rId5" Type="http://schemas.openxmlformats.org/officeDocument/2006/relationships/image" Target="../media/image73.png"/><Relationship Id="rId15" Type="http://schemas.openxmlformats.org/officeDocument/2006/relationships/image" Target="../media/image78.gif"/><Relationship Id="rId10" Type="http://schemas.openxmlformats.org/officeDocument/2006/relationships/slide" Target="slide25.xml"/><Relationship Id="rId19" Type="http://schemas.openxmlformats.org/officeDocument/2006/relationships/slide" Target="slide22.xml"/><Relationship Id="rId4" Type="http://schemas.openxmlformats.org/officeDocument/2006/relationships/image" Target="../media/image72.jpeg"/><Relationship Id="rId9" Type="http://schemas.openxmlformats.org/officeDocument/2006/relationships/image" Target="../media/image75.gif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jpeg"/><Relationship Id="rId12" Type="http://schemas.openxmlformats.org/officeDocument/2006/relationships/image" Target="../media/image44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2.gif"/><Relationship Id="rId19" Type="http://schemas.openxmlformats.org/officeDocument/2006/relationships/audio" Target="../media/audio20.wav"/><Relationship Id="rId4" Type="http://schemas.openxmlformats.org/officeDocument/2006/relationships/image" Target="../media/image37.jpg"/><Relationship Id="rId9" Type="http://schemas.openxmlformats.org/officeDocument/2006/relationships/image" Target="../media/image41.jpeg"/><Relationship Id="rId14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82.png"/><Relationship Id="rId12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slide" Target="slide2.xml"/><Relationship Id="rId11" Type="http://schemas.openxmlformats.org/officeDocument/2006/relationships/slide" Target="slide19.xml"/><Relationship Id="rId5" Type="http://schemas.openxmlformats.org/officeDocument/2006/relationships/image" Target="../media/image81.png"/><Relationship Id="rId10" Type="http://schemas.openxmlformats.org/officeDocument/2006/relationships/image" Target="../media/image83.jpeg"/><Relationship Id="rId4" Type="http://schemas.openxmlformats.org/officeDocument/2006/relationships/audio" Target="../media/audio5.wav"/><Relationship Id="rId9" Type="http://schemas.openxmlformats.org/officeDocument/2006/relationships/slide" Target="slide11.xml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82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slide" Target="slide2.xml"/><Relationship Id="rId11" Type="http://schemas.openxmlformats.org/officeDocument/2006/relationships/image" Target="../media/image59.png"/><Relationship Id="rId5" Type="http://schemas.openxmlformats.org/officeDocument/2006/relationships/image" Target="../media/image81.png"/><Relationship Id="rId15" Type="http://schemas.openxmlformats.org/officeDocument/2006/relationships/image" Target="../media/image36.png"/><Relationship Id="rId10" Type="http://schemas.openxmlformats.org/officeDocument/2006/relationships/image" Target="../media/image83.jpeg"/><Relationship Id="rId4" Type="http://schemas.openxmlformats.org/officeDocument/2006/relationships/audio" Target="../media/audio5.wav"/><Relationship Id="rId9" Type="http://schemas.openxmlformats.org/officeDocument/2006/relationships/slide" Target="slide11.xml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1.png"/><Relationship Id="rId7" Type="http://schemas.openxmlformats.org/officeDocument/2006/relationships/slide" Target="slide11.xml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0.xml"/><Relationship Id="rId6" Type="http://schemas.microsoft.com/office/2007/relationships/hdphoto" Target="../media/hdphoto22.wdp"/><Relationship Id="rId11" Type="http://schemas.openxmlformats.org/officeDocument/2006/relationships/slide" Target="slide19.xml"/><Relationship Id="rId5" Type="http://schemas.openxmlformats.org/officeDocument/2006/relationships/image" Target="../media/image82.png"/><Relationship Id="rId10" Type="http://schemas.openxmlformats.org/officeDocument/2006/relationships/image" Target="../media/image84.png"/><Relationship Id="rId4" Type="http://schemas.openxmlformats.org/officeDocument/2006/relationships/slide" Target="slide2.xml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microsoft.com/office/2007/relationships/hdphoto" Target="../media/hdphoto22.wdp"/><Relationship Id="rId12" Type="http://schemas.openxmlformats.org/officeDocument/2006/relationships/slide" Target="slide1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slide" Target="slide2.xml"/><Relationship Id="rId10" Type="http://schemas.openxmlformats.org/officeDocument/2006/relationships/image" Target="../media/image61.jpeg"/><Relationship Id="rId4" Type="http://schemas.openxmlformats.org/officeDocument/2006/relationships/image" Target="../media/image81.pn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microsoft.com/office/2007/relationships/hdphoto" Target="../media/hdphoto22.wdp"/><Relationship Id="rId12" Type="http://schemas.openxmlformats.org/officeDocument/2006/relationships/slide" Target="slide1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slide" Target="slide2.xml"/><Relationship Id="rId10" Type="http://schemas.openxmlformats.org/officeDocument/2006/relationships/image" Target="../media/image50.jpeg"/><Relationship Id="rId4" Type="http://schemas.openxmlformats.org/officeDocument/2006/relationships/image" Target="../media/image81.png"/><Relationship Id="rId9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5.wav"/><Relationship Id="rId7" Type="http://schemas.microsoft.com/office/2007/relationships/hdphoto" Target="../media/hdphoto22.wdp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2.png"/><Relationship Id="rId11" Type="http://schemas.openxmlformats.org/officeDocument/2006/relationships/slide" Target="slide19.xml"/><Relationship Id="rId5" Type="http://schemas.openxmlformats.org/officeDocument/2006/relationships/slide" Target="slide2.xml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5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0.jpeg"/><Relationship Id="rId12" Type="http://schemas.openxmlformats.org/officeDocument/2006/relationships/image" Target="../media/image44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2.gif"/><Relationship Id="rId4" Type="http://schemas.openxmlformats.org/officeDocument/2006/relationships/image" Target="../media/image37.jpg"/><Relationship Id="rId9" Type="http://schemas.openxmlformats.org/officeDocument/2006/relationships/image" Target="../media/image41.jpeg"/><Relationship Id="rId1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microsoft.com/office/2007/relationships/hdphoto" Target="../media/hdphoto23.wdp"/><Relationship Id="rId3" Type="http://schemas.openxmlformats.org/officeDocument/2006/relationships/audio" Target="../media/audio3.wav"/><Relationship Id="rId21" Type="http://schemas.openxmlformats.org/officeDocument/2006/relationships/image" Target="../media/image36.png"/><Relationship Id="rId7" Type="http://schemas.openxmlformats.org/officeDocument/2006/relationships/image" Target="../media/image4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6.png"/><Relationship Id="rId20" Type="http://schemas.microsoft.com/office/2007/relationships/hdphoto" Target="../media/hdphoto24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png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0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7.wdp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11" Type="http://schemas.microsoft.com/office/2007/relationships/hdphoto" Target="../media/hdphoto16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4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4799233" y="2575146"/>
            <a:ext cx="273664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3: Video 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496459" y="3974412"/>
            <a:ext cx="1756862" cy="73634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5" y="3984882"/>
            <a:ext cx="1787250" cy="72005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draw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081289" y="3984883"/>
            <a:ext cx="1751464" cy="72005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hit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8194" name="Picture 2" descr="Đàn Bà, Đàn Ông, Nhà Bế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9" y="1151201"/>
            <a:ext cx="3670307" cy="244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53" y="4305374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496459" y="3974412"/>
            <a:ext cx="1756862" cy="73634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kick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5" y="3984882"/>
            <a:ext cx="1787250" cy="72005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read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081289" y="3984883"/>
            <a:ext cx="1751464" cy="72005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colour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9220" name="Picture 4" descr="Sách, Đọc Hiểu, Đọc, Thư Giãn, Trang Chủ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43" y="982619"/>
            <a:ext cx="3916309" cy="261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27" y="4391052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2427"/>
            <a:ext cx="10115034" cy="2015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02" y="-35365"/>
            <a:ext cx="6109045" cy="25417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242" y="4808599"/>
            <a:ext cx="3536250" cy="20577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26" y="2253072"/>
            <a:ext cx="1858304" cy="1669775"/>
          </a:xfrm>
          <a:prstGeom prst="rect">
            <a:avLst/>
          </a:prstGeom>
        </p:spPr>
      </p:pic>
      <p:pic>
        <p:nvPicPr>
          <p:cNvPr id="14" name="Picture 4" descr="Sách, Đọc Hiểu, Đọc, Thư Giãn, Trang Chủ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27" y="882174"/>
            <a:ext cx="2137131" cy="142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media.istockphoto.com/photos/female-playing-tennis-picture-id482093919?b=1&amp;k=20&amp;m=482093919&amp;s=170667a&amp;w=0&amp;h=nv-SGl7yaGzg8rzSavGMFgDLKFiq1R6A79daBSuh3Ig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27" y="2647155"/>
            <a:ext cx="2195800" cy="1680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gười, Nhân Loại, Trẻ Em, Con Gá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27" y="4701715"/>
            <a:ext cx="2377945" cy="1588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àn Bà, Đàn Ông, Nhà Bế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94" y="964259"/>
            <a:ext cx="2253175" cy="1502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ance, Red, Dancers, Ballet, Girl, Scen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01" y="2723802"/>
            <a:ext cx="1802577" cy="1655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5226" y="1396568"/>
            <a:ext cx="134442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63641" y="3181601"/>
            <a:ext cx="1344426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tennis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99483" y="5053373"/>
            <a:ext cx="2260952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guitar</a:t>
            </a:r>
          </a:p>
        </p:txBody>
      </p:sp>
      <p:pic>
        <p:nvPicPr>
          <p:cNvPr id="19" name="Picture 2" descr="Bóng Đá, Trái Bóng, Đang Chạ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51" y="4778687"/>
            <a:ext cx="2276393" cy="1517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442821" y="1380378"/>
            <a:ext cx="134442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52939" y="3338072"/>
            <a:ext cx="134442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99174" y="5053373"/>
            <a:ext cx="1851957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football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3272" y="122058"/>
            <a:ext cx="481488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Myriad"/>
              </a:rPr>
              <a:t>1 </a:t>
            </a:r>
            <a:r>
              <a:rPr lang="en-US" sz="3200" b="1">
                <a:latin typeface="Myriad"/>
              </a:rPr>
              <a:t>Circle your hobbies.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wind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iew 4.mp4">
            <a:hlinkClick r:id="" action="ppaction://media"/>
            <a:extLst>
              <a:ext uri="{FF2B5EF4-FFF2-40B4-BE49-F238E27FC236}">
                <a16:creationId xmlns:a16="http://schemas.microsoft.com/office/drawing/2014/main" id="{3F5308F8-5426-09F9-83AE-0A184C507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320" y="-1"/>
            <a:ext cx="12333320" cy="72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2513"/>
            <a:ext cx="10115034" cy="2015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02" y="-35365"/>
            <a:ext cx="6109045" cy="25417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242" y="4808599"/>
            <a:ext cx="3536250" cy="20577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7"/>
          <a:stretch/>
        </p:blipFill>
        <p:spPr>
          <a:xfrm>
            <a:off x="0" y="4986775"/>
            <a:ext cx="6460435" cy="187122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26" y="2253072"/>
            <a:ext cx="1858304" cy="1669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7605" y="126140"/>
            <a:ext cx="801143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 </a:t>
            </a:r>
            <a:r>
              <a:rPr lang="en-US" sz="3200" b="1"/>
              <a:t>Circle what you can see in the video.</a:t>
            </a:r>
            <a:r>
              <a:rPr lang="en-US" sz="3200" b="1">
                <a:solidFill>
                  <a:srgbClr val="FF0000"/>
                </a:solidFill>
                <a:latin typeface="Myriad"/>
              </a:rPr>
              <a:t> </a:t>
            </a:r>
          </a:p>
        </p:txBody>
      </p:sp>
      <p:pic>
        <p:nvPicPr>
          <p:cNvPr id="22" name="图片 25" descr="77513ed9ff787a283e4c98592f44933e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787" y="160443"/>
            <a:ext cx="8502260" cy="6732922"/>
          </a:xfrm>
          <a:prstGeom prst="rect">
            <a:avLst/>
          </a:prstGeom>
        </p:spPr>
      </p:pic>
      <p:pic>
        <p:nvPicPr>
          <p:cNvPr id="28" name="图片 3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5979" y="5307231"/>
            <a:ext cx="2106873" cy="15507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62908" y="2664592"/>
            <a:ext cx="32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Playing football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19306" y="3593646"/>
            <a:ext cx="32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dancing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52178" y="2692323"/>
            <a:ext cx="32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cooking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20103" y="4468097"/>
            <a:ext cx="32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52177" y="3621865"/>
            <a:ext cx="32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Watching TV</a:t>
            </a:r>
          </a:p>
        </p:txBody>
      </p:sp>
      <p:sp>
        <p:nvSpPr>
          <p:cNvPr id="3" name="Donut 2"/>
          <p:cNvSpPr/>
          <p:nvPr/>
        </p:nvSpPr>
        <p:spPr>
          <a:xfrm>
            <a:off x="2314175" y="2387323"/>
            <a:ext cx="3606879" cy="993609"/>
          </a:xfrm>
          <a:prstGeom prst="donut">
            <a:avLst>
              <a:gd name="adj" fmla="val 292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2136383" y="3407602"/>
            <a:ext cx="2417840" cy="791713"/>
          </a:xfrm>
          <a:prstGeom prst="donut">
            <a:avLst>
              <a:gd name="adj" fmla="val 292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2469577" y="4356939"/>
            <a:ext cx="1878396" cy="826887"/>
          </a:xfrm>
          <a:prstGeom prst="donut">
            <a:avLst>
              <a:gd name="adj" fmla="val 292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6460435" y="2580715"/>
            <a:ext cx="1878396" cy="826887"/>
          </a:xfrm>
          <a:prstGeom prst="donut">
            <a:avLst>
              <a:gd name="adj" fmla="val 292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wind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31" grpId="0"/>
          <p:bldP spid="32" grpId="0"/>
          <p:bldP spid="33" grpId="0"/>
          <p:bldP spid="3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magic-chime-0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31" grpId="0"/>
          <p:bldP spid="32" grpId="0"/>
          <p:bldP spid="33" grpId="0"/>
          <p:bldP spid="3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iew 4.mp4">
            <a:hlinkClick r:id="" action="ppaction://media"/>
            <a:extLst>
              <a:ext uri="{FF2B5EF4-FFF2-40B4-BE49-F238E27FC236}">
                <a16:creationId xmlns:a16="http://schemas.microsoft.com/office/drawing/2014/main" id="{28CAC3C1-1C6A-346B-6A1A-738E320A5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2513"/>
            <a:ext cx="10115034" cy="2015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02" y="-35365"/>
            <a:ext cx="6109045" cy="25417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7"/>
          <a:stretch/>
        </p:blipFill>
        <p:spPr>
          <a:xfrm>
            <a:off x="0" y="4986775"/>
            <a:ext cx="6460435" cy="1871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3165" y="100685"/>
            <a:ext cx="566168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Myriad"/>
              </a:rPr>
              <a:t>3</a:t>
            </a:r>
            <a:r>
              <a:rPr lang="en-US" sz="2800" b="1">
                <a:latin typeface="Myriad"/>
              </a:rPr>
              <a:t> Tick T for True or F for False</a:t>
            </a:r>
            <a:r>
              <a:rPr lang="en-US" sz="2800" b="1">
                <a:solidFill>
                  <a:srgbClr val="FF0000"/>
                </a:solidFill>
                <a:latin typeface="Myriad"/>
              </a:rPr>
              <a:t> </a:t>
            </a:r>
          </a:p>
        </p:txBody>
      </p:sp>
      <p:pic>
        <p:nvPicPr>
          <p:cNvPr id="1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"/>
          <a:stretch/>
        </p:blipFill>
        <p:spPr>
          <a:xfrm rot="16200000">
            <a:off x="3038749" y="-1741078"/>
            <a:ext cx="6537071" cy="106610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1316" y="1381565"/>
            <a:ext cx="86595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Comic Sans MS" panose="030F0702030302020204" pitchFamily="66" charset="0"/>
              </a:rPr>
              <a:t>1,</a:t>
            </a:r>
            <a:r>
              <a:rPr lang="en-US" sz="3200"/>
              <a:t> </a:t>
            </a:r>
            <a:r>
              <a:rPr lang="en-US" sz="3200">
                <a:latin typeface="Comic Sans MS" panose="030F0702030302020204" pitchFamily="66" charset="0"/>
              </a:rPr>
              <a:t>A boy is reading a book</a:t>
            </a:r>
            <a:r>
              <a:rPr lang="en-US" sz="3000" b="1">
                <a:latin typeface="Comic Sans MS" panose="030F0702030302020204" pitchFamily="66" charset="0"/>
              </a:rPr>
              <a:t>.</a:t>
            </a:r>
          </a:p>
          <a:p>
            <a:endParaRPr lang="en-US" sz="3000"/>
          </a:p>
          <a:p>
            <a:r>
              <a:rPr lang="en-US" sz="3000">
                <a:latin typeface="Comic Sans MS" panose="030F0702030302020204" pitchFamily="66" charset="0"/>
              </a:rPr>
              <a:t>2, </a:t>
            </a:r>
            <a:r>
              <a:rPr lang="en-US" sz="3200">
                <a:latin typeface="Comic Sans MS" panose="030F0702030302020204" pitchFamily="66" charset="0"/>
              </a:rPr>
              <a:t>The football team has boys and girls</a:t>
            </a:r>
            <a:r>
              <a:rPr lang="en-US" sz="3000" b="1">
                <a:latin typeface="Comic Sans MS" panose="030F0702030302020204" pitchFamily="66" charset="0"/>
              </a:rPr>
              <a:t>.</a:t>
            </a:r>
          </a:p>
          <a:p>
            <a:endParaRPr lang="en-US" sz="3000"/>
          </a:p>
          <a:p>
            <a:r>
              <a:rPr lang="en-US" sz="3000">
                <a:latin typeface="Comic Sans MS" panose="030F0702030302020204" pitchFamily="66" charset="0"/>
              </a:rPr>
              <a:t>3,</a:t>
            </a:r>
            <a:r>
              <a:rPr lang="en-US" sz="3200"/>
              <a:t> </a:t>
            </a:r>
            <a:r>
              <a:rPr lang="en-US" sz="3200">
                <a:latin typeface="Comic Sans MS" panose="030F0702030302020204" pitchFamily="66" charset="0"/>
              </a:rPr>
              <a:t>The dance class is a ballet lesson</a:t>
            </a:r>
            <a:r>
              <a:rPr lang="en-US" sz="3200"/>
              <a:t>.</a:t>
            </a:r>
            <a:endParaRPr lang="en-US" sz="3000" b="1">
              <a:latin typeface="Comic Sans MS" panose="030F0702030302020204" pitchFamily="66" charset="0"/>
            </a:endParaRPr>
          </a:p>
          <a:p>
            <a:endParaRPr lang="en-US" sz="3000">
              <a:latin typeface="Comic Sans MS" panose="030F0702030302020204" pitchFamily="66" charset="0"/>
            </a:endParaRPr>
          </a:p>
          <a:p>
            <a:r>
              <a:rPr lang="en-US" sz="3000">
                <a:latin typeface="Comic Sans MS" panose="030F0702030302020204" pitchFamily="66" charset="0"/>
              </a:rPr>
              <a:t>4, </a:t>
            </a:r>
            <a:r>
              <a:rPr lang="en-US" sz="3200">
                <a:latin typeface="Comic Sans MS" panose="030F0702030302020204" pitchFamily="66" charset="0"/>
              </a:rPr>
              <a:t>A girl is teaching her dad to cook. </a:t>
            </a:r>
          </a:p>
          <a:p>
            <a:endParaRPr lang="en-US" sz="3000" b="1"/>
          </a:p>
          <a:p>
            <a:r>
              <a:rPr lang="en-US" sz="3200">
                <a:latin typeface="Comic Sans MS" panose="030F0702030302020204" pitchFamily="66" charset="0"/>
              </a:rPr>
              <a:t>5,The football teams wear green </a:t>
            </a:r>
          </a:p>
          <a:p>
            <a:r>
              <a:rPr lang="en-US" sz="3200">
                <a:latin typeface="Comic Sans MS" panose="030F0702030302020204" pitchFamily="66" charset="0"/>
              </a:rPr>
              <a:t>    and orange</a:t>
            </a:r>
            <a:r>
              <a:rPr lang="en-US" sz="3000" b="1">
                <a:latin typeface="Comic Sans MS" panose="030F0702030302020204" pitchFamily="66" charset="0"/>
              </a:rPr>
              <a:t> </a:t>
            </a:r>
            <a:r>
              <a:rPr lang="en-US" sz="3000" b="1"/>
              <a:t>.</a:t>
            </a:r>
          </a:p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76492" y="1483182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80649" y="1483182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76492" y="2460237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80649" y="2460237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76492" y="3413809"/>
            <a:ext cx="338189" cy="407343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80649" y="3413809"/>
            <a:ext cx="338189" cy="407343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39328" y="4329391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143485" y="4329391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51225" y="5428347"/>
            <a:ext cx="354222" cy="360373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55382" y="5428347"/>
            <a:ext cx="354222" cy="360373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26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144" y="888440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83" y="1865378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701" y="2795417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6" y="3708729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5" y="4819993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1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49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24638" y="2691232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96" y="5562600"/>
            <a:ext cx="1928312" cy="10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649580"/>
            <a:ext cx="6110355" cy="107721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0070C0"/>
                </a:solidFill>
                <a:latin typeface="Candyshop" pitchFamily="2" charset="0"/>
              </a:rPr>
              <a:t>GO FISHING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3122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23" y="1321528"/>
            <a:ext cx="1732036" cy="1558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0696" y="3591070"/>
            <a:ext cx="1079501" cy="9943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0" y="4471071"/>
            <a:ext cx="1066301" cy="8381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6695" y="5265418"/>
            <a:ext cx="1875797" cy="10999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07" y="3627862"/>
            <a:ext cx="1371600" cy="9715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6" y="5309183"/>
            <a:ext cx="1503741" cy="7554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Arrow 2">
            <a:hlinkClick r:id="rId20" action="ppaction://hlinksldjump"/>
          </p:cNvPr>
          <p:cNvSpPr/>
          <p:nvPr/>
        </p:nvSpPr>
        <p:spPr>
          <a:xfrm>
            <a:off x="9937" y="646401"/>
            <a:ext cx="1241012" cy="73954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43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759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93941 0.00062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62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2253 L 1.03715 0.01543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58" y="-37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587 L -0.95938 0.01327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08" y="5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93827E-7 L -0.95816 0.0179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8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0.03302 L 0.93993 -0.0071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99" y="-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0.02932 C -0.04913 -0.05494 -0.05938 -0.07839 -0.06927 -0.10278 C -0.0757 -0.11821 -0.08021 -0.13549 -0.08663 -0.15062 C -0.0908 -0.17376 -0.0882 -0.16234 -0.09462 -0.18457 C -0.09774 -0.2071 -0.09358 -0.18426 -0.10261 -0.21018 C -0.10347 -0.21265 -0.1033 -0.21636 -0.10417 -0.21883 C -0.10712 -0.22716 -0.11007 -0.2321 -0.11372 -0.23858 C -0.11719 -0.26944 -0.12952 -0.29537 -0.1375 -0.32345 C -0.13924 -0.33518 -0.14254 -0.34321 -0.14531 -0.35401 C -0.15122 -0.37716 -0.15608 -0.40123 -0.16129 -0.42469 C -0.16545 -0.44383 -0.16389 -0.46296 -0.16927 -0.48117 C -0.16979 -0.4858 -0.17014 -0.49074 -0.17084 -0.49537 C -0.1717 -0.50092 -0.17396 -0.51204 -0.17396 -0.51173 C -0.17309 -0.5929 -0.18281 -0.65216 -0.15972 -0.71574 C -0.15712 -0.73395 -0.15035 -0.74444 -0.14375 -0.75802 C -0.12518 -0.79629 -0.11233 -0.82407 -0.08351 -0.83704 C -0.04271 -0.83457 -0.00018 -0.84938 0.03403 -0.80586 C 0.04844 -0.78734 0.05937 -0.76265 0.07048 -0.73827 C 0.07465 -0.72901 0.08003 -0.7071 0.08003 -0.70679 C 0.08385 -0.67345 0.08316 -0.68858 0.08316 -0.66204 " pathEditMode="relative" rAng="0" ptsTypes="AAAAAAAAAAAAAAAAAA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4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00123 C -0.23681 0.02129 -0.2349 0.03148 -0.24514 0.04475 C -0.24792 0.05555 -0.24584 0.04907 -0.25296 0.06358 C -0.25591 0.06944 -0.25313 0.07068 -0.25782 0.07592 C -0.25955 0.07778 -0.26198 0.07839 -0.26407 0.07994 C -0.26754 0.09197 -0.27118 0.10432 -0.27691 0.11512 C -0.27917 0.12469 -0.2823 0.13549 -0.28629 0.14413 C -0.2882 0.14815 -0.29063 0.15247 -0.29271 0.15648 C -0.29375 0.15833 -0.29584 0.16296 -0.29584 0.16327 C -0.29757 0.17191 -0.30122 0.17839 -0.30382 0.18765 C -0.30712 0.19876 -0.31459 0.22315 -0.32136 0.23302 C -0.32309 0.23549 -0.3257 0.23673 -0.32761 0.2392 C -0.33542 0.24938 -0.34167 0.26265 -0.35139 0.27037 C -0.36007 0.27716 -0.3691 0.27963 -0.37848 0.28487 C -0.38907 0.29043 -0.39914 0.29845 -0.41025 0.30154 C -0.41789 0.30679 -0.42553 0.30741 -0.43403 0.30987 C -0.44393 0.31636 -0.45487 0.31821 -0.4658 0.32037 C -0.47796 0.31944 -0.49028 0.32006 -0.50226 0.3179 C -0.51945 0.31512 -0.53646 0.2966 -0.55296 0.28889 C -0.56007 0.27963 -0.56945 0.27376 -0.57848 0.26821 C -0.58629 0.25771 -0.5875 0.26142 -0.59428 0.25401 C -0.59931 0.24815 -0.60539 0.2429 -0.60851 0.23518 C -0.60955 0.23241 -0.61025 0.22932 -0.61181 0.22685 C -0.6165 0.21944 -0.62362 0.2145 -0.62761 0.20617 C -0.63403 0.19321 -0.63803 0.18024 -0.64358 0.16666 C -0.65921 0.12932 -0.64202 0.17376 -0.65469 0.14629 C -0.6566 0.14228 -0.65764 0.13796 -0.65938 0.13364 C -0.66129 0.12963 -0.66372 0.12531 -0.6658 0.12129 C -0.66632 0.11913 -0.6665 0.11666 -0.66737 0.11512 C -0.67014 0.10895 -0.67448 0.10463 -0.67691 0.09845 C -0.68021 0.08981 -0.68247 0.0821 -0.68629 0.07376 C -0.69063 0.04784 -0.68438 0.07623 -0.69271 0.0571 C -0.69375 0.05463 -0.69341 0.05123 -0.69428 0.04876 C -0.69549 0.04506 -0.69757 0.04166 -0.69914 0.03858 C -0.7033 0.01944 -0.70678 -0.00185 -0.71337 -0.01945 C -0.71737 -0.04661 -0.71146 -0.0142 -0.71962 -0.03827 C -0.72118 -0.04259 -0.72223 -0.05957 -0.72292 -0.06297 C -0.72535 -0.07562 -0.72657 -0.0713 -0.73073 -0.08364 C -0.73716 -0.10185 -0.73803 -0.12161 -0.74514 -0.13951 C -0.74809 -0.16358 -0.75261 -0.1855 -0.75469 -0.20988 C -0.75434 -0.23642 -0.76459 -0.31451 -0.75139 -0.36111 C -0.74844 -0.37099 -0.74462 -0.39259 -0.73872 -0.40031 C -0.73351 -0.4071 -0.7283 -0.40988 -0.72136 -0.41266 C -0.70226 -0.41204 -0.68316 -0.41204 -0.66407 -0.4108 C -0.65938 -0.4105 -0.65868 -0.4071 -0.65469 -0.40432 C -0.65105 -0.40185 -0.64341 -0.40093 -0.64028 -0.40031 C -0.63455 -0.39537 -0.62778 -0.39074 -0.62136 -0.38797 C -0.61719 -0.38272 -0.61233 -0.38087 -0.60695 -0.37778 C -0.59792 -0.36574 -0.60261 -0.36883 -0.59428 -0.36513 C -0.58907 -0.35864 -0.58368 -0.35124 -0.57848 -0.34445 C -0.57691 -0.34229 -0.5757 -0.3392 -0.57362 -0.33827 C -0.57205 -0.33766 -0.56893 -0.33642 -0.56893 -0.33611 " pathEditMode="relative" rAng="0" ptsTypes="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-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52 -0.2929 C -0.27413 -0.28086 -0.27274 -0.26667 -0.27777 -0.25586 C -0.28038 -0.24907 -0.28333 -0.24228 -0.28576 -0.2358 C -0.29236 -0.2 -0.28402 -0.23858 -0.29496 -0.20586 C -0.29652 -0.2 -0.29791 -0.19321 -0.29965 -0.18735 C -0.30139 -0.18086 -0.3033 -0.17531 -0.30555 -0.17006 C -0.31215 -0.12685 -0.30503 -0.15895 -0.32152 -0.12161 C -0.33437 -0.09167 -0.34705 -0.05988 -0.35989 -0.02932 C -0.43836 0.08611 -0.39757 0.04753 -0.4526 0.07654 C -0.48281 0.06451 -0.51076 0.03488 -0.53802 0.00432 C -0.55468 -0.02438 -0.57291 -0.05247 -0.58871 -0.08303 C -0.59461 -0.09414 -0.59427 -0.12006 -0.5934 -0.1284 C -0.58836 -0.17222 -0.57291 -0.2 -0.55694 -0.23272 C -0.52448 -0.27407 -0.51823 -0.31574 -0.47569 -0.29444 C -0.46736 -0.28488 -0.45677 -0.27346 -0.44757 -0.26111 C -0.42569 -0.22531 -0.39843 -0.20154 -0.39496 -0.15648 C -0.38628 -0.13395 -0.39514 -0.1142 -0.40104 -0.09784 C -0.42621 -0.06574 -0.45086 -0.03241 -0.47847 -0.00401 C -0.48507 0.00339 -0.49514 0.00247 -0.50243 0.00772 C -0.54236 0.03457 -0.58246 0.07068 -0.63021 0.07191 C -0.63993 0.07191 -0.64913 0.06667 -0.65902 0.0642 C -0.66805 0.05679 -0.67691 0.0463 -0.68611 0.0392 C -0.71996 0.01235 -0.67691 0.0463 -0.70347 0.02932 C -0.71406 0.02284 -0.72413 0.00957 -0.73402 -0.00185 C -0.76232 -0.04784 -0.80989 -0.0892 -0.81527 -0.14691 C -0.82135 -0.16235 -0.82118 -0.17346 -0.82274 -0.19167 C -0.82552 -0.22747 -0.81527 -0.23889 -0.80486 -0.26574 C -0.79583 -0.28796 -0.78663 -0.30803 -0.77882 -0.33086 C -0.76614 -0.34907 -0.75468 -0.36944 -0.74027 -0.38457 C -0.73732 -0.38704 -0.73229 -0.38395 -0.72795 -0.38549 C -0.72239 -0.38611 -0.71701 -0.38982 -0.71163 -0.39167 C -0.70555 -0.39043 -0.70191 -0.39228 -0.69566 -0.38642 C -0.67465 -0.35031 -0.6592 -0.34012 -0.67048 -0.30494 C -0.67725 -0.29537 -0.69496 -0.25957 -0.71146 -0.25154 C -0.71701 -0.24907 -0.72309 -0.24691 -0.72934 -0.24599 C -0.73246 -0.24475 -0.73541 -0.24383 -0.73836 -0.2429 C -0.74166 -0.24321 -0.74461 -0.24012 -0.74427 -0.23982 C -0.76354 -0.25864 -0.76441 -0.25586 -0.78333 -0.3 C -0.78593 -0.30494 -0.7842 -0.31173 -0.78489 -0.31605 C -0.78698 -0.33549 -0.78593 -0.34784 -0.78333 -0.36451 C -0.78159 -0.37654 -0.7776 -0.38765 -0.77604 -0.39969 C -0.77448 -0.40772 -0.77604 -0.41667 -0.77482 -0.42407 C -0.77378 -0.42932 -0.77152 -0.43241 -0.76944 -0.43673 C -0.76232 -0.45463 -0.75816 -0.47407 -0.74965 -0.49043 C -0.72708 -0.55617 -0.68975 -0.59568 -0.6559 -0.64753 C -0.64913 -0.65216 -0.64305 -0.65679 -0.63628 -0.66111 C -0.63038 -0.66451 -0.61562 -0.66327 -0.61562 -0.66265 C -0.59878 -0.65525 -0.62639 -0.66698 -0.60104 -0.65988 C -0.58159 -0.65463 -0.59444 -0.65648 -0.58159 -0.65 C -0.57222 -0.64444 -0.56232 -0.64259 -0.5533 -0.63796 C -0.54357 -0.63148 -0.53368 -0.62346 -0.52396 -0.61636 " pathEditMode="relative" rAng="18900000" ptsTypes="AAAAAAAAAAAAAAAAAAAAAAAAAAAAAAAAAAAAAAAAAAAAAAAAAAA">
                                      <p:cBhvr>
                                        <p:cTn id="5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58" y="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25 -0.06821 C 0.22847 -0.05185 0.22916 -0.03858 0.23212 -0.02315 C 0.23368 -0.00555 0.23732 0.00402 0.24166 0.01914 C 0.24635 0.0355 0.24288 0.03025 0.24791 0.04476 C 0.25173 0.05618 0.25642 0.06729 0.26059 0.0784 C 0.2651 0.09044 0.27153 0.09167 0.27812 0.09815 C 0.28524 0.10494 0.29166 0.11358 0.29878 0.12068 C 0.31094 0.13272 0.32656 0.13642 0.3401 0.14044 C 0.34861 0.14599 0.35816 0.14846 0.36701 0.15216 C 0.4342 0.15031 0.50139 0.15093 0.56857 0.1463 C 0.5868 0.14537 0.60469 0.125 0.62257 0.12068 C 0.64305 0.10864 0.66389 0.09877 0.68455 0.08704 C 0.6901 0.08395 0.70034 0.07284 0.70034 0.07315 C 0.70243 0.06914 0.70434 0.06451 0.70677 0.06142 C 0.70816 0.05957 0.71007 0.0605 0.71146 0.05864 C 0.72222 0.04445 0.725 0.03581 0.73837 0.02778 C 0.75521 0.00741 0.76996 -0.01574 0.78767 -0.03426 C 0.79583 -0.04259 0.80069 -0.05833 0.80833 -0.06821 C 0.8158 -0.08858 0.8118 -0.08055 0.81944 -0.09352 C 0.82291 -0.11265 0.82014 -0.09969 0.83055 -0.13024 C 0.83281 -0.13703 0.83333 -0.14568 0.83524 -0.15277 C 0.83802 -0.16389 0.84184 -0.17561 0.84479 -0.18673 C 0.84878 -0.22345 0.846 -0.20648 0.85278 -0.23796 C 0.85868 -0.32808 0.85712 -0.28302 0.85278 -0.42685 C 0.85225 -0.44136 0.85243 -0.43919 0.84791 -0.4466 C 0.84583 -0.46882 0.84236 -0.48703 0.83524 -0.50586 C 0.82986 -0.53611 0.82222 -0.56018 0.80833 -0.57963 C 0.80503 -0.58426 0.80451 -0.58765 0.80034 -0.59105 C 0.78784 -0.60092 0.775 -0.60833 0.76232 -0.61636 C 0.74062 -0.62994 0.71875 -0.64321 0.69566 -0.64722 C 0.67257 -0.66419 0.64288 -0.66203 0.61788 -0.66419 C 0.5401 -0.66296 0.48993 -0.68611 0.42725 -0.65031 C 0.42187 -0.64012 0.41458 -0.64136 0.40833 -0.63333 C 0.39791 -0.62006 0.40885 -0.62777 0.39878 -0.62191 C 0.39045 -0.6074 0.38871 -0.59413 0.38281 -0.57685 C 0.37534 -0.55494 0.36545 -0.5358 0.35746 -0.5145 C 0.35521 -0.50247 0.35278 -0.50308 0.34791 -0.49475 C 0.34479 -0.47777 0.3368 -0.4787 0.3368 -0.4608 " pathEditMode="relative" rAng="0" ptsTypes="AAAAAAAAAAAAAAAAAAAAAAAAAAAAAAAAAAAA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-1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97 0.02284 C 0.18507 0.03858 0.17951 0.05185 0.16875 0.05679 C 0.15625 0.07315 0.13889 0.07068 0.12431 0.07932 C 0.09531 0.0784 0.06024 0.08766 0.03056 0.07099 C 0.02361 0.05833 0.01528 0.05741 0.00677 0.04815 C 0.00017 0.04105 -0.00625 0.03364 -0.0125 0.02562 C -0.01458 0.02253 -0.01597 0.01698 -0.01875 0.01451 C -0.02153 0.01204 -0.025 0.01266 -0.0283 0.01173 C -0.03281 0.0034 -0.03611 -0.00648 -0.04097 -0.0142 C -0.0467 -0.02284 -0.05833 -0.03704 -0.05833 -0.03611 C -0.06215 -0.0571 -0.05608 -0.03086 -0.06788 -0.0537 C -0.07535 -0.06883 -0.07917 -0.09599 -0.08837 -0.1071 C -0.09809 -0.13488 -0.09323 -0.12315 -0.10278 -0.14383 C -0.10486 -0.15494 -0.10955 -0.16049 -0.11233 -0.17191 C -0.11615 -0.18765 -0.11649 -0.20525 -0.12344 -0.21697 C -0.12847 -0.23611 -0.13073 -0.25679 -0.13455 -0.27654 C -0.14063 -0.34846 -0.15365 -0.44197 -0.12813 -0.50278 C -0.12795 -0.50401 -0.12604 -0.52685 -0.125 -0.53086 C -0.12431 -0.53364 -0.12257 -0.53426 -0.1217 -0.53642 C -0.11632 -0.54815 -0.11319 -0.56142 -0.1059 -0.57037 C -0.0967 -0.59506 -0.1092 -0.56574 -0.09792 -0.58179 C -0.09635 -0.58457 -0.09635 -0.58827 -0.09479 -0.59074 C -0.08594 -0.60123 -0.07986 -0.59938 -0.07101 -0.60741 C -0.0566 -0.61975 -0.07708 -0.60525 -0.0599 -0.61821 C -0.04375 -0.63055 -0.02483 -0.63734 -0.00747 -0.64074 C 0.01632 -0.63981 0.03993 -0.64012 0.06389 -0.63796 C 0.0724 -0.63704 0.10035 -0.62562 0.10677 -0.61821 C 0.1099 -0.6145 0.11233 -0.60864 0.11615 -0.60741 C 0.11858 -0.60648 0.125 -0.6037 0.12726 -0.60123 C 0.13385 -0.59444 0.13941 -0.58302 0.14653 -0.5787 C 0.15729 -0.55895 0.15226 -0.56636 0.16059 -0.55586 C 0.16267 -0.55092 0.16545 -0.54722 0.16701 -0.54167 C 0.17431 -0.52129 0.16111 -0.54722 0.17326 -0.52531 C 0.17969 -0.49043 0.19601 -0.46327 0.20365 -0.42901 C 0.20937 -0.40432 0.2099 -0.38086 0.2099 -0.35278 " pathEditMode="relative" rAng="0" ptsTypes="AAAAAAAAAAAAAAAAAAAAAAAAAAAAAAAAAAA">
                                      <p:cBhvr>
                                        <p:cTn id="7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71 -0.06019 C 0.33507 -0.04414 0.33507 -0.04568 0.32621 -0.04043 C 0.30521 -0.01049 0.27587 -0.00772 0.24983 -0.0034 C 0.24184 0.00123 0.23403 0.00093 0.22621 0.00648 C 0.21927 0.00556 0.21233 0.00586 0.20521 0.00401 C 0.19653 0.00185 0.18889 -0.00957 0.18038 -0.01327 C 0.17483 -0.01574 0.16927 -0.01821 0.16371 -0.02068 C 0.14427 -0.04136 0.12361 -0.05957 0.10399 -0.07994 C 0.10139 -0.08272 0.0908 -0.09383 0.08733 -0.09969 C 0.08212 -0.10833 0.07205 -0.12685 0.07205 -0.12654 C 0.07014 -0.14352 0.06476 -0.15093 0.05955 -0.16389 C 0.05746 -0.16944 0.05642 -0.17624 0.05399 -0.18117 C 0.05052 -0.18796 0.04514 -0.19198 0.04149 -0.19846 C 0.03003 -0.25957 0.00712 -0.31111 0.0026 -0.37624 C 0.00208 -0.4 0.00104 -0.42407 0.00121 -0.44784 C 0.00156 -0.48611 0.00347 -0.58765 0.02344 -0.62315 C 0.025 -0.63704 0.02708 -0.64167 0.03177 -0.65278 C 0.03212 -0.65463 0.03576 -0.68364 0.03733 -0.68735 C 0.04479 -0.70556 0.05347 -0.71389 0.06371 -0.72438 C 0.06719 -0.72778 0.06979 -0.73395 0.07344 -0.73673 C 0.08246 -0.74383 0.09618 -0.74661 0.10538 -0.74907 C 0.12396 -0.74691 0.13993 -0.74043 0.15816 -0.73426 C 0.1625 -0.73272 0.16892 -0.73241 0.17344 -0.72932 C 0.18125 -0.72407 0.18889 -0.72068 0.1967 -0.71698 C 0.20503 -0.71358 0.20868 -0.70741 0.21788 -0.70463 C 0.22274 -0.69846 0.23698 -0.6784 0.24271 -0.675 C 0.24601 -0.66358 0.24948 -0.66204 0.25399 -0.65278 C 0.26059 -0.6392 0.26476 -0.62191 0.26927 -0.60586 " pathEditMode="relative" rAng="0" ptsTypes="AAAAAAAAAAAAAAAAAAAAAAAAAAAA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3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0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9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28" name="Group 27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31" name="Picture 2" descr="C:\Users\ADMIN\Desktop\Tai nguyen thiet ke tro choi\Bảng gỗ\1a.pn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195754" y="468335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Âm Nhạc, Trống, Tay Trống, Lễ Hộ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63" y="1646830"/>
            <a:ext cx="4068823" cy="271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167500" y="1529680"/>
            <a:ext cx="442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…..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89490" y="3768156"/>
            <a:ext cx="3610072" cy="6418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play drum.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89490" y="2522418"/>
            <a:ext cx="3610072" cy="6439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plays the drum.</a:t>
            </a:r>
            <a:endParaRPr lang="en-US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89490" y="4858140"/>
            <a:ext cx="3610072" cy="5921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play the drum.</a:t>
            </a:r>
            <a:endParaRPr lang="en-US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03367" y="342552"/>
            <a:ext cx="5340870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8774" y="-294633"/>
            <a:ext cx="1815343" cy="1790700"/>
            <a:chOff x="-70391" y="5304963"/>
            <a:chExt cx="1815343" cy="1790700"/>
          </a:xfrm>
        </p:grpSpPr>
        <p:pic>
          <p:nvPicPr>
            <p:cNvPr id="42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Q1</a:t>
              </a:r>
            </a:p>
          </p:txBody>
        </p:sp>
      </p:grpSp>
      <p:sp>
        <p:nvSpPr>
          <p:cNvPr id="44" name="Explosion 2 43"/>
          <p:cNvSpPr/>
          <p:nvPr/>
        </p:nvSpPr>
        <p:spPr>
          <a:xfrm>
            <a:off x="1599662" y="4469127"/>
            <a:ext cx="2965896" cy="18271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3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7319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9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41090" y="812747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67500" y="1529680"/>
            <a:ext cx="442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…..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39127" y="3728133"/>
            <a:ext cx="2154869" cy="64180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dances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19424" y="4817078"/>
            <a:ext cx="2174572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dancing 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980908" y="2666847"/>
            <a:ext cx="2213088" cy="59213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dance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03367" y="342552"/>
            <a:ext cx="5340870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24" name="Picture 2" descr="Dance, Red, Dancers, Ballet, Girl, Scen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24" y="1278581"/>
            <a:ext cx="3742225" cy="360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68774" y="-294633"/>
            <a:ext cx="1815343" cy="1790700"/>
            <a:chOff x="-70391" y="5304963"/>
            <a:chExt cx="1815343" cy="1790700"/>
          </a:xfrm>
        </p:grpSpPr>
        <p:pic>
          <p:nvPicPr>
            <p:cNvPr id="26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41" name="Group 40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44" name="Picture 2" descr="C:\Users\ADMIN\Desktop\Tai nguyen thiet ke tro choi\Bảng gỗ\1a.pn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TextBox 41">
              <a:hlinkClick r:id="rId14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45" name="Explosion 2 44"/>
          <p:cNvSpPr/>
          <p:nvPr/>
        </p:nvSpPr>
        <p:spPr>
          <a:xfrm>
            <a:off x="1446533" y="4980631"/>
            <a:ext cx="2965896" cy="18271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4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584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7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41090" y="812747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16219" y="348386"/>
            <a:ext cx="7630116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speak what she she can do.</a:t>
            </a:r>
          </a:p>
        </p:txBody>
      </p:sp>
      <p:pic>
        <p:nvPicPr>
          <p:cNvPr id="22" name="Picture 2" descr="https://media.istockphoto.com/photos/piano-lesson-picture-id466382251?b=1&amp;k=20&amp;m=466382251&amp;s=170667a&amp;w=0&amp;h=KNhUpqsen7dbo0lBlqf5Gqtm2JIv6QoukPfwaqGINcU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63" y="1400575"/>
            <a:ext cx="4497913" cy="28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438800" y="4813628"/>
            <a:ext cx="1130366" cy="5118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0230" y="4740733"/>
            <a:ext cx="4970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She can play the piano.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68774" y="-294633"/>
            <a:ext cx="1815343" cy="1790700"/>
            <a:chOff x="-70391" y="5304963"/>
            <a:chExt cx="1815343" cy="1790700"/>
          </a:xfrm>
        </p:grpSpPr>
        <p:pic>
          <p:nvPicPr>
            <p:cNvPr id="26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35" name="Group 34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43" name="Picture 2" descr="C:\Users\ADMIN\Desktop\Tai nguyen thiet ke tro choi\Bảng gỗ\1a.png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hlinkClick r:id="rId11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44" name="Explosion 2 43"/>
          <p:cNvSpPr/>
          <p:nvPr/>
        </p:nvSpPr>
        <p:spPr>
          <a:xfrm>
            <a:off x="-145027" y="5004648"/>
            <a:ext cx="2965896" cy="18271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5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9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8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41090" y="812747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B43F"/>
                </a:solidFill>
              </a:rPr>
              <a:t>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96903" y="1504698"/>
            <a:ext cx="442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7F0E5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sister’s…..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31801" y="2348156"/>
            <a:ext cx="4121241" cy="641801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writing a book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70318" y="4697145"/>
            <a:ext cx="4140944" cy="643947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solidFill>
                  <a:schemeClr val="accent5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colouring a book </a:t>
            </a:r>
            <a:endParaRPr lang="en-US" sz="30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31801" y="3534517"/>
            <a:ext cx="4179461" cy="592132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reading a book.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03367" y="342552"/>
            <a:ext cx="5340870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22" name="Picture 4" descr="Sách, Đọc Hiểu, Đọc, Thư Giãn, Trang Chủ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8" y="2461663"/>
            <a:ext cx="4314995" cy="300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4305" y="52112"/>
            <a:ext cx="1815343" cy="1790700"/>
            <a:chOff x="-70391" y="5304963"/>
            <a:chExt cx="1815343" cy="1790700"/>
          </a:xfrm>
        </p:grpSpPr>
        <p:pic>
          <p:nvPicPr>
            <p:cNvPr id="26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35" name="Group 34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43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hlinkClick r:id="rId12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44" name="Explosion 2 43"/>
          <p:cNvSpPr/>
          <p:nvPr/>
        </p:nvSpPr>
        <p:spPr>
          <a:xfrm>
            <a:off x="-221227" y="5056145"/>
            <a:ext cx="2965896" cy="18271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3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6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8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98133" y="812747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43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41272" y="1238125"/>
            <a:ext cx="509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7F0E5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…………football.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31801" y="2348156"/>
            <a:ext cx="3350045" cy="641801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‘m playing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60925" y="3657801"/>
            <a:ext cx="3320921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solidFill>
                  <a:schemeClr val="accent5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‘s playing </a:t>
            </a:r>
            <a:endParaRPr lang="en-US" sz="30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41667" y="4917230"/>
            <a:ext cx="3340179" cy="592132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‘re playing.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03367" y="342552"/>
            <a:ext cx="5340870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24" name="Picture 2" descr="Bóng Đá, Trái Bóng, Đang Chạ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3" y="2328198"/>
            <a:ext cx="4210814" cy="280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68774" y="-294633"/>
            <a:ext cx="1815343" cy="1790700"/>
            <a:chOff x="-70391" y="5304963"/>
            <a:chExt cx="1815343" cy="1790700"/>
          </a:xfrm>
        </p:grpSpPr>
        <p:pic>
          <p:nvPicPr>
            <p:cNvPr id="26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35" name="Group 34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43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hlinkClick r:id="rId12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44" name="Explosion 2 43"/>
          <p:cNvSpPr/>
          <p:nvPr/>
        </p:nvSpPr>
        <p:spPr>
          <a:xfrm>
            <a:off x="-233611" y="5004648"/>
            <a:ext cx="2965896" cy="18271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2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86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667" t="16666" r="37917" b="27037"/>
          <a:stretch/>
        </p:blipFill>
        <p:spPr>
          <a:xfrm>
            <a:off x="1414121" y="1023660"/>
            <a:ext cx="7606844" cy="474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600" y="5765798"/>
            <a:ext cx="1745304" cy="1016001"/>
            <a:chOff x="7682622" y="4324350"/>
            <a:chExt cx="1308978" cy="762001"/>
          </a:xfrm>
        </p:grpSpPr>
        <p:grpSp>
          <p:nvGrpSpPr>
            <p:cNvPr id="7" name="Group 6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23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hlinkClick r:id="rId8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pic>
        <p:nvPicPr>
          <p:cNvPr id="1048" name="Picture 24" descr="Underwater cartoon background with fish sand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9"/>
          <a:stretch/>
        </p:blipFill>
        <p:spPr bwMode="auto">
          <a:xfrm>
            <a:off x="1807" y="-328245"/>
            <a:ext cx="12190193" cy="71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98133" y="812747"/>
            <a:ext cx="10084170" cy="5483480"/>
          </a:xfrm>
          <a:prstGeom prst="round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43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04146" y="1257286"/>
            <a:ext cx="987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7F0E5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ball / catch/ ‘re running/ They / </a:t>
            </a:r>
            <a:r>
              <a:rPr lang="en-US" sz="3600" b="1" dirty="0" smtClean="0">
                <a:solidFill>
                  <a:srgbClr val="D7F0E5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to.</a:t>
            </a:r>
            <a:endParaRPr lang="en-US" sz="3600" b="1" dirty="0">
              <a:solidFill>
                <a:srgbClr val="D7F0E5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65780" y="2510132"/>
            <a:ext cx="8346831" cy="641801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‘re they running to catch the ball.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67169" y="5159283"/>
            <a:ext cx="8346831" cy="64394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solidFill>
                  <a:schemeClr val="accent5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The ball’re running to catch they. </a:t>
            </a:r>
            <a:endParaRPr lang="en-US" sz="30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65781" y="3834883"/>
            <a:ext cx="8346831" cy="592132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r>
              <a:rPr lang="en-US" sz="3000">
                <a:solidFill>
                  <a:srgbClr val="FDF0DF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5A2543">
                    <a:lumMod val="50000"/>
                  </a:srgbClr>
                </a:solidFill>
                <a:latin typeface="Comic Sans MS" panose="030F0702030302020204" pitchFamily="66" charset="0"/>
                <a:cs typeface="Times New Roman" pitchFamily="18" charset="0"/>
              </a:rPr>
              <a:t>They’re running to catch the ball.</a:t>
            </a:r>
            <a:endParaRPr lang="en-US" sz="3000" b="1" dirty="0">
              <a:solidFill>
                <a:srgbClr val="5A2543">
                  <a:lumMod val="50000"/>
                </a:srgb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77579" y="366201"/>
            <a:ext cx="5808955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Arrange to make a sentence.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68774" y="-294633"/>
            <a:ext cx="1815343" cy="1790700"/>
            <a:chOff x="-70391" y="5304963"/>
            <a:chExt cx="1815343" cy="1790700"/>
          </a:xfrm>
        </p:grpSpPr>
        <p:pic>
          <p:nvPicPr>
            <p:cNvPr id="25" name="Picture 2" descr="C:\Users\ADMIN\Desktop\Phan Thi Do Uyen\Giai cuu dai duong\Picture2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91" y="5304963"/>
              <a:ext cx="181534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79782" y="5849248"/>
              <a:ext cx="108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414000" y="5918198"/>
            <a:ext cx="1745304" cy="1016001"/>
            <a:chOff x="7682622" y="4324350"/>
            <a:chExt cx="1308978" cy="762001"/>
          </a:xfrm>
        </p:grpSpPr>
        <p:grpSp>
          <p:nvGrpSpPr>
            <p:cNvPr id="34" name="Group 33"/>
            <p:cNvGrpSpPr/>
            <p:nvPr/>
          </p:nvGrpSpPr>
          <p:grpSpPr>
            <a:xfrm>
              <a:off x="7682622" y="4324350"/>
              <a:ext cx="1308978" cy="762001"/>
              <a:chOff x="7682622" y="4374958"/>
              <a:chExt cx="1411684" cy="766142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8084831" y="4621408"/>
                <a:ext cx="762000" cy="276770"/>
              </a:xfrm>
              <a:prstGeom prst="rect">
                <a:avLst/>
              </a:prstGeom>
              <a:solidFill>
                <a:srgbClr val="FFCF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7">
                  <a:solidFill>
                    <a:srgbClr val="FFB43F"/>
                  </a:solidFill>
                </a:endParaRPr>
              </a:p>
            </p:txBody>
          </p:sp>
          <p:pic>
            <p:nvPicPr>
              <p:cNvPr id="42" name="Picture 2" descr="C:\Users\ADMIN\Desktop\Tai nguyen thiet ke tro choi\Bảng gỗ\1a.png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2542" y1="50360" x2="68475" y2="489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2622" y="4374958"/>
                <a:ext cx="1411684" cy="7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TextBox 34">
              <a:hlinkClick r:id="rId11" action="ppaction://hlinksldjump"/>
            </p:cNvPr>
            <p:cNvSpPr txBox="1"/>
            <p:nvPr/>
          </p:nvSpPr>
          <p:spPr>
            <a:xfrm rot="21379124">
              <a:off x="8061267" y="4441301"/>
              <a:ext cx="838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rgbClr val="FDF0DF">
                      <a:lumMod val="25000"/>
                    </a:srgbClr>
                  </a:solidFill>
                  <a:latin typeface="Chiller" panose="04020404031007020602" pitchFamily="82" charset="0"/>
                </a:rPr>
                <a:t>Back</a:t>
              </a:r>
            </a:p>
          </p:txBody>
        </p:sp>
      </p:grpSp>
      <p:sp>
        <p:nvSpPr>
          <p:cNvPr id="43" name="Explosion 2 42"/>
          <p:cNvSpPr/>
          <p:nvPr/>
        </p:nvSpPr>
        <p:spPr>
          <a:xfrm>
            <a:off x="-453345" y="5377912"/>
            <a:ext cx="2737462" cy="180943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6 stars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0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78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71812" y="908769"/>
            <a:ext cx="12510999" cy="5883467"/>
            <a:chOff x="341926" y="208486"/>
            <a:chExt cx="11441759" cy="5883467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8"/>
          <a:srcRect r="59575"/>
          <a:stretch>
            <a:fillRect/>
          </a:stretch>
        </p:blipFill>
        <p:spPr>
          <a:xfrm>
            <a:off x="9038821" y="512495"/>
            <a:ext cx="2208207" cy="7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9" name="图片 1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5239" y="4399284"/>
            <a:ext cx="3278773" cy="179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5138" y="2146303"/>
            <a:ext cx="2523963" cy="2505673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472" y="4789460"/>
            <a:ext cx="2347939" cy="187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8667" y="4125357"/>
            <a:ext cx="457240" cy="481626"/>
          </a:xfrm>
          <a:prstGeom prst="rect">
            <a:avLst/>
          </a:prstGeom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0732" y="231245"/>
            <a:ext cx="896190" cy="10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2713" y="314227"/>
            <a:ext cx="768163" cy="88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8"/>
          <a:srcRect l="79894" t="-7176" r="-2213" b="34190"/>
          <a:stretch>
            <a:fillRect/>
          </a:stretch>
        </p:blipFill>
        <p:spPr>
          <a:xfrm>
            <a:off x="1851329" y="763818"/>
            <a:ext cx="1219200" cy="57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906536" y="2090801"/>
            <a:ext cx="4688259" cy="5063320"/>
            <a:chOff x="4906536" y="2090801"/>
            <a:chExt cx="4688259" cy="5063320"/>
          </a:xfrm>
        </p:grpSpPr>
        <p:pic>
          <p:nvPicPr>
            <p:cNvPr id="22" name="Picture 21" descr="Kids Making Art. Download a Free Preview or High Quality Adobe Illustrator  Ai, EPS, PDF and High Resolution JPEG… | Illustration art design, Painting  for kids, Kids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536" y="2090801"/>
              <a:ext cx="4688259" cy="5063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lephant with a Flower Clip Art - Elephant with a Flower Image | Elephant  clip art, Elephant drawing, Cartoon elephan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558" l="0" r="100000">
                          <a14:foregroundMark x1="60800" y1="31731" x2="79000" y2="32212"/>
                          <a14:foregroundMark x1="64600" y1="26442" x2="79000" y2="41106"/>
                          <a14:foregroundMark x1="59200" y1="37019" x2="68200" y2="36298"/>
                          <a14:foregroundMark x1="17000" y1="47115" x2="17000" y2="47115"/>
                          <a14:foregroundMark x1="4200" y1="66587" x2="4200" y2="66587"/>
                          <a14:foregroundMark x1="23800" y1="96154" x2="35200" y2="95673"/>
                          <a14:foregroundMark x1="38600" y1="93269" x2="38600" y2="93269"/>
                          <a14:foregroundMark x1="22800" y1="94952" x2="22800" y2="94952"/>
                          <a14:foregroundMark x1="46400" y1="94952" x2="46400" y2="94952"/>
                          <a14:foregroundMark x1="51800" y1="95673" x2="51800" y2="95673"/>
                          <a14:foregroundMark x1="57800" y1="96154" x2="57800" y2="96154"/>
                          <a14:foregroundMark x1="61200" y1="94471" x2="61200" y2="94471"/>
                          <a14:foregroundMark x1="66600" y1="93269" x2="66600" y2="93269"/>
                          <a14:foregroundMark x1="58200" y1="68990" x2="58200" y2="68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9885">
              <a:off x="5619003" y="3731228"/>
              <a:ext cx="1394036" cy="1159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Conversation Clipart Conversation Box, Conversation - Clipart Speech Bubble  Color - Png Download (#5254566) - PinClipart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621" b="93316" l="0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416">
            <a:off x="1809701" y="1031819"/>
            <a:ext cx="4552779" cy="39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 rot="21200756">
            <a:off x="2442289" y="1348007"/>
            <a:ext cx="35662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I can draw an elephant.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An elephant can pick a flower</a:t>
            </a: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</p:txBody>
      </p:sp>
      <p:sp>
        <p:nvSpPr>
          <p:cNvPr id="23" name="Pentagon 22"/>
          <p:cNvSpPr/>
          <p:nvPr/>
        </p:nvSpPr>
        <p:spPr>
          <a:xfrm>
            <a:off x="0" y="203236"/>
            <a:ext cx="4906536" cy="715247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1: Draw picture.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0E1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6B6E499-5A59-4C99-A577-A0E485E52049}"/>
              </a:ext>
            </a:extLst>
          </p:cNvPr>
          <p:cNvSpPr txBox="1"/>
          <p:nvPr/>
        </p:nvSpPr>
        <p:spPr>
          <a:xfrm>
            <a:off x="1200121" y="450723"/>
            <a:ext cx="453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5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F6D368-E62A-4EA4-9432-FD28B696F68C}"/>
              </a:ext>
            </a:extLst>
          </p:cNvPr>
          <p:cNvGrpSpPr/>
          <p:nvPr/>
        </p:nvGrpSpPr>
        <p:grpSpPr>
          <a:xfrm>
            <a:off x="-485408" y="-60004"/>
            <a:ext cx="13944734" cy="7038320"/>
            <a:chOff x="168222" y="129863"/>
            <a:chExt cx="12480101" cy="61844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168222" y="129863"/>
              <a:ext cx="11631561" cy="61844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51087" y="216906"/>
              <a:ext cx="3297236" cy="203475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68904A-CCDC-45E7-8221-BBE30219C3EE}"/>
              </a:ext>
            </a:extLst>
          </p:cNvPr>
          <p:cNvSpPr txBox="1">
            <a:spLocks/>
          </p:cNvSpPr>
          <p:nvPr/>
        </p:nvSpPr>
        <p:spPr>
          <a:xfrm>
            <a:off x="405929" y="633228"/>
            <a:ext cx="8754909" cy="28778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5"/>
          <a:srcRect l="17472" t="22198" r="16031" b="9611"/>
          <a:stretch/>
        </p:blipFill>
        <p:spPr bwMode="auto">
          <a:xfrm>
            <a:off x="194872" y="450723"/>
            <a:ext cx="10909219" cy="6075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184D6-4A7C-458B-A2E1-BFB6EF748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765"/>
            <a:ext cx="12192000" cy="1120543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>
            <a:off x="4287494" y="2833141"/>
            <a:ext cx="3522381" cy="1469036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5934602" y="4302177"/>
            <a:ext cx="1761191" cy="1244184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5400000" flipH="1" flipV="1">
            <a:off x="4859395" y="2802275"/>
            <a:ext cx="3911604" cy="1761192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Pentagon 14"/>
          <p:cNvSpPr/>
          <p:nvPr/>
        </p:nvSpPr>
        <p:spPr>
          <a:xfrm>
            <a:off x="0" y="409491"/>
            <a:ext cx="4906536" cy="715247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2: Look and match.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7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0E1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6B6E499-5A59-4C99-A577-A0E485E52049}"/>
              </a:ext>
            </a:extLst>
          </p:cNvPr>
          <p:cNvSpPr txBox="1"/>
          <p:nvPr/>
        </p:nvSpPr>
        <p:spPr>
          <a:xfrm>
            <a:off x="1200121" y="450723"/>
            <a:ext cx="453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5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F6D368-E62A-4EA4-9432-FD28B696F68C}"/>
              </a:ext>
            </a:extLst>
          </p:cNvPr>
          <p:cNvGrpSpPr/>
          <p:nvPr/>
        </p:nvGrpSpPr>
        <p:grpSpPr>
          <a:xfrm>
            <a:off x="-485408" y="-60004"/>
            <a:ext cx="13944734" cy="7038320"/>
            <a:chOff x="168222" y="129863"/>
            <a:chExt cx="12480101" cy="61844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168222" y="129863"/>
              <a:ext cx="11631561" cy="61844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51087" y="216906"/>
              <a:ext cx="3297236" cy="203475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68904A-CCDC-45E7-8221-BBE30219C3EE}"/>
              </a:ext>
            </a:extLst>
          </p:cNvPr>
          <p:cNvSpPr txBox="1">
            <a:spLocks/>
          </p:cNvSpPr>
          <p:nvPr/>
        </p:nvSpPr>
        <p:spPr>
          <a:xfrm>
            <a:off x="405929" y="633228"/>
            <a:ext cx="8754909" cy="28778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895" t="23002" r="20929" b="8556"/>
          <a:stretch/>
        </p:blipFill>
        <p:spPr>
          <a:xfrm>
            <a:off x="1384039" y="1047271"/>
            <a:ext cx="9423922" cy="554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184D6-4A7C-458B-A2E1-BFB6EF748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765"/>
            <a:ext cx="12192000" cy="1120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4331" y="1448115"/>
            <a:ext cx="52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4331" y="1897538"/>
            <a:ext cx="52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9647" y="2376279"/>
            <a:ext cx="52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1224" y="2876929"/>
            <a:ext cx="52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0" name="Pentagon 19"/>
          <p:cNvSpPr/>
          <p:nvPr/>
        </p:nvSpPr>
        <p:spPr>
          <a:xfrm>
            <a:off x="0" y="268895"/>
            <a:ext cx="5054867" cy="715247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Task 3: Look and fill in the box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4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óng Đá, Trái Bóng, Đang Chạ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01" y="1220808"/>
            <a:ext cx="3643594" cy="24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080999" y="4026210"/>
            <a:ext cx="2668153" cy="68766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 football 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810827" y="4026209"/>
            <a:ext cx="2208865" cy="68766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watch TV </a:t>
            </a: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4007" y="4038213"/>
            <a:ext cx="2425317" cy="68766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ride a bike 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58" y="4725880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72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72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446406" y="3885111"/>
            <a:ext cx="2088533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football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447674" y="3885111"/>
            <a:ext cx="2256709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the guitar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4007" y="3881471"/>
            <a:ext cx="2364782" cy="9212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the drum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3076" name="Picture 4" descr="Âm Nhạc, Trống, Tay Trống, Lễ H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88" y="1141120"/>
            <a:ext cx="3393872" cy="226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Âm Nhạc, Trống, Tay Trống, Lễ H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8" y="1164566"/>
            <a:ext cx="3393872" cy="226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7" y="4561801"/>
            <a:ext cx="1375942" cy="13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241261" y="3882946"/>
            <a:ext cx="2088533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 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855675" y="3882946"/>
            <a:ext cx="2460897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the guitar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254483" y="3882946"/>
            <a:ext cx="2364782" cy="9212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volleyball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10242" name="Picture 2" descr="Người, Nhân Loại, Trẻ Em, Con Gá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05" y="1079253"/>
            <a:ext cx="3522378" cy="23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265" y="4789627"/>
            <a:ext cx="1299527" cy="12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233435" y="3883119"/>
            <a:ext cx="2088533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tennis 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4" y="3885111"/>
            <a:ext cx="2107769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the piano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4007" y="3881471"/>
            <a:ext cx="2364782" cy="9212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basketball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4098" name="Picture 2" descr="https://media.istockphoto.com/photos/piano-lesson-picture-id466382251?b=1&amp;k=20&amp;m=466382251&amp;s=170667a&amp;w=0&amp;h=KNhUpqsen7dbo0lBlqf5Gqtm2JIv6QoukPfwaqGINcU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67" y="1025347"/>
            <a:ext cx="3745693" cy="24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56" y="4638542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233435" y="3883119"/>
            <a:ext cx="2088533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tennis 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4" y="3885111"/>
            <a:ext cx="2107769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fly a kite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4007" y="3881471"/>
            <a:ext cx="2364782" cy="9212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hockey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5122" name="Picture 2" descr="https://media.istockphoto.com/photos/female-playing-tennis-picture-id482093919?b=1&amp;k=20&amp;m=482093919&amp;s=170667a&amp;w=0&amp;h=nv-SGl7yaGzg8rzSavGMFgDLKFiq1R6A79daBSuh3Ig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54" y="1018458"/>
            <a:ext cx="3253918" cy="249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58" y="4725880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201877" y="3882947"/>
            <a:ext cx="2426733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sing a song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4" y="3885111"/>
            <a:ext cx="2107769" cy="9195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watch tv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4007" y="3881471"/>
            <a:ext cx="2735129" cy="92124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speak english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6146" name="Picture 2" descr="học sinh xem bóng đá mỹ trên sân nhà - watch tv hình ảnh sẵn có, bức ảnh &amp; hình ảnh trả phí bản quyền một lầ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43" y="1014569"/>
            <a:ext cx="3528096" cy="220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10" y="4517931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LL\Desktop\9fd2251f4d032d97223f6e3da69b9e6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27" y="0"/>
            <a:ext cx="11525573" cy="646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L\Desktop\d44b122dd67be27be0834e49bb6cfe47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308" y="4804708"/>
            <a:ext cx="2679044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L\Desktop\2d46d78aed0efd9f03acf963caaca8f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539" y="4101762"/>
            <a:ext cx="3484136" cy="348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5496459" y="3974412"/>
            <a:ext cx="1756862" cy="73634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22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8596615" y="3984882"/>
            <a:ext cx="1787250" cy="72005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watch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081289" y="3984883"/>
            <a:ext cx="1751464" cy="72005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dance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3513007" y="0"/>
            <a:ext cx="5882582" cy="84404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Myriad"/>
              </a:rPr>
              <a:t>Tick the word with its picture.</a:t>
            </a:r>
          </a:p>
        </p:txBody>
      </p:sp>
      <p:pic>
        <p:nvPicPr>
          <p:cNvPr id="7170" name="Picture 2" descr="Dance, Red, Dancers, Ballet, Girl, Scen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3" y="991891"/>
            <a:ext cx="2757665" cy="26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heck Mark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81" y="4403686"/>
            <a:ext cx="1452778" cy="14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11" y="13472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wx4zzzz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8">
      <a:majorFont>
        <a:latin typeface="Arial"/>
        <a:ea typeface="YF补 汉仪夏日体+黑白emoji"/>
        <a:cs typeface=""/>
      </a:majorFont>
      <a:minorFont>
        <a:latin typeface="Arial"/>
        <a:ea typeface="YF补 汉仪夏日体+黑白emoj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dkmyuy1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4813</TotalTime>
  <Words>477</Words>
  <Application>Microsoft Office PowerPoint</Application>
  <PresentationFormat>Widescreen</PresentationFormat>
  <Paragraphs>172</Paragraphs>
  <Slides>30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69" baseType="lpstr">
      <vt:lpstr>微软雅黑</vt:lpstr>
      <vt:lpstr>黑体</vt:lpstr>
      <vt:lpstr>宋体</vt:lpstr>
      <vt:lpstr>Arial</vt:lpstr>
      <vt:lpstr>Arvo</vt:lpstr>
      <vt:lpstr>Bebas Neue</vt:lpstr>
      <vt:lpstr>Calibri</vt:lpstr>
      <vt:lpstr>Calibri Light</vt:lpstr>
      <vt:lpstr>Candyshop</vt:lpstr>
      <vt:lpstr>Chiller</vt:lpstr>
      <vt:lpstr>Comic Sans MS</vt:lpstr>
      <vt:lpstr>等线</vt:lpstr>
      <vt:lpstr>等线 Light</vt:lpstr>
      <vt:lpstr>Gill Sans Ultra Bold</vt:lpstr>
      <vt:lpstr>Lato</vt:lpstr>
      <vt:lpstr>Life Savers</vt:lpstr>
      <vt:lpstr>Life Savers ExtraBold</vt:lpstr>
      <vt:lpstr>Myriad</vt:lpstr>
      <vt:lpstr>Nunito Light</vt:lpstr>
      <vt:lpstr>PT Sans</vt:lpstr>
      <vt:lpstr>Quicksand</vt:lpstr>
      <vt:lpstr>Quicksand SemiBold</vt:lpstr>
      <vt:lpstr>Spartan</vt:lpstr>
      <vt:lpstr>Spartan Medium</vt:lpstr>
      <vt:lpstr>Times New Roman</vt:lpstr>
      <vt:lpstr>YF补 汉仪夏日体+黑白emoji</vt:lpstr>
      <vt:lpstr>幼圆</vt:lpstr>
      <vt:lpstr>方正卡通简体</vt:lpstr>
      <vt:lpstr>1_自定义设计方案</vt:lpstr>
      <vt:lpstr>1_Office 主题</vt:lpstr>
      <vt:lpstr>2_Office 主题</vt:lpstr>
      <vt:lpstr>4_Science Subject for Elementary - 3rd Grade: Physical, Life, and Earth by Slidesgo</vt:lpstr>
      <vt:lpstr>8_Office Theme</vt:lpstr>
      <vt:lpstr>9_Office Theme</vt:lpstr>
      <vt:lpstr>Science Subject for Elementary - 3rd Grade: Physical, Life, and Earth by Slidesgo</vt:lpstr>
      <vt:lpstr>Office 主题​​</vt:lpstr>
      <vt:lpstr>第一PPT，www.1ppt.com</vt:lpstr>
      <vt:lpstr>1_第一PPT，www.1ppt.com</vt:lpstr>
      <vt:lpstr>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476</cp:revision>
  <dcterms:created xsi:type="dcterms:W3CDTF">2021-06-22T06:33:50Z</dcterms:created>
  <dcterms:modified xsi:type="dcterms:W3CDTF">2022-11-17T09:34:40Z</dcterms:modified>
</cp:coreProperties>
</file>