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</p:sldMasterIdLst>
  <p:notesMasterIdLst>
    <p:notesMasterId r:id="rId27"/>
  </p:notesMasterIdLst>
  <p:sldIdLst>
    <p:sldId id="344" r:id="rId3"/>
    <p:sldId id="317" r:id="rId4"/>
    <p:sldId id="256" r:id="rId5"/>
    <p:sldId id="260" r:id="rId6"/>
    <p:sldId id="301" r:id="rId7"/>
    <p:sldId id="303" r:id="rId8"/>
    <p:sldId id="304" r:id="rId9"/>
    <p:sldId id="305" r:id="rId10"/>
    <p:sldId id="306" r:id="rId11"/>
    <p:sldId id="308" r:id="rId12"/>
    <p:sldId id="261" r:id="rId13"/>
    <p:sldId id="316" r:id="rId14"/>
    <p:sldId id="294" r:id="rId15"/>
    <p:sldId id="298" r:id="rId16"/>
    <p:sldId id="310" r:id="rId17"/>
    <p:sldId id="313" r:id="rId18"/>
    <p:sldId id="311" r:id="rId19"/>
    <p:sldId id="312" r:id="rId20"/>
    <p:sldId id="282" r:id="rId21"/>
    <p:sldId id="296" r:id="rId22"/>
    <p:sldId id="314" r:id="rId23"/>
    <p:sldId id="285" r:id="rId24"/>
    <p:sldId id="297" r:id="rId25"/>
    <p:sldId id="259" r:id="rId26"/>
  </p:sldIdLst>
  <p:sldSz cx="9144000" cy="5143500" type="screen16x9"/>
  <p:notesSz cx="6858000" cy="9144000"/>
  <p:embeddedFontLst>
    <p:embeddedFont>
      <p:font typeface="#9Slide03 Maven Pro Black" panose="00000A00000000000000" pitchFamily="2" charset="0"/>
      <p:bold r:id="rId28"/>
    </p:embeddedFont>
    <p:embeddedFont>
      <p:font typeface="Bebas Neue" panose="020B0606020202050201" pitchFamily="34" charset="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Exo 2" panose="020B0604020202020204" charset="0"/>
      <p:regular r:id="rId34"/>
      <p:bold r:id="rId35"/>
      <p:italic r:id="rId36"/>
      <p:boldItalic r:id="rId37"/>
    </p:embeddedFont>
    <p:embeddedFont>
      <p:font typeface="Fredoka One" panose="02000000000000000000" pitchFamily="2" charset="0"/>
      <p:regular r:id="rId38"/>
    </p:embeddedFont>
    <p:embeddedFont>
      <p:font typeface="Quicksand"/>
      <p:regular r:id="rId39"/>
    </p:embeddedFont>
    <p:embeddedFont>
      <p:font typeface="Roboto Condensed Light" panose="02000000000000000000" pitchFamily="2" charset="0"/>
      <p:regular r:id="rId40"/>
      <p: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4BBB9B4-CA4C-4A66-8BED-C031BC53238A}">
  <a:tblStyle styleId="{44BBB9B4-CA4C-4A66-8BED-C031BC5323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372" autoAdjust="0"/>
  </p:normalViewPr>
  <p:slideViewPr>
    <p:cSldViewPr snapToGrid="0">
      <p:cViewPr varScale="1">
        <p:scale>
          <a:sx n="61" d="100"/>
          <a:sy n="61" d="100"/>
        </p:scale>
        <p:origin x="744" y="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>
          <a:extLst>
            <a:ext uri="{FF2B5EF4-FFF2-40B4-BE49-F238E27FC236}">
              <a16:creationId xmlns:a16="http://schemas.microsoft.com/office/drawing/2014/main" id="{4EA3C19C-6B0E-452B-69DB-6E902F163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>
            <a:extLst>
              <a:ext uri="{FF2B5EF4-FFF2-40B4-BE49-F238E27FC236}">
                <a16:creationId xmlns:a16="http://schemas.microsoft.com/office/drawing/2014/main" id="{0575643B-ED54-9BBC-B85C-5C24018277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>
            <a:extLst>
              <a:ext uri="{FF2B5EF4-FFF2-40B4-BE49-F238E27FC236}">
                <a16:creationId xmlns:a16="http://schemas.microsoft.com/office/drawing/2014/main" id="{1FB12473-0A08-300A-F4D7-0FF98198FB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1127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" name="Google Shape;3053;gf1f4fd536a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4" name="Google Shape;3054;gf1f4fd536a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Đảo</a:t>
            </a:r>
            <a:r>
              <a:rPr lang="en-AU" dirty="0"/>
              <a:t> </a:t>
            </a:r>
            <a:r>
              <a:rPr lang="en-AU" dirty="0" err="1"/>
              <a:t>lên</a:t>
            </a:r>
            <a:r>
              <a:rPr lang="en-AU" dirty="0"/>
              <a:t> </a:t>
            </a:r>
            <a:r>
              <a:rPr lang="en-AU" dirty="0" err="1"/>
              <a:t>trên</a:t>
            </a:r>
            <a:r>
              <a:rPr lang="en-AU" dirty="0"/>
              <a:t> </a:t>
            </a:r>
            <a:r>
              <a:rPr lang="en-AU" dirty="0" err="1"/>
              <a:t>trước</a:t>
            </a:r>
            <a:r>
              <a:rPr lang="en-AU" dirty="0"/>
              <a:t> </a:t>
            </a:r>
            <a:r>
              <a:rPr lang="en-AU" dirty="0" err="1"/>
              <a:t>khi</a:t>
            </a:r>
            <a:r>
              <a:rPr lang="en-AU" dirty="0"/>
              <a:t> </a:t>
            </a:r>
            <a:r>
              <a:rPr lang="en-AU" dirty="0" err="1"/>
              <a:t>viết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7835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TỪ SLIDE 12 -&gt; 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05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" name="Google Shape;4512;gf80a20933f_0_4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3" name="Google Shape;4513;gf80a20933f_0_4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2" name="Google Shape;4702;gf7a39de043_2_5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3" name="Google Shape;4703;gf7a39de043_2_5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111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8115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 err="1"/>
              <a:t>Lỗi</a:t>
            </a:r>
            <a:r>
              <a:rPr lang="en-AU" dirty="0"/>
              <a:t> </a:t>
            </a:r>
            <a:r>
              <a:rPr lang="en-AU" dirty="0" err="1"/>
              <a:t>trình</a:t>
            </a:r>
            <a:r>
              <a:rPr lang="en-AU" dirty="0"/>
              <a:t> </a:t>
            </a:r>
            <a:r>
              <a:rPr lang="en-AU" dirty="0" err="1"/>
              <a:t>bày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  <a:p>
            <a:r>
              <a:rPr lang="en-AU" dirty="0"/>
              <a:t>Divide class</a:t>
            </a:r>
            <a:r>
              <a:rPr lang="en-AU" baseline="0" dirty="0"/>
              <a:t> into 2 teams, the team which swim to “ FINISH” will win. </a:t>
            </a:r>
          </a:p>
          <a:p>
            <a:r>
              <a:rPr lang="en-AU" baseline="0" dirty="0"/>
              <a:t>Press “ Lifebuoy” to the question and answer. If </a:t>
            </a:r>
            <a:r>
              <a:rPr lang="en-AU" baseline="0" dirty="0" err="1"/>
              <a:t>sts</a:t>
            </a:r>
            <a:r>
              <a:rPr lang="en-AU" baseline="0" dirty="0"/>
              <a:t> answer correctly, press the boy to swim forward.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53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3566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K </a:t>
            </a:r>
            <a:r>
              <a:rPr lang="en-AU" dirty="0" err="1"/>
              <a:t>có</a:t>
            </a:r>
            <a:r>
              <a:rPr lang="en-AU" dirty="0"/>
              <a:t> slide </a:t>
            </a:r>
            <a:r>
              <a:rPr lang="en-AU" dirty="0" err="1"/>
              <a:t>đáp</a:t>
            </a:r>
            <a:r>
              <a:rPr lang="en-AU" dirty="0"/>
              <a:t> </a:t>
            </a:r>
            <a:r>
              <a:rPr lang="en-AU" dirty="0" err="1"/>
              <a:t>án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6257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2647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6790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176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8536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339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47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479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1439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2/2/2024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059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7"/>
          <p:cNvGrpSpPr/>
          <p:nvPr/>
        </p:nvGrpSpPr>
        <p:grpSpPr>
          <a:xfrm rot="10800000">
            <a:off x="5492155" y="1598830"/>
            <a:ext cx="6168489" cy="4515598"/>
            <a:chOff x="6012925" y="2964625"/>
            <a:chExt cx="1368950" cy="1009975"/>
          </a:xfrm>
        </p:grpSpPr>
        <p:sp>
          <p:nvSpPr>
            <p:cNvPr id="275" name="Google Shape;275;p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7"/>
          <p:cNvSpPr txBox="1">
            <a:spLocks noGrp="1"/>
          </p:cNvSpPr>
          <p:nvPr>
            <p:ph type="title"/>
          </p:nvPr>
        </p:nvSpPr>
        <p:spPr>
          <a:xfrm>
            <a:off x="720000" y="826025"/>
            <a:ext cx="3729300" cy="1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7"/>
          <p:cNvSpPr txBox="1">
            <a:spLocks noGrp="1"/>
          </p:cNvSpPr>
          <p:nvPr>
            <p:ph type="body" idx="1"/>
          </p:nvPr>
        </p:nvSpPr>
        <p:spPr>
          <a:xfrm>
            <a:off x="720000" y="2130150"/>
            <a:ext cx="44139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7"/>
          <p:cNvSpPr/>
          <p:nvPr/>
        </p:nvSpPr>
        <p:spPr>
          <a:xfrm rot="10800000" flipH="1">
            <a:off x="-763462" y="-119595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" name="Google Shape;283;p7"/>
          <p:cNvGrpSpPr/>
          <p:nvPr/>
        </p:nvGrpSpPr>
        <p:grpSpPr>
          <a:xfrm rot="5400000">
            <a:off x="7685526" y="-484217"/>
            <a:ext cx="970042" cy="1918341"/>
            <a:chOff x="961675" y="1958725"/>
            <a:chExt cx="563225" cy="1113825"/>
          </a:xfrm>
        </p:grpSpPr>
        <p:sp>
          <p:nvSpPr>
            <p:cNvPr id="284" name="Google Shape;284;p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7"/>
          <p:cNvGrpSpPr/>
          <p:nvPr/>
        </p:nvGrpSpPr>
        <p:grpSpPr>
          <a:xfrm rot="10800000">
            <a:off x="-529609" y="3449289"/>
            <a:ext cx="2862466" cy="1695774"/>
            <a:chOff x="238125" y="3383650"/>
            <a:chExt cx="1287775" cy="762900"/>
          </a:xfrm>
        </p:grpSpPr>
        <p:sp>
          <p:nvSpPr>
            <p:cNvPr id="287" name="Google Shape;287;p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7"/>
          <p:cNvSpPr/>
          <p:nvPr/>
        </p:nvSpPr>
        <p:spPr>
          <a:xfrm>
            <a:off x="7439090" y="4292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>
            <a:off x="484388" y="3323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7"/>
          <p:cNvGrpSpPr/>
          <p:nvPr/>
        </p:nvGrpSpPr>
        <p:grpSpPr>
          <a:xfrm rot="3427705">
            <a:off x="4401603" y="4357579"/>
            <a:ext cx="340783" cy="340829"/>
            <a:chOff x="1460350" y="2402425"/>
            <a:chExt cx="208950" cy="208950"/>
          </a:xfrm>
        </p:grpSpPr>
        <p:sp>
          <p:nvSpPr>
            <p:cNvPr id="293" name="Google Shape;29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7"/>
          <p:cNvGrpSpPr/>
          <p:nvPr/>
        </p:nvGrpSpPr>
        <p:grpSpPr>
          <a:xfrm>
            <a:off x="7794899" y="696125"/>
            <a:ext cx="475779" cy="475800"/>
            <a:chOff x="1460350" y="2402425"/>
            <a:chExt cx="208950" cy="208950"/>
          </a:xfrm>
        </p:grpSpPr>
        <p:sp>
          <p:nvSpPr>
            <p:cNvPr id="322" name="Google Shape;322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1428;p24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1429" name="Google Shape;1429;p24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430" name="Google Shape;1430;p24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4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4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4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4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5" name="Google Shape;1435;p24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24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1437" name="Google Shape;1437;p2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24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1441" name="Google Shape;1441;p2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3" name="Google Shape;1443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24"/>
          <p:cNvSpPr/>
          <p:nvPr/>
        </p:nvSpPr>
        <p:spPr>
          <a:xfrm>
            <a:off x="-209485" y="27662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24"/>
          <p:cNvSpPr/>
          <p:nvPr/>
        </p:nvSpPr>
        <p:spPr>
          <a:xfrm>
            <a:off x="656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24"/>
          <p:cNvGrpSpPr/>
          <p:nvPr/>
        </p:nvGrpSpPr>
        <p:grpSpPr>
          <a:xfrm>
            <a:off x="8869812" y="3349350"/>
            <a:ext cx="475779" cy="475800"/>
            <a:chOff x="1460350" y="2402425"/>
            <a:chExt cx="208950" cy="208950"/>
          </a:xfrm>
        </p:grpSpPr>
        <p:sp>
          <p:nvSpPr>
            <p:cNvPr id="1447" name="Google Shape;1447;p2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5" name="Google Shape;1475;p24"/>
          <p:cNvSpPr/>
          <p:nvPr/>
        </p:nvSpPr>
        <p:spPr>
          <a:xfrm>
            <a:off x="6862740" y="44387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6" name="Google Shape;1476;p24"/>
          <p:cNvGrpSpPr/>
          <p:nvPr/>
        </p:nvGrpSpPr>
        <p:grpSpPr>
          <a:xfrm rot="3427705">
            <a:off x="8018003" y="763604"/>
            <a:ext cx="340783" cy="340829"/>
            <a:chOff x="1460350" y="2402425"/>
            <a:chExt cx="208950" cy="208950"/>
          </a:xfrm>
        </p:grpSpPr>
        <p:sp>
          <p:nvSpPr>
            <p:cNvPr id="1477" name="Google Shape;1477;p2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0"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58" name="Google Shape;1858;p29"/>
          <p:cNvSpPr txBox="1">
            <a:spLocks noGrp="1"/>
          </p:cNvSpPr>
          <p:nvPr>
            <p:ph type="body" idx="1"/>
          </p:nvPr>
        </p:nvSpPr>
        <p:spPr>
          <a:xfrm>
            <a:off x="1109550" y="1500300"/>
            <a:ext cx="4101300" cy="25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59" name="Google Shape;1859;p29"/>
          <p:cNvSpPr/>
          <p:nvPr/>
        </p:nvSpPr>
        <p:spPr>
          <a:xfrm rot="-5062343">
            <a:off x="-1603730" y="-746227"/>
            <a:ext cx="3456002" cy="3444657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0" name="Google Shape;1860;p29"/>
          <p:cNvGrpSpPr/>
          <p:nvPr/>
        </p:nvGrpSpPr>
        <p:grpSpPr>
          <a:xfrm>
            <a:off x="6294508" y="-10068"/>
            <a:ext cx="2862466" cy="1695774"/>
            <a:chOff x="238125" y="3383650"/>
            <a:chExt cx="1287775" cy="762900"/>
          </a:xfrm>
        </p:grpSpPr>
        <p:sp>
          <p:nvSpPr>
            <p:cNvPr id="1861" name="Google Shape;1861;p2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4" name="Google Shape;1864;p29"/>
          <p:cNvGrpSpPr/>
          <p:nvPr/>
        </p:nvGrpSpPr>
        <p:grpSpPr>
          <a:xfrm rot="-5400000">
            <a:off x="466159" y="3700871"/>
            <a:ext cx="970042" cy="1918341"/>
            <a:chOff x="961675" y="1958725"/>
            <a:chExt cx="563225" cy="1113825"/>
          </a:xfrm>
        </p:grpSpPr>
        <p:sp>
          <p:nvSpPr>
            <p:cNvPr id="1865" name="Google Shape;1865;p2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7" name="Google Shape;1867;p29"/>
          <p:cNvSpPr/>
          <p:nvPr/>
        </p:nvSpPr>
        <p:spPr>
          <a:xfrm>
            <a:off x="-310760" y="34916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29"/>
          <p:cNvSpPr/>
          <p:nvPr/>
        </p:nvSpPr>
        <p:spPr>
          <a:xfrm>
            <a:off x="638325" y="54947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29"/>
          <p:cNvSpPr/>
          <p:nvPr/>
        </p:nvSpPr>
        <p:spPr>
          <a:xfrm>
            <a:off x="4138490" y="43755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0" name="Google Shape;1870;p29"/>
          <p:cNvGrpSpPr/>
          <p:nvPr/>
        </p:nvGrpSpPr>
        <p:grpSpPr>
          <a:xfrm>
            <a:off x="8827737" y="3191575"/>
            <a:ext cx="475779" cy="475800"/>
            <a:chOff x="1460350" y="2402425"/>
            <a:chExt cx="208950" cy="208950"/>
          </a:xfrm>
        </p:grpSpPr>
        <p:sp>
          <p:nvSpPr>
            <p:cNvPr id="1871" name="Google Shape;1871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4_1"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" name="Google Shape;2201;p34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202" name="Google Shape;2202;p34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4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4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4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4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7" name="Google Shape;2207;p34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08" name="Google Shape;2208;p34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34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0" name="Google Shape;2210;p34"/>
          <p:cNvGrpSpPr/>
          <p:nvPr/>
        </p:nvGrpSpPr>
        <p:grpSpPr>
          <a:xfrm>
            <a:off x="6299902" y="-10068"/>
            <a:ext cx="2862466" cy="1695774"/>
            <a:chOff x="238125" y="3383650"/>
            <a:chExt cx="1287775" cy="762900"/>
          </a:xfrm>
        </p:grpSpPr>
        <p:sp>
          <p:nvSpPr>
            <p:cNvPr id="2211" name="Google Shape;2211;p3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4" name="Google Shape;2214;p34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215" name="Google Shape;2215;p3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7" name="Google Shape;2217;p34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218" name="Google Shape;2218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6" name="Google Shape;2246;p34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247" name="Google Shape;2247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5" name="Google Shape;2275;p34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34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7" name="Google Shape;2277;p34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2278" name="Google Shape;2278;p3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4" name="Google Shape;2334;p34"/>
          <p:cNvSpPr txBox="1">
            <a:spLocks noGrp="1"/>
          </p:cNvSpPr>
          <p:nvPr>
            <p:ph type="subTitle" idx="1"/>
          </p:nvPr>
        </p:nvSpPr>
        <p:spPr>
          <a:xfrm>
            <a:off x="3246150" y="3204064"/>
            <a:ext cx="2651700" cy="67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8" r:id="rId4"/>
    <p:sldLayoutId id="2147483661" r:id="rId5"/>
    <p:sldLayoutId id="2147483669" r:id="rId6"/>
    <p:sldLayoutId id="2147483670" r:id="rId7"/>
    <p:sldLayoutId id="2147483675" r:id="rId8"/>
    <p:sldLayoutId id="2147483680" r:id="rId9"/>
    <p:sldLayoutId id="2147483682" r:id="rId10"/>
    <p:sldLayoutId id="214748368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459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0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openxmlformats.org/officeDocument/2006/relationships/image" Target="../media/image16.jpeg"/><Relationship Id="rId45" Type="http://schemas.openxmlformats.org/officeDocument/2006/relationships/audio" Target="../media/audio1.wav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emf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8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microsoft.com/office/2007/relationships/hdphoto" Target="../media/hdphoto2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microsoft.com/office/2007/relationships/hdphoto" Target="../media/hdphoto25.wdp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5.wdp"/><Relationship Id="rId39" Type="http://schemas.openxmlformats.org/officeDocument/2006/relationships/image" Target="../media/image24.png"/><Relationship Id="rId21" Type="http://schemas.openxmlformats.org/officeDocument/2006/relationships/image" Target="../media/image10.png"/><Relationship Id="rId34" Type="http://schemas.openxmlformats.org/officeDocument/2006/relationships/image" Target="../media/image21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9.png"/><Relationship Id="rId33" Type="http://schemas.openxmlformats.org/officeDocument/2006/relationships/image" Target="../media/image15.emf"/><Relationship Id="rId38" Type="http://schemas.openxmlformats.org/officeDocument/2006/relationships/image" Target="../media/image16.jpe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14.wdp"/><Relationship Id="rId32" Type="http://schemas.microsoft.com/office/2007/relationships/hdphoto" Target="../media/hdphoto16.wdp"/><Relationship Id="rId37" Type="http://schemas.microsoft.com/office/2007/relationships/hdphoto" Target="../media/hdphoto17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8.png"/><Relationship Id="rId28" Type="http://schemas.microsoft.com/office/2007/relationships/hdphoto" Target="../media/hdphoto9.wdp"/><Relationship Id="rId36" Type="http://schemas.openxmlformats.org/officeDocument/2006/relationships/image" Target="../media/image23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13.wdp"/><Relationship Id="rId27" Type="http://schemas.openxmlformats.org/officeDocument/2006/relationships/image" Target="../media/image11.png"/><Relationship Id="rId30" Type="http://schemas.microsoft.com/office/2007/relationships/hdphoto" Target="../media/hdphoto11.wdp"/><Relationship Id="rId35" Type="http://schemas.openxmlformats.org/officeDocument/2006/relationships/image" Target="../media/image22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2.wdp"/><Relationship Id="rId11" Type="http://schemas.openxmlformats.org/officeDocument/2006/relationships/image" Target="../media/image25.png"/><Relationship Id="rId5" Type="http://schemas.openxmlformats.org/officeDocument/2006/relationships/image" Target="../media/image41.png"/><Relationship Id="rId10" Type="http://schemas.microsoft.com/office/2007/relationships/hdphoto" Target="../media/hdphoto26.wdp"/><Relationship Id="rId4" Type="http://schemas.microsoft.com/office/2007/relationships/hdphoto" Target="../media/hdphoto21.wdp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27.png"/><Relationship Id="rId4" Type="http://schemas.microsoft.com/office/2007/relationships/hdphoto" Target="../media/hdphoto1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slide" Target="slide5.xml"/><Relationship Id="rId7" Type="http://schemas.openxmlformats.org/officeDocument/2006/relationships/image" Target="../media/image30.png"/><Relationship Id="rId12" Type="http://schemas.openxmlformats.org/officeDocument/2006/relationships/slide" Target="slide9.xml"/><Relationship Id="rId17" Type="http://schemas.openxmlformats.org/officeDocument/2006/relationships/image" Target="../media/image35.gif"/><Relationship Id="rId2" Type="http://schemas.openxmlformats.org/officeDocument/2006/relationships/notesSlide" Target="../notesSlides/notesSlide5.xml"/><Relationship Id="rId16" Type="http://schemas.openxmlformats.org/officeDocument/2006/relationships/slide" Target="slide11.xm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slide" Target="slide8.xml"/><Relationship Id="rId19" Type="http://schemas.microsoft.com/office/2007/relationships/hdphoto" Target="../media/hdphoto20.wdp"/><Relationship Id="rId4" Type="http://schemas.openxmlformats.org/officeDocument/2006/relationships/image" Target="../media/image28.jpg"/><Relationship Id="rId9" Type="http://schemas.openxmlformats.org/officeDocument/2006/relationships/image" Target="../media/image31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microsoft.com/office/2007/relationships/hdphoto" Target="../media/hdphoto21.wdp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microsoft.com/office/2007/relationships/hdphoto" Target="../media/hdphoto2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microsoft.com/office/2007/relationships/hdphoto" Target="../media/hdphoto2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>
          <a:extLst>
            <a:ext uri="{FF2B5EF4-FFF2-40B4-BE49-F238E27FC236}">
              <a16:creationId xmlns:a16="http://schemas.microsoft.com/office/drawing/2014/main" id="{A172691E-DE69-35BE-4773-6D993ED05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ED9DB926-AACC-3AEA-F890-15DD702E5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>
            <a:extLst>
              <a:ext uri="{FF2B5EF4-FFF2-40B4-BE49-F238E27FC236}">
                <a16:creationId xmlns:a16="http://schemas.microsoft.com/office/drawing/2014/main" id="{520DB0A1-89E9-BCE5-E208-8593B55519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D1A9192A-FB00-FA74-9B69-6C3699B5527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图片 37">
            <a:extLst>
              <a:ext uri="{FF2B5EF4-FFF2-40B4-BE49-F238E27FC236}">
                <a16:creationId xmlns:a16="http://schemas.microsoft.com/office/drawing/2014/main" id="{AB62288E-529F-2EFF-9AB6-EEA115C0B1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85077339-C0BA-AF53-B245-C42B1724E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B136EBCB-E270-0819-1F82-9BF9B1C94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0B53DAEE-7F27-90AC-8089-B34F03B2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FE975320-4A16-FDED-7D88-FA994E0D1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>
            <a:extLst>
              <a:ext uri="{FF2B5EF4-FFF2-40B4-BE49-F238E27FC236}">
                <a16:creationId xmlns:a16="http://schemas.microsoft.com/office/drawing/2014/main" id="{D9825292-C2A0-2D74-F1E4-17D5309C6D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>
            <a:extLst>
              <a:ext uri="{FF2B5EF4-FFF2-40B4-BE49-F238E27FC236}">
                <a16:creationId xmlns:a16="http://schemas.microsoft.com/office/drawing/2014/main" id="{899D1BA5-6A4A-3031-4AAC-0E0AE04BC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F3D743EF-C47D-0FDE-F743-56D37CFC2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>
            <a:extLst>
              <a:ext uri="{FF2B5EF4-FFF2-40B4-BE49-F238E27FC236}">
                <a16:creationId xmlns:a16="http://schemas.microsoft.com/office/drawing/2014/main" id="{B23AA611-103E-8543-3A3D-CCE0E8C40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>
            <a:extLst>
              <a:ext uri="{FF2B5EF4-FFF2-40B4-BE49-F238E27FC236}">
                <a16:creationId xmlns:a16="http://schemas.microsoft.com/office/drawing/2014/main" id="{C5BEEC84-4195-9B52-A903-553CD8722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>
            <a:extLst>
              <a:ext uri="{FF2B5EF4-FFF2-40B4-BE49-F238E27FC236}">
                <a16:creationId xmlns:a16="http://schemas.microsoft.com/office/drawing/2014/main" id="{4B9AB8EA-040D-FF94-FF57-2A305A3A1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>
            <a:extLst>
              <a:ext uri="{FF2B5EF4-FFF2-40B4-BE49-F238E27FC236}">
                <a16:creationId xmlns:a16="http://schemas.microsoft.com/office/drawing/2014/main" id="{49E35308-0603-1B7F-5996-3AF4BE19D12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>
            <a:extLst>
              <a:ext uri="{FF2B5EF4-FFF2-40B4-BE49-F238E27FC236}">
                <a16:creationId xmlns:a16="http://schemas.microsoft.com/office/drawing/2014/main" id="{66D087DF-168C-6B49-B180-1B323F68ACE4}"/>
              </a:ext>
            </a:extLst>
          </p:cNvPr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>
              <a:extLst>
                <a:ext uri="{FF2B5EF4-FFF2-40B4-BE49-F238E27FC236}">
                  <a16:creationId xmlns:a16="http://schemas.microsoft.com/office/drawing/2014/main" id="{65384F79-884E-C9B0-B145-F1CC4C35EA7E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0" name="Google Shape;1251;p47">
              <a:extLst>
                <a:ext uri="{FF2B5EF4-FFF2-40B4-BE49-F238E27FC236}">
                  <a16:creationId xmlns:a16="http://schemas.microsoft.com/office/drawing/2014/main" id="{C1391397-912C-6DF8-1764-F720CB4489F1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1" name="Google Shape;1252;p47">
              <a:extLst>
                <a:ext uri="{FF2B5EF4-FFF2-40B4-BE49-F238E27FC236}">
                  <a16:creationId xmlns:a16="http://schemas.microsoft.com/office/drawing/2014/main" id="{49D8422D-BE32-CC8C-CC69-DE4E57C715F8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2" name="Google Shape;1253;p47">
              <a:extLst>
                <a:ext uri="{FF2B5EF4-FFF2-40B4-BE49-F238E27FC236}">
                  <a16:creationId xmlns:a16="http://schemas.microsoft.com/office/drawing/2014/main" id="{662D61C2-3C4C-751C-3110-7F7C8E874C92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3" name="Google Shape;1254;p47">
              <a:extLst>
                <a:ext uri="{FF2B5EF4-FFF2-40B4-BE49-F238E27FC236}">
                  <a16:creationId xmlns:a16="http://schemas.microsoft.com/office/drawing/2014/main" id="{D005C267-536C-DED0-FE85-87DA4B6BBE55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4" name="Google Shape;1255;p47">
              <a:extLst>
                <a:ext uri="{FF2B5EF4-FFF2-40B4-BE49-F238E27FC236}">
                  <a16:creationId xmlns:a16="http://schemas.microsoft.com/office/drawing/2014/main" id="{3984A5CC-1B67-7DEE-8153-B1B2849E2837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5" name="Google Shape;1256;p47">
              <a:extLst>
                <a:ext uri="{FF2B5EF4-FFF2-40B4-BE49-F238E27FC236}">
                  <a16:creationId xmlns:a16="http://schemas.microsoft.com/office/drawing/2014/main" id="{660C6325-945A-4742-E354-934F8D57B8B2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6" name="Google Shape;1257;p47">
              <a:extLst>
                <a:ext uri="{FF2B5EF4-FFF2-40B4-BE49-F238E27FC236}">
                  <a16:creationId xmlns:a16="http://schemas.microsoft.com/office/drawing/2014/main" id="{5C5341E5-AF79-05C4-2C8F-DF1C6AFD3AEC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7" name="Google Shape;1258;p47">
              <a:extLst>
                <a:ext uri="{FF2B5EF4-FFF2-40B4-BE49-F238E27FC236}">
                  <a16:creationId xmlns:a16="http://schemas.microsoft.com/office/drawing/2014/main" id="{D0EB3828-DA4A-294E-AE7D-9E2D02BA0B21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8" name="Google Shape;1259;p47">
              <a:extLst>
                <a:ext uri="{FF2B5EF4-FFF2-40B4-BE49-F238E27FC236}">
                  <a16:creationId xmlns:a16="http://schemas.microsoft.com/office/drawing/2014/main" id="{E82D1257-3C13-CE60-4C43-2ED503479FE8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9" name="Google Shape;1260;p47">
              <a:extLst>
                <a:ext uri="{FF2B5EF4-FFF2-40B4-BE49-F238E27FC236}">
                  <a16:creationId xmlns:a16="http://schemas.microsoft.com/office/drawing/2014/main" id="{3EA7DCC6-E69D-6D60-7FB5-FE5C4940B8ED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0" name="Google Shape;1261;p47">
              <a:extLst>
                <a:ext uri="{FF2B5EF4-FFF2-40B4-BE49-F238E27FC236}">
                  <a16:creationId xmlns:a16="http://schemas.microsoft.com/office/drawing/2014/main" id="{608AF4D6-9394-4700-6F46-89580C8780FB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1" name="Google Shape;1262;p47">
              <a:extLst>
                <a:ext uri="{FF2B5EF4-FFF2-40B4-BE49-F238E27FC236}">
                  <a16:creationId xmlns:a16="http://schemas.microsoft.com/office/drawing/2014/main" id="{27803960-AFD5-37C6-D504-63E4206F8492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2" name="Google Shape;1263;p47">
              <a:extLst>
                <a:ext uri="{FF2B5EF4-FFF2-40B4-BE49-F238E27FC236}">
                  <a16:creationId xmlns:a16="http://schemas.microsoft.com/office/drawing/2014/main" id="{FDA375B8-8CAB-2857-E6D3-2180B44BFFF8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3" name="Google Shape;1264;p47">
              <a:extLst>
                <a:ext uri="{FF2B5EF4-FFF2-40B4-BE49-F238E27FC236}">
                  <a16:creationId xmlns:a16="http://schemas.microsoft.com/office/drawing/2014/main" id="{F6399F20-9F59-2535-BCD9-50C5E112B72F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4" name="Google Shape;1265;p47">
              <a:extLst>
                <a:ext uri="{FF2B5EF4-FFF2-40B4-BE49-F238E27FC236}">
                  <a16:creationId xmlns:a16="http://schemas.microsoft.com/office/drawing/2014/main" id="{8ADC4494-3628-44E4-9C7B-AE826B0F20C5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5" name="Google Shape;1266;p47">
              <a:extLst>
                <a:ext uri="{FF2B5EF4-FFF2-40B4-BE49-F238E27FC236}">
                  <a16:creationId xmlns:a16="http://schemas.microsoft.com/office/drawing/2014/main" id="{66AEB4EB-6E6F-3115-BC06-012333CE1721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6" name="Google Shape;1267;p47">
              <a:extLst>
                <a:ext uri="{FF2B5EF4-FFF2-40B4-BE49-F238E27FC236}">
                  <a16:creationId xmlns:a16="http://schemas.microsoft.com/office/drawing/2014/main" id="{A89DE28E-262C-54B8-BEFB-3B5E5A1189E4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7" name="Google Shape;1268;p47">
              <a:extLst>
                <a:ext uri="{FF2B5EF4-FFF2-40B4-BE49-F238E27FC236}">
                  <a16:creationId xmlns:a16="http://schemas.microsoft.com/office/drawing/2014/main" id="{3E2595C3-3E99-7C5D-E3D4-26311127510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8" name="Google Shape;1269;p47">
              <a:extLst>
                <a:ext uri="{FF2B5EF4-FFF2-40B4-BE49-F238E27FC236}">
                  <a16:creationId xmlns:a16="http://schemas.microsoft.com/office/drawing/2014/main" id="{85CD8644-8D7B-7F02-C117-859C0F852A3E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9" name="Google Shape;1270;p47">
              <a:extLst>
                <a:ext uri="{FF2B5EF4-FFF2-40B4-BE49-F238E27FC236}">
                  <a16:creationId xmlns:a16="http://schemas.microsoft.com/office/drawing/2014/main" id="{B0FE73A3-981E-6BC6-8822-E988F97FAAF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0" name="Google Shape;1271;p47">
              <a:extLst>
                <a:ext uri="{FF2B5EF4-FFF2-40B4-BE49-F238E27FC236}">
                  <a16:creationId xmlns:a16="http://schemas.microsoft.com/office/drawing/2014/main" id="{B1DD0800-8115-7DD4-4457-752F7EE112BC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1" name="Google Shape;1272;p47">
              <a:extLst>
                <a:ext uri="{FF2B5EF4-FFF2-40B4-BE49-F238E27FC236}">
                  <a16:creationId xmlns:a16="http://schemas.microsoft.com/office/drawing/2014/main" id="{0CDABCE3-2C8E-4377-246A-0BEBA593A467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2" name="Google Shape;1273;p47">
              <a:extLst>
                <a:ext uri="{FF2B5EF4-FFF2-40B4-BE49-F238E27FC236}">
                  <a16:creationId xmlns:a16="http://schemas.microsoft.com/office/drawing/2014/main" id="{C2595F3B-B51F-EF7D-B039-1E09FE535280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3" name="Google Shape;1274;p47">
              <a:extLst>
                <a:ext uri="{FF2B5EF4-FFF2-40B4-BE49-F238E27FC236}">
                  <a16:creationId xmlns:a16="http://schemas.microsoft.com/office/drawing/2014/main" id="{AF1FD138-E735-BA24-A308-E58728C22818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4" name="Google Shape;1275;p47">
              <a:extLst>
                <a:ext uri="{FF2B5EF4-FFF2-40B4-BE49-F238E27FC236}">
                  <a16:creationId xmlns:a16="http://schemas.microsoft.com/office/drawing/2014/main" id="{7D7ED61F-41B1-B896-B769-AFDCEFA2EDCB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5" name="Google Shape;1276;p47">
              <a:extLst>
                <a:ext uri="{FF2B5EF4-FFF2-40B4-BE49-F238E27FC236}">
                  <a16:creationId xmlns:a16="http://schemas.microsoft.com/office/drawing/2014/main" id="{89534EDF-E72B-BF52-90FF-5E5BC4819F3E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6" name="Google Shape;1277;p47">
              <a:extLst>
                <a:ext uri="{FF2B5EF4-FFF2-40B4-BE49-F238E27FC236}">
                  <a16:creationId xmlns:a16="http://schemas.microsoft.com/office/drawing/2014/main" id="{D0202A3C-735F-711D-DA74-70EBAEDDF08C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7" name="Google Shape;1278;p47">
              <a:extLst>
                <a:ext uri="{FF2B5EF4-FFF2-40B4-BE49-F238E27FC236}">
                  <a16:creationId xmlns:a16="http://schemas.microsoft.com/office/drawing/2014/main" id="{F4D58575-F05D-7D21-6347-28D900A8953A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</p:grpSp>
      <p:pic>
        <p:nvPicPr>
          <p:cNvPr id="56" name="Picture 7">
            <a:extLst>
              <a:ext uri="{FF2B5EF4-FFF2-40B4-BE49-F238E27FC236}">
                <a16:creationId xmlns:a16="http://schemas.microsoft.com/office/drawing/2014/main" id="{ED62182A-A292-3629-A092-7DB79F13644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390ABC-EA84-9E4F-97EE-2DD27EEBBD52}"/>
              </a:ext>
            </a:extLst>
          </p:cNvPr>
          <p:cNvSpPr/>
          <p:nvPr/>
        </p:nvSpPr>
        <p:spPr>
          <a:xfrm>
            <a:off x="1304653" y="436702"/>
            <a:ext cx="7000851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50" b="1" dirty="0">
                <a:solidFill>
                  <a:srgbClr val="0070C0"/>
                </a:solidFill>
                <a:latin typeface="#9Slide03 Maven Pro Black" panose="00000A00000000000000" pitchFamily="2" charset="0"/>
              </a:rPr>
              <a:t>Thanh Am Primary School</a:t>
            </a:r>
            <a:endParaRPr lang="en-US" sz="4050" b="1" dirty="0">
              <a:solidFill>
                <a:srgbClr val="0070C0"/>
              </a:solidFill>
              <a:latin typeface="#9Slide03 Maven Pro Black" panose="00000A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29EDB0-1640-9535-C26A-2D827BC63685}"/>
              </a:ext>
            </a:extLst>
          </p:cNvPr>
          <p:cNvSpPr/>
          <p:nvPr/>
        </p:nvSpPr>
        <p:spPr>
          <a:xfrm>
            <a:off x="1808019" y="1564109"/>
            <a:ext cx="5596277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accent6">
                    <a:lumMod val="50000"/>
                  </a:schemeClr>
                </a:solidFill>
                <a:latin typeface="#9Slide03 Maven Pro Black" panose="00000A00000000000000" pitchFamily="2" charset="0"/>
              </a:rPr>
              <a:t>Welcome to English class</a:t>
            </a:r>
            <a:endParaRPr lang="en-US" sz="3300" b="1" dirty="0">
              <a:solidFill>
                <a:schemeClr val="accent6">
                  <a:lumMod val="50000"/>
                </a:schemeClr>
              </a:solidFill>
              <a:latin typeface="#9Slide03 Maven Pro Black" panose="00000A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F93F01D-D949-6DB2-CFA5-0E9CF2997585}"/>
              </a:ext>
            </a:extLst>
          </p:cNvPr>
          <p:cNvSpPr/>
          <p:nvPr/>
        </p:nvSpPr>
        <p:spPr>
          <a:xfrm>
            <a:off x="2006940" y="2356373"/>
            <a:ext cx="5596277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Teacher: Ngoc Khue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163D21-4CFB-04F6-987A-508B7DB9DEB8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273" y="24900"/>
            <a:ext cx="1319655" cy="1318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74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3814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" b="96164" l="5524" r="96000">
                        <a14:foregroundMark x1="79238" y1="15616" x2="79810" y2="54795"/>
                        <a14:foregroundMark x1="71048" y1="78082" x2="74667" y2="80000"/>
                        <a14:foregroundMark x1="67619" y1="51507" x2="70095" y2="52329"/>
                        <a14:foregroundMark x1="85333" y1="55342" x2="80190" y2="57808"/>
                        <a14:foregroundMark x1="65714" y1="55616" x2="66857" y2="52877"/>
                        <a14:foregroundMark x1="74857" y1="6027" x2="74857" y2="12603"/>
                        <a14:foregroundMark x1="45524" y1="25753" x2="51429" y2="38904"/>
                        <a14:foregroundMark x1="28571" y1="43288" x2="42667" y2="50411"/>
                        <a14:foregroundMark x1="68000" y1="79178" x2="73524" y2="80548"/>
                        <a14:foregroundMark x1="83238" y1="81918" x2="87429" y2="76164"/>
                        <a14:backgroundMark x1="12952" y1="4932" x2="30095" y2="6027"/>
                        <a14:backgroundMark x1="6286" y1="22740" x2="14476" y2="32329"/>
                        <a14:backgroundMark x1="19810" y1="41918" x2="7429" y2="36164"/>
                        <a14:backgroundMark x1="12000" y1="17260" x2="8381" y2="38356"/>
                        <a14:backgroundMark x1="19048" y1="13425" x2="11429" y2="16438"/>
                        <a14:backgroundMark x1="32762" y1="13973" x2="65905" y2="10411"/>
                        <a14:backgroundMark x1="43429" y1="13973" x2="47619" y2="21096"/>
                        <a14:backgroundMark x1="53333" y1="23836" x2="66095" y2="17808"/>
                        <a14:backgroundMark x1="56381" y1="30959" x2="61524" y2="39178"/>
                        <a14:backgroundMark x1="53714" y1="38630" x2="56952" y2="46575"/>
                        <a14:backgroundMark x1="51048" y1="41644" x2="44762" y2="44110"/>
                        <a14:backgroundMark x1="43429" y1="36438" x2="35429" y2="39452"/>
                        <a14:backgroundMark x1="38667" y1="37260" x2="33524" y2="34795"/>
                        <a14:backgroundMark x1="42667" y1="37534" x2="42476" y2="13151"/>
                        <a14:backgroundMark x1="12952" y1="45205" x2="18857" y2="402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1778" y="1238657"/>
            <a:ext cx="4842781" cy="336688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799946" y="70945"/>
            <a:ext cx="7141780" cy="874986"/>
          </a:xfrm>
          <a:prstGeom prst="wedgeRoundRectCallout">
            <a:avLst>
              <a:gd name="adj1" fmla="val -55022"/>
              <a:gd name="adj2" fmla="val -356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She ………...playing basketball.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915361" y="1153679"/>
            <a:ext cx="2052730" cy="874986"/>
          </a:xfrm>
          <a:prstGeom prst="wedgeRoundRectCallout">
            <a:avLst>
              <a:gd name="adj1" fmla="val 57675"/>
              <a:gd name="adj2" fmla="val 246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B. isn’t. </a:t>
            </a:r>
          </a:p>
        </p:txBody>
      </p:sp>
      <p:sp>
        <p:nvSpPr>
          <p:cNvPr id="7" name="Rounded Rectangular Callout 6"/>
          <p:cNvSpPr/>
          <p:nvPr/>
        </p:nvSpPr>
        <p:spPr>
          <a:xfrm flipH="1">
            <a:off x="302033" y="1153679"/>
            <a:ext cx="1899745" cy="874986"/>
          </a:xfrm>
          <a:prstGeom prst="wedgeRoundRectCallout">
            <a:avLst>
              <a:gd name="adj1" fmla="val 64025"/>
              <a:gd name="adj2" fmla="val 552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A. is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3901" y="170373"/>
            <a:ext cx="982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isn’t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Action Button: End 8">
            <a:hlinkClick r:id="rId8" action="ppaction://hlinksldjump" highlightClick="1"/>
          </p:cNvPr>
          <p:cNvSpPr/>
          <p:nvPr/>
        </p:nvSpPr>
        <p:spPr>
          <a:xfrm>
            <a:off x="7342636" y="4267248"/>
            <a:ext cx="1198179" cy="547811"/>
          </a:xfrm>
          <a:prstGeom prst="actionButtonEn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NEXT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p46"/>
          <p:cNvSpPr/>
          <p:nvPr/>
        </p:nvSpPr>
        <p:spPr>
          <a:xfrm>
            <a:off x="6448380" y="2232107"/>
            <a:ext cx="2315562" cy="2277635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46"/>
          <p:cNvSpPr txBox="1">
            <a:spLocks noGrp="1"/>
          </p:cNvSpPr>
          <p:nvPr>
            <p:ph type="title"/>
          </p:nvPr>
        </p:nvSpPr>
        <p:spPr>
          <a:xfrm>
            <a:off x="738241" y="2374350"/>
            <a:ext cx="3729300" cy="1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Practice</a:t>
            </a:r>
            <a:endParaRPr sz="5400" dirty="0"/>
          </a:p>
        </p:txBody>
      </p:sp>
      <p:grpSp>
        <p:nvGrpSpPr>
          <p:cNvPr id="3059" name="Google Shape;3059;p46"/>
          <p:cNvGrpSpPr/>
          <p:nvPr/>
        </p:nvGrpSpPr>
        <p:grpSpPr>
          <a:xfrm>
            <a:off x="5477456" y="934014"/>
            <a:ext cx="3042190" cy="3498572"/>
            <a:chOff x="6352925" y="3496200"/>
            <a:chExt cx="1008550" cy="1159850"/>
          </a:xfrm>
        </p:grpSpPr>
        <p:sp>
          <p:nvSpPr>
            <p:cNvPr id="3060" name="Google Shape;3060;p46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extrusionOk="0">
                  <a:moveTo>
                    <a:pt x="4995" y="1"/>
                  </a:moveTo>
                  <a:lnTo>
                    <a:pt x="1" y="4947"/>
                  </a:lnTo>
                  <a:lnTo>
                    <a:pt x="97" y="5332"/>
                  </a:lnTo>
                  <a:lnTo>
                    <a:pt x="193" y="5716"/>
                  </a:lnTo>
                  <a:lnTo>
                    <a:pt x="385" y="6196"/>
                  </a:lnTo>
                  <a:lnTo>
                    <a:pt x="577" y="6676"/>
                  </a:lnTo>
                  <a:lnTo>
                    <a:pt x="865" y="7157"/>
                  </a:lnTo>
                  <a:lnTo>
                    <a:pt x="1057" y="7397"/>
                  </a:lnTo>
                  <a:lnTo>
                    <a:pt x="1249" y="7589"/>
                  </a:lnTo>
                  <a:lnTo>
                    <a:pt x="1442" y="7781"/>
                  </a:lnTo>
                  <a:lnTo>
                    <a:pt x="1682" y="7925"/>
                  </a:lnTo>
                  <a:lnTo>
                    <a:pt x="1970" y="8069"/>
                  </a:lnTo>
                  <a:lnTo>
                    <a:pt x="2258" y="8165"/>
                  </a:lnTo>
                  <a:lnTo>
                    <a:pt x="2882" y="8261"/>
                  </a:lnTo>
                  <a:lnTo>
                    <a:pt x="3555" y="8309"/>
                  </a:lnTo>
                  <a:lnTo>
                    <a:pt x="4227" y="8309"/>
                  </a:lnTo>
                  <a:lnTo>
                    <a:pt x="5284" y="8213"/>
                  </a:lnTo>
                  <a:lnTo>
                    <a:pt x="5764" y="8117"/>
                  </a:lnTo>
                  <a:lnTo>
                    <a:pt x="5812" y="8501"/>
                  </a:lnTo>
                  <a:lnTo>
                    <a:pt x="5908" y="8885"/>
                  </a:lnTo>
                  <a:lnTo>
                    <a:pt x="6052" y="9366"/>
                  </a:lnTo>
                  <a:lnTo>
                    <a:pt x="6292" y="9846"/>
                  </a:lnTo>
                  <a:lnTo>
                    <a:pt x="6580" y="10278"/>
                  </a:lnTo>
                  <a:lnTo>
                    <a:pt x="6724" y="10518"/>
                  </a:lnTo>
                  <a:lnTo>
                    <a:pt x="6916" y="10710"/>
                  </a:lnTo>
                  <a:lnTo>
                    <a:pt x="7157" y="10854"/>
                  </a:lnTo>
                  <a:lnTo>
                    <a:pt x="7397" y="10951"/>
                  </a:lnTo>
                  <a:lnTo>
                    <a:pt x="7637" y="11047"/>
                  </a:lnTo>
                  <a:lnTo>
                    <a:pt x="7877" y="11095"/>
                  </a:lnTo>
                  <a:lnTo>
                    <a:pt x="8309" y="11095"/>
                  </a:lnTo>
                  <a:lnTo>
                    <a:pt x="8741" y="10999"/>
                  </a:lnTo>
                  <a:lnTo>
                    <a:pt x="9078" y="10903"/>
                  </a:lnTo>
                  <a:lnTo>
                    <a:pt x="9366" y="10758"/>
                  </a:lnTo>
                  <a:lnTo>
                    <a:pt x="9558" y="10614"/>
                  </a:lnTo>
                  <a:lnTo>
                    <a:pt x="9750" y="10422"/>
                  </a:lnTo>
                  <a:lnTo>
                    <a:pt x="9798" y="10614"/>
                  </a:lnTo>
                  <a:lnTo>
                    <a:pt x="9942" y="10806"/>
                  </a:lnTo>
                  <a:lnTo>
                    <a:pt x="10086" y="11047"/>
                  </a:lnTo>
                  <a:lnTo>
                    <a:pt x="10326" y="11239"/>
                  </a:lnTo>
                  <a:lnTo>
                    <a:pt x="10614" y="11431"/>
                  </a:lnTo>
                  <a:lnTo>
                    <a:pt x="10951" y="11575"/>
                  </a:lnTo>
                  <a:lnTo>
                    <a:pt x="11431" y="11623"/>
                  </a:lnTo>
                  <a:lnTo>
                    <a:pt x="11623" y="11623"/>
                  </a:lnTo>
                  <a:lnTo>
                    <a:pt x="11863" y="11575"/>
                  </a:lnTo>
                  <a:lnTo>
                    <a:pt x="12247" y="11383"/>
                  </a:lnTo>
                  <a:lnTo>
                    <a:pt x="12583" y="11143"/>
                  </a:lnTo>
                  <a:lnTo>
                    <a:pt x="12872" y="10903"/>
                  </a:lnTo>
                  <a:lnTo>
                    <a:pt x="13064" y="10614"/>
                  </a:lnTo>
                  <a:lnTo>
                    <a:pt x="13208" y="10374"/>
                  </a:lnTo>
                  <a:lnTo>
                    <a:pt x="13352" y="10134"/>
                  </a:lnTo>
                  <a:lnTo>
                    <a:pt x="13928" y="10182"/>
                  </a:lnTo>
                  <a:lnTo>
                    <a:pt x="14504" y="10182"/>
                  </a:lnTo>
                  <a:lnTo>
                    <a:pt x="15033" y="10134"/>
                  </a:lnTo>
                  <a:lnTo>
                    <a:pt x="15561" y="10038"/>
                  </a:lnTo>
                  <a:lnTo>
                    <a:pt x="16377" y="9846"/>
                  </a:lnTo>
                  <a:lnTo>
                    <a:pt x="16666" y="9750"/>
                  </a:lnTo>
                  <a:lnTo>
                    <a:pt x="16233" y="8693"/>
                  </a:lnTo>
                  <a:lnTo>
                    <a:pt x="14649" y="9318"/>
                  </a:lnTo>
                  <a:lnTo>
                    <a:pt x="16089" y="8357"/>
                  </a:lnTo>
                  <a:lnTo>
                    <a:pt x="15945" y="7973"/>
                  </a:lnTo>
                  <a:lnTo>
                    <a:pt x="14408" y="9126"/>
                  </a:lnTo>
                  <a:lnTo>
                    <a:pt x="14408" y="9126"/>
                  </a:lnTo>
                  <a:lnTo>
                    <a:pt x="15609" y="7733"/>
                  </a:lnTo>
                  <a:lnTo>
                    <a:pt x="14408" y="6868"/>
                  </a:lnTo>
                  <a:lnTo>
                    <a:pt x="14168" y="7109"/>
                  </a:lnTo>
                  <a:lnTo>
                    <a:pt x="13928" y="7541"/>
                  </a:lnTo>
                  <a:lnTo>
                    <a:pt x="13688" y="7973"/>
                  </a:lnTo>
                  <a:lnTo>
                    <a:pt x="13448" y="8453"/>
                  </a:lnTo>
                  <a:lnTo>
                    <a:pt x="13160" y="9318"/>
                  </a:lnTo>
                  <a:lnTo>
                    <a:pt x="13016" y="9654"/>
                  </a:lnTo>
                  <a:lnTo>
                    <a:pt x="12872" y="9510"/>
                  </a:lnTo>
                  <a:lnTo>
                    <a:pt x="12535" y="9126"/>
                  </a:lnTo>
                  <a:lnTo>
                    <a:pt x="12295" y="8933"/>
                  </a:lnTo>
                  <a:lnTo>
                    <a:pt x="12007" y="8789"/>
                  </a:lnTo>
                  <a:lnTo>
                    <a:pt x="11719" y="8645"/>
                  </a:lnTo>
                  <a:lnTo>
                    <a:pt x="11431" y="8597"/>
                  </a:lnTo>
                  <a:lnTo>
                    <a:pt x="11143" y="8597"/>
                  </a:lnTo>
                  <a:lnTo>
                    <a:pt x="10807" y="8741"/>
                  </a:lnTo>
                  <a:lnTo>
                    <a:pt x="10518" y="8885"/>
                  </a:lnTo>
                  <a:lnTo>
                    <a:pt x="10230" y="9078"/>
                  </a:lnTo>
                  <a:lnTo>
                    <a:pt x="9798" y="9462"/>
                  </a:lnTo>
                  <a:lnTo>
                    <a:pt x="9606" y="9654"/>
                  </a:lnTo>
                  <a:lnTo>
                    <a:pt x="9654" y="9318"/>
                  </a:lnTo>
                  <a:lnTo>
                    <a:pt x="9702" y="9030"/>
                  </a:lnTo>
                  <a:lnTo>
                    <a:pt x="9702" y="8645"/>
                  </a:lnTo>
                  <a:lnTo>
                    <a:pt x="9654" y="8213"/>
                  </a:lnTo>
                  <a:lnTo>
                    <a:pt x="9510" y="7781"/>
                  </a:lnTo>
                  <a:lnTo>
                    <a:pt x="9318" y="7397"/>
                  </a:lnTo>
                  <a:lnTo>
                    <a:pt x="9174" y="7205"/>
                  </a:lnTo>
                  <a:lnTo>
                    <a:pt x="9030" y="7060"/>
                  </a:lnTo>
                  <a:lnTo>
                    <a:pt x="8837" y="6916"/>
                  </a:lnTo>
                  <a:lnTo>
                    <a:pt x="8645" y="6820"/>
                  </a:lnTo>
                  <a:lnTo>
                    <a:pt x="8261" y="6676"/>
                  </a:lnTo>
                  <a:lnTo>
                    <a:pt x="7877" y="6628"/>
                  </a:lnTo>
                  <a:lnTo>
                    <a:pt x="7493" y="6676"/>
                  </a:lnTo>
                  <a:lnTo>
                    <a:pt x="7157" y="6724"/>
                  </a:lnTo>
                  <a:lnTo>
                    <a:pt x="6916" y="6772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64" y="6580"/>
                  </a:lnTo>
                  <a:lnTo>
                    <a:pt x="7253" y="6244"/>
                  </a:lnTo>
                  <a:lnTo>
                    <a:pt x="7541" y="5764"/>
                  </a:lnTo>
                  <a:lnTo>
                    <a:pt x="7829" y="5236"/>
                  </a:lnTo>
                  <a:lnTo>
                    <a:pt x="7973" y="4947"/>
                  </a:lnTo>
                  <a:lnTo>
                    <a:pt x="8069" y="4611"/>
                  </a:lnTo>
                  <a:lnTo>
                    <a:pt x="8117" y="4275"/>
                  </a:lnTo>
                  <a:lnTo>
                    <a:pt x="8165" y="3939"/>
                  </a:lnTo>
                  <a:lnTo>
                    <a:pt x="8117" y="3555"/>
                  </a:lnTo>
                  <a:lnTo>
                    <a:pt x="8069" y="3170"/>
                  </a:lnTo>
                  <a:lnTo>
                    <a:pt x="7973" y="2834"/>
                  </a:lnTo>
                  <a:lnTo>
                    <a:pt x="7781" y="2450"/>
                  </a:lnTo>
                  <a:lnTo>
                    <a:pt x="7589" y="2162"/>
                  </a:lnTo>
                  <a:lnTo>
                    <a:pt x="7397" y="1826"/>
                  </a:lnTo>
                  <a:lnTo>
                    <a:pt x="6868" y="1297"/>
                  </a:lnTo>
                  <a:lnTo>
                    <a:pt x="6340" y="817"/>
                  </a:lnTo>
                  <a:lnTo>
                    <a:pt x="5860" y="481"/>
                  </a:lnTo>
                  <a:lnTo>
                    <a:pt x="5428" y="241"/>
                  </a:lnTo>
                  <a:lnTo>
                    <a:pt x="4995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6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fill="none" extrusionOk="0">
                  <a:moveTo>
                    <a:pt x="4995" y="1"/>
                  </a:moveTo>
                  <a:lnTo>
                    <a:pt x="4995" y="1"/>
                  </a:lnTo>
                  <a:lnTo>
                    <a:pt x="5428" y="241"/>
                  </a:lnTo>
                  <a:lnTo>
                    <a:pt x="5860" y="481"/>
                  </a:lnTo>
                  <a:lnTo>
                    <a:pt x="6340" y="817"/>
                  </a:lnTo>
                  <a:lnTo>
                    <a:pt x="6868" y="1297"/>
                  </a:lnTo>
                  <a:lnTo>
                    <a:pt x="7397" y="1826"/>
                  </a:lnTo>
                  <a:lnTo>
                    <a:pt x="7589" y="2162"/>
                  </a:lnTo>
                  <a:lnTo>
                    <a:pt x="7781" y="2450"/>
                  </a:lnTo>
                  <a:lnTo>
                    <a:pt x="7973" y="2834"/>
                  </a:lnTo>
                  <a:lnTo>
                    <a:pt x="8069" y="3170"/>
                  </a:lnTo>
                  <a:lnTo>
                    <a:pt x="8069" y="3170"/>
                  </a:lnTo>
                  <a:lnTo>
                    <a:pt x="8117" y="3555"/>
                  </a:lnTo>
                  <a:lnTo>
                    <a:pt x="8165" y="3939"/>
                  </a:lnTo>
                  <a:lnTo>
                    <a:pt x="8117" y="4275"/>
                  </a:lnTo>
                  <a:lnTo>
                    <a:pt x="8069" y="4611"/>
                  </a:lnTo>
                  <a:lnTo>
                    <a:pt x="7973" y="4947"/>
                  </a:lnTo>
                  <a:lnTo>
                    <a:pt x="7829" y="5236"/>
                  </a:lnTo>
                  <a:lnTo>
                    <a:pt x="7541" y="5764"/>
                  </a:lnTo>
                  <a:lnTo>
                    <a:pt x="7253" y="6244"/>
                  </a:lnTo>
                  <a:lnTo>
                    <a:pt x="6964" y="6580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16" y="6772"/>
                  </a:lnTo>
                  <a:lnTo>
                    <a:pt x="7157" y="6724"/>
                  </a:lnTo>
                  <a:lnTo>
                    <a:pt x="7493" y="6676"/>
                  </a:lnTo>
                  <a:lnTo>
                    <a:pt x="7877" y="6628"/>
                  </a:lnTo>
                  <a:lnTo>
                    <a:pt x="8261" y="6676"/>
                  </a:lnTo>
                  <a:lnTo>
                    <a:pt x="8645" y="6820"/>
                  </a:lnTo>
                  <a:lnTo>
                    <a:pt x="8837" y="6916"/>
                  </a:lnTo>
                  <a:lnTo>
                    <a:pt x="9030" y="7060"/>
                  </a:lnTo>
                  <a:lnTo>
                    <a:pt x="9030" y="7060"/>
                  </a:lnTo>
                  <a:lnTo>
                    <a:pt x="9174" y="7205"/>
                  </a:lnTo>
                  <a:lnTo>
                    <a:pt x="9318" y="7397"/>
                  </a:lnTo>
                  <a:lnTo>
                    <a:pt x="9510" y="7781"/>
                  </a:lnTo>
                  <a:lnTo>
                    <a:pt x="9654" y="8213"/>
                  </a:lnTo>
                  <a:lnTo>
                    <a:pt x="9702" y="8645"/>
                  </a:lnTo>
                  <a:lnTo>
                    <a:pt x="9702" y="9030"/>
                  </a:lnTo>
                  <a:lnTo>
                    <a:pt x="9654" y="9318"/>
                  </a:lnTo>
                  <a:lnTo>
                    <a:pt x="9606" y="9654"/>
                  </a:lnTo>
                  <a:lnTo>
                    <a:pt x="9606" y="9654"/>
                  </a:lnTo>
                  <a:lnTo>
                    <a:pt x="9798" y="9462"/>
                  </a:lnTo>
                  <a:lnTo>
                    <a:pt x="10230" y="9078"/>
                  </a:lnTo>
                  <a:lnTo>
                    <a:pt x="10518" y="8885"/>
                  </a:lnTo>
                  <a:lnTo>
                    <a:pt x="10807" y="8741"/>
                  </a:lnTo>
                  <a:lnTo>
                    <a:pt x="11143" y="8597"/>
                  </a:lnTo>
                  <a:lnTo>
                    <a:pt x="11431" y="8597"/>
                  </a:lnTo>
                  <a:lnTo>
                    <a:pt x="11431" y="8597"/>
                  </a:lnTo>
                  <a:lnTo>
                    <a:pt x="11719" y="8645"/>
                  </a:lnTo>
                  <a:lnTo>
                    <a:pt x="12007" y="8789"/>
                  </a:lnTo>
                  <a:lnTo>
                    <a:pt x="12295" y="8933"/>
                  </a:lnTo>
                  <a:lnTo>
                    <a:pt x="12535" y="9126"/>
                  </a:lnTo>
                  <a:lnTo>
                    <a:pt x="12872" y="9510"/>
                  </a:lnTo>
                  <a:lnTo>
                    <a:pt x="13016" y="9654"/>
                  </a:lnTo>
                  <a:lnTo>
                    <a:pt x="13016" y="9654"/>
                  </a:lnTo>
                  <a:lnTo>
                    <a:pt x="13160" y="9318"/>
                  </a:lnTo>
                  <a:lnTo>
                    <a:pt x="13448" y="8453"/>
                  </a:lnTo>
                  <a:lnTo>
                    <a:pt x="13688" y="7973"/>
                  </a:lnTo>
                  <a:lnTo>
                    <a:pt x="13928" y="7541"/>
                  </a:lnTo>
                  <a:lnTo>
                    <a:pt x="14168" y="7109"/>
                  </a:lnTo>
                  <a:lnTo>
                    <a:pt x="14408" y="6868"/>
                  </a:lnTo>
                  <a:lnTo>
                    <a:pt x="15609" y="7733"/>
                  </a:lnTo>
                  <a:lnTo>
                    <a:pt x="14408" y="9126"/>
                  </a:lnTo>
                  <a:lnTo>
                    <a:pt x="15945" y="7973"/>
                  </a:lnTo>
                  <a:lnTo>
                    <a:pt x="16089" y="8357"/>
                  </a:lnTo>
                  <a:lnTo>
                    <a:pt x="14649" y="9318"/>
                  </a:lnTo>
                  <a:lnTo>
                    <a:pt x="16233" y="8693"/>
                  </a:lnTo>
                  <a:lnTo>
                    <a:pt x="16666" y="9750"/>
                  </a:lnTo>
                  <a:lnTo>
                    <a:pt x="16666" y="9750"/>
                  </a:lnTo>
                  <a:lnTo>
                    <a:pt x="16377" y="9846"/>
                  </a:lnTo>
                  <a:lnTo>
                    <a:pt x="15561" y="10038"/>
                  </a:lnTo>
                  <a:lnTo>
                    <a:pt x="15033" y="10134"/>
                  </a:lnTo>
                  <a:lnTo>
                    <a:pt x="14504" y="10182"/>
                  </a:lnTo>
                  <a:lnTo>
                    <a:pt x="13928" y="10182"/>
                  </a:lnTo>
                  <a:lnTo>
                    <a:pt x="13352" y="10134"/>
                  </a:lnTo>
                  <a:lnTo>
                    <a:pt x="13352" y="10134"/>
                  </a:lnTo>
                  <a:lnTo>
                    <a:pt x="13208" y="10374"/>
                  </a:lnTo>
                  <a:lnTo>
                    <a:pt x="13064" y="10614"/>
                  </a:lnTo>
                  <a:lnTo>
                    <a:pt x="12872" y="10903"/>
                  </a:lnTo>
                  <a:lnTo>
                    <a:pt x="12583" y="11143"/>
                  </a:lnTo>
                  <a:lnTo>
                    <a:pt x="12247" y="11383"/>
                  </a:lnTo>
                  <a:lnTo>
                    <a:pt x="11863" y="11575"/>
                  </a:lnTo>
                  <a:lnTo>
                    <a:pt x="11623" y="11623"/>
                  </a:lnTo>
                  <a:lnTo>
                    <a:pt x="11431" y="11623"/>
                  </a:lnTo>
                  <a:lnTo>
                    <a:pt x="11431" y="11623"/>
                  </a:lnTo>
                  <a:lnTo>
                    <a:pt x="10951" y="11575"/>
                  </a:lnTo>
                  <a:lnTo>
                    <a:pt x="10614" y="11431"/>
                  </a:lnTo>
                  <a:lnTo>
                    <a:pt x="10326" y="11239"/>
                  </a:lnTo>
                  <a:lnTo>
                    <a:pt x="10086" y="11047"/>
                  </a:lnTo>
                  <a:lnTo>
                    <a:pt x="9942" y="10806"/>
                  </a:lnTo>
                  <a:lnTo>
                    <a:pt x="9798" y="10614"/>
                  </a:lnTo>
                  <a:lnTo>
                    <a:pt x="9750" y="10422"/>
                  </a:lnTo>
                  <a:lnTo>
                    <a:pt x="9750" y="10422"/>
                  </a:lnTo>
                  <a:lnTo>
                    <a:pt x="9558" y="10614"/>
                  </a:lnTo>
                  <a:lnTo>
                    <a:pt x="9366" y="10758"/>
                  </a:lnTo>
                  <a:lnTo>
                    <a:pt x="9078" y="10903"/>
                  </a:lnTo>
                  <a:lnTo>
                    <a:pt x="8741" y="10999"/>
                  </a:lnTo>
                  <a:lnTo>
                    <a:pt x="8309" y="11095"/>
                  </a:lnTo>
                  <a:lnTo>
                    <a:pt x="7877" y="11095"/>
                  </a:lnTo>
                  <a:lnTo>
                    <a:pt x="7637" y="11047"/>
                  </a:lnTo>
                  <a:lnTo>
                    <a:pt x="7397" y="10951"/>
                  </a:lnTo>
                  <a:lnTo>
                    <a:pt x="7397" y="10951"/>
                  </a:lnTo>
                  <a:lnTo>
                    <a:pt x="7157" y="10854"/>
                  </a:lnTo>
                  <a:lnTo>
                    <a:pt x="6916" y="10710"/>
                  </a:lnTo>
                  <a:lnTo>
                    <a:pt x="6724" y="10518"/>
                  </a:lnTo>
                  <a:lnTo>
                    <a:pt x="6580" y="10278"/>
                  </a:lnTo>
                  <a:lnTo>
                    <a:pt x="6292" y="9846"/>
                  </a:lnTo>
                  <a:lnTo>
                    <a:pt x="6052" y="9366"/>
                  </a:lnTo>
                  <a:lnTo>
                    <a:pt x="5908" y="8885"/>
                  </a:lnTo>
                  <a:lnTo>
                    <a:pt x="5812" y="8501"/>
                  </a:lnTo>
                  <a:lnTo>
                    <a:pt x="5764" y="8117"/>
                  </a:lnTo>
                  <a:lnTo>
                    <a:pt x="5764" y="8117"/>
                  </a:lnTo>
                  <a:lnTo>
                    <a:pt x="5284" y="8213"/>
                  </a:lnTo>
                  <a:lnTo>
                    <a:pt x="4227" y="8309"/>
                  </a:lnTo>
                  <a:lnTo>
                    <a:pt x="3555" y="8309"/>
                  </a:lnTo>
                  <a:lnTo>
                    <a:pt x="2882" y="8261"/>
                  </a:lnTo>
                  <a:lnTo>
                    <a:pt x="2258" y="8165"/>
                  </a:lnTo>
                  <a:lnTo>
                    <a:pt x="1970" y="8069"/>
                  </a:lnTo>
                  <a:lnTo>
                    <a:pt x="1682" y="7925"/>
                  </a:lnTo>
                  <a:lnTo>
                    <a:pt x="1682" y="7925"/>
                  </a:lnTo>
                  <a:lnTo>
                    <a:pt x="1442" y="7781"/>
                  </a:lnTo>
                  <a:lnTo>
                    <a:pt x="1249" y="7589"/>
                  </a:lnTo>
                  <a:lnTo>
                    <a:pt x="1057" y="7397"/>
                  </a:lnTo>
                  <a:lnTo>
                    <a:pt x="865" y="7157"/>
                  </a:lnTo>
                  <a:lnTo>
                    <a:pt x="577" y="6676"/>
                  </a:lnTo>
                  <a:lnTo>
                    <a:pt x="385" y="6196"/>
                  </a:lnTo>
                  <a:lnTo>
                    <a:pt x="193" y="5716"/>
                  </a:lnTo>
                  <a:lnTo>
                    <a:pt x="97" y="5332"/>
                  </a:lnTo>
                  <a:lnTo>
                    <a:pt x="1" y="4947"/>
                  </a:lnTo>
                  <a:lnTo>
                    <a:pt x="49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6"/>
            <p:cNvSpPr/>
            <p:nvPr/>
          </p:nvSpPr>
          <p:spPr>
            <a:xfrm>
              <a:off x="7263000" y="4100125"/>
              <a:ext cx="24025" cy="36050"/>
            </a:xfrm>
            <a:custGeom>
              <a:avLst/>
              <a:gdLst/>
              <a:ahLst/>
              <a:cxnLst/>
              <a:rect l="l" t="t" r="r" b="b"/>
              <a:pathLst>
                <a:path w="961" h="1442" extrusionOk="0">
                  <a:moveTo>
                    <a:pt x="433" y="1"/>
                  </a:moveTo>
                  <a:lnTo>
                    <a:pt x="1" y="337"/>
                  </a:lnTo>
                  <a:lnTo>
                    <a:pt x="433" y="1441"/>
                  </a:lnTo>
                  <a:lnTo>
                    <a:pt x="961" y="115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6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extrusionOk="0">
                  <a:moveTo>
                    <a:pt x="12679" y="0"/>
                  </a:move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6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fill="none" extrusionOk="0">
                  <a:moveTo>
                    <a:pt x="12679" y="0"/>
                  </a:moveTo>
                  <a:lnTo>
                    <a:pt x="12679" y="0"/>
                  </a:ln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6"/>
            <p:cNvSpPr/>
            <p:nvPr/>
          </p:nvSpPr>
          <p:spPr>
            <a:xfrm>
              <a:off x="6422550" y="4025700"/>
              <a:ext cx="25250" cy="34825"/>
            </a:xfrm>
            <a:custGeom>
              <a:avLst/>
              <a:gdLst/>
              <a:ahLst/>
              <a:cxnLst/>
              <a:rect l="l" t="t" r="r" b="b"/>
              <a:pathLst>
                <a:path w="1010" h="1393" extrusionOk="0">
                  <a:moveTo>
                    <a:pt x="673" y="0"/>
                  </a:moveTo>
                  <a:lnTo>
                    <a:pt x="1" y="1009"/>
                  </a:lnTo>
                  <a:lnTo>
                    <a:pt x="481" y="1393"/>
                  </a:lnTo>
                  <a:lnTo>
                    <a:pt x="1009" y="38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6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extrusionOk="0">
                  <a:moveTo>
                    <a:pt x="337" y="1"/>
                  </a:moveTo>
                  <a:lnTo>
                    <a:pt x="0" y="4611"/>
                  </a:lnTo>
                  <a:lnTo>
                    <a:pt x="9750" y="12247"/>
                  </a:lnTo>
                  <a:lnTo>
                    <a:pt x="9942" y="12584"/>
                  </a:lnTo>
                  <a:lnTo>
                    <a:pt x="10374" y="13256"/>
                  </a:lnTo>
                  <a:lnTo>
                    <a:pt x="10614" y="13640"/>
                  </a:lnTo>
                  <a:lnTo>
                    <a:pt x="10902" y="13976"/>
                  </a:lnTo>
                  <a:lnTo>
                    <a:pt x="11142" y="14216"/>
                  </a:lnTo>
                  <a:lnTo>
                    <a:pt x="11238" y="14264"/>
                  </a:lnTo>
                  <a:lnTo>
                    <a:pt x="11334" y="14312"/>
                  </a:lnTo>
                  <a:lnTo>
                    <a:pt x="11430" y="14264"/>
                  </a:lnTo>
                  <a:lnTo>
                    <a:pt x="11479" y="14264"/>
                  </a:lnTo>
                  <a:lnTo>
                    <a:pt x="11575" y="14072"/>
                  </a:lnTo>
                  <a:lnTo>
                    <a:pt x="11575" y="13832"/>
                  </a:lnTo>
                  <a:lnTo>
                    <a:pt x="11527" y="13496"/>
                  </a:lnTo>
                  <a:lnTo>
                    <a:pt x="11430" y="12968"/>
                  </a:lnTo>
                  <a:lnTo>
                    <a:pt x="11382" y="12680"/>
                  </a:lnTo>
                  <a:lnTo>
                    <a:pt x="11815" y="12680"/>
                  </a:lnTo>
                  <a:lnTo>
                    <a:pt x="12775" y="12535"/>
                  </a:lnTo>
                  <a:lnTo>
                    <a:pt x="13303" y="12439"/>
                  </a:lnTo>
                  <a:lnTo>
                    <a:pt x="13784" y="12295"/>
                  </a:lnTo>
                  <a:lnTo>
                    <a:pt x="14168" y="12103"/>
                  </a:lnTo>
                  <a:lnTo>
                    <a:pt x="14264" y="12007"/>
                  </a:lnTo>
                  <a:lnTo>
                    <a:pt x="14360" y="11911"/>
                  </a:lnTo>
                  <a:lnTo>
                    <a:pt x="14408" y="11815"/>
                  </a:lnTo>
                  <a:lnTo>
                    <a:pt x="14360" y="11719"/>
                  </a:lnTo>
                  <a:lnTo>
                    <a:pt x="14312" y="11671"/>
                  </a:lnTo>
                  <a:lnTo>
                    <a:pt x="14216" y="11623"/>
                  </a:lnTo>
                  <a:lnTo>
                    <a:pt x="13976" y="11575"/>
                  </a:lnTo>
                  <a:lnTo>
                    <a:pt x="13688" y="11527"/>
                  </a:lnTo>
                  <a:lnTo>
                    <a:pt x="13063" y="11623"/>
                  </a:lnTo>
                  <a:lnTo>
                    <a:pt x="12775" y="11623"/>
                  </a:lnTo>
                  <a:lnTo>
                    <a:pt x="12919" y="11575"/>
                  </a:lnTo>
                  <a:lnTo>
                    <a:pt x="13303" y="11287"/>
                  </a:lnTo>
                  <a:lnTo>
                    <a:pt x="13736" y="10999"/>
                  </a:lnTo>
                  <a:lnTo>
                    <a:pt x="13880" y="10807"/>
                  </a:lnTo>
                  <a:lnTo>
                    <a:pt x="13976" y="10614"/>
                  </a:lnTo>
                  <a:lnTo>
                    <a:pt x="13976" y="10566"/>
                  </a:lnTo>
                  <a:lnTo>
                    <a:pt x="13928" y="10470"/>
                  </a:lnTo>
                  <a:lnTo>
                    <a:pt x="13544" y="10470"/>
                  </a:lnTo>
                  <a:lnTo>
                    <a:pt x="13255" y="10566"/>
                  </a:lnTo>
                  <a:lnTo>
                    <a:pt x="12679" y="10711"/>
                  </a:lnTo>
                  <a:lnTo>
                    <a:pt x="12439" y="10807"/>
                  </a:lnTo>
                  <a:lnTo>
                    <a:pt x="12535" y="10759"/>
                  </a:lnTo>
                  <a:lnTo>
                    <a:pt x="12727" y="10518"/>
                  </a:lnTo>
                  <a:lnTo>
                    <a:pt x="12823" y="10422"/>
                  </a:lnTo>
                  <a:lnTo>
                    <a:pt x="12919" y="10230"/>
                  </a:lnTo>
                  <a:lnTo>
                    <a:pt x="12967" y="10086"/>
                  </a:lnTo>
                  <a:lnTo>
                    <a:pt x="12919" y="9894"/>
                  </a:lnTo>
                  <a:lnTo>
                    <a:pt x="12919" y="9798"/>
                  </a:lnTo>
                  <a:lnTo>
                    <a:pt x="12631" y="9798"/>
                  </a:lnTo>
                  <a:lnTo>
                    <a:pt x="12391" y="9846"/>
                  </a:lnTo>
                  <a:lnTo>
                    <a:pt x="12151" y="9990"/>
                  </a:lnTo>
                  <a:lnTo>
                    <a:pt x="11623" y="10278"/>
                  </a:lnTo>
                  <a:lnTo>
                    <a:pt x="11430" y="1047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6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fill="none" extrusionOk="0">
                  <a:moveTo>
                    <a:pt x="337" y="1"/>
                  </a:moveTo>
                  <a:lnTo>
                    <a:pt x="11430" y="10470"/>
                  </a:lnTo>
                  <a:lnTo>
                    <a:pt x="11430" y="10470"/>
                  </a:lnTo>
                  <a:lnTo>
                    <a:pt x="11623" y="10278"/>
                  </a:lnTo>
                  <a:lnTo>
                    <a:pt x="12151" y="9990"/>
                  </a:lnTo>
                  <a:lnTo>
                    <a:pt x="12391" y="9846"/>
                  </a:lnTo>
                  <a:lnTo>
                    <a:pt x="12631" y="9798"/>
                  </a:lnTo>
                  <a:lnTo>
                    <a:pt x="12823" y="9798"/>
                  </a:lnTo>
                  <a:lnTo>
                    <a:pt x="12919" y="9798"/>
                  </a:lnTo>
                  <a:lnTo>
                    <a:pt x="12919" y="9894"/>
                  </a:lnTo>
                  <a:lnTo>
                    <a:pt x="12919" y="9894"/>
                  </a:lnTo>
                  <a:lnTo>
                    <a:pt x="12967" y="10086"/>
                  </a:lnTo>
                  <a:lnTo>
                    <a:pt x="12919" y="10230"/>
                  </a:lnTo>
                  <a:lnTo>
                    <a:pt x="12823" y="10422"/>
                  </a:lnTo>
                  <a:lnTo>
                    <a:pt x="12727" y="10518"/>
                  </a:lnTo>
                  <a:lnTo>
                    <a:pt x="12535" y="10759"/>
                  </a:lnTo>
                  <a:lnTo>
                    <a:pt x="12439" y="10807"/>
                  </a:lnTo>
                  <a:lnTo>
                    <a:pt x="12439" y="10807"/>
                  </a:lnTo>
                  <a:lnTo>
                    <a:pt x="12679" y="10711"/>
                  </a:lnTo>
                  <a:lnTo>
                    <a:pt x="13255" y="10566"/>
                  </a:lnTo>
                  <a:lnTo>
                    <a:pt x="13544" y="10470"/>
                  </a:lnTo>
                  <a:lnTo>
                    <a:pt x="13784" y="10470"/>
                  </a:lnTo>
                  <a:lnTo>
                    <a:pt x="13928" y="10470"/>
                  </a:lnTo>
                  <a:lnTo>
                    <a:pt x="13976" y="10566"/>
                  </a:lnTo>
                  <a:lnTo>
                    <a:pt x="13976" y="10614"/>
                  </a:lnTo>
                  <a:lnTo>
                    <a:pt x="13976" y="10614"/>
                  </a:lnTo>
                  <a:lnTo>
                    <a:pt x="13880" y="10807"/>
                  </a:lnTo>
                  <a:lnTo>
                    <a:pt x="13736" y="10999"/>
                  </a:lnTo>
                  <a:lnTo>
                    <a:pt x="13303" y="11287"/>
                  </a:lnTo>
                  <a:lnTo>
                    <a:pt x="12919" y="11575"/>
                  </a:lnTo>
                  <a:lnTo>
                    <a:pt x="12775" y="11623"/>
                  </a:lnTo>
                  <a:lnTo>
                    <a:pt x="12775" y="11623"/>
                  </a:lnTo>
                  <a:lnTo>
                    <a:pt x="13063" y="11623"/>
                  </a:lnTo>
                  <a:lnTo>
                    <a:pt x="13688" y="11527"/>
                  </a:lnTo>
                  <a:lnTo>
                    <a:pt x="13976" y="11575"/>
                  </a:lnTo>
                  <a:lnTo>
                    <a:pt x="14216" y="11623"/>
                  </a:lnTo>
                  <a:lnTo>
                    <a:pt x="14312" y="11671"/>
                  </a:lnTo>
                  <a:lnTo>
                    <a:pt x="14360" y="11719"/>
                  </a:lnTo>
                  <a:lnTo>
                    <a:pt x="14408" y="11815"/>
                  </a:lnTo>
                  <a:lnTo>
                    <a:pt x="14360" y="11911"/>
                  </a:lnTo>
                  <a:lnTo>
                    <a:pt x="14360" y="11911"/>
                  </a:lnTo>
                  <a:lnTo>
                    <a:pt x="14264" y="12007"/>
                  </a:lnTo>
                  <a:lnTo>
                    <a:pt x="14168" y="12103"/>
                  </a:lnTo>
                  <a:lnTo>
                    <a:pt x="13784" y="12295"/>
                  </a:lnTo>
                  <a:lnTo>
                    <a:pt x="13303" y="12439"/>
                  </a:lnTo>
                  <a:lnTo>
                    <a:pt x="12775" y="12535"/>
                  </a:lnTo>
                  <a:lnTo>
                    <a:pt x="11815" y="12680"/>
                  </a:lnTo>
                  <a:lnTo>
                    <a:pt x="11382" y="12680"/>
                  </a:lnTo>
                  <a:lnTo>
                    <a:pt x="11382" y="12680"/>
                  </a:lnTo>
                  <a:lnTo>
                    <a:pt x="11430" y="12968"/>
                  </a:lnTo>
                  <a:lnTo>
                    <a:pt x="11527" y="13496"/>
                  </a:lnTo>
                  <a:lnTo>
                    <a:pt x="11575" y="13832"/>
                  </a:lnTo>
                  <a:lnTo>
                    <a:pt x="11575" y="14072"/>
                  </a:lnTo>
                  <a:lnTo>
                    <a:pt x="11479" y="14264"/>
                  </a:lnTo>
                  <a:lnTo>
                    <a:pt x="11430" y="14264"/>
                  </a:lnTo>
                  <a:lnTo>
                    <a:pt x="11334" y="14312"/>
                  </a:lnTo>
                  <a:lnTo>
                    <a:pt x="11334" y="14312"/>
                  </a:lnTo>
                  <a:lnTo>
                    <a:pt x="11238" y="14264"/>
                  </a:lnTo>
                  <a:lnTo>
                    <a:pt x="11142" y="14216"/>
                  </a:lnTo>
                  <a:lnTo>
                    <a:pt x="10902" y="13976"/>
                  </a:lnTo>
                  <a:lnTo>
                    <a:pt x="10614" y="13640"/>
                  </a:lnTo>
                  <a:lnTo>
                    <a:pt x="10374" y="13256"/>
                  </a:lnTo>
                  <a:lnTo>
                    <a:pt x="9942" y="12584"/>
                  </a:lnTo>
                  <a:lnTo>
                    <a:pt x="9750" y="12247"/>
                  </a:lnTo>
                  <a:lnTo>
                    <a:pt x="0" y="4611"/>
                  </a:lnTo>
                  <a:lnTo>
                    <a:pt x="3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6"/>
            <p:cNvSpPr/>
            <p:nvPr/>
          </p:nvSpPr>
          <p:spPr>
            <a:xfrm>
              <a:off x="6914825" y="4113325"/>
              <a:ext cx="70850" cy="110500"/>
            </a:xfrm>
            <a:custGeom>
              <a:avLst/>
              <a:gdLst/>
              <a:ahLst/>
              <a:cxnLst/>
              <a:rect l="l" t="t" r="r" b="b"/>
              <a:pathLst>
                <a:path w="2834" h="4420" extrusionOk="0">
                  <a:moveTo>
                    <a:pt x="0" y="3891"/>
                  </a:moveTo>
                  <a:lnTo>
                    <a:pt x="0" y="3891"/>
                  </a:lnTo>
                  <a:lnTo>
                    <a:pt x="673" y="4419"/>
                  </a:lnTo>
                  <a:lnTo>
                    <a:pt x="0" y="3891"/>
                  </a:lnTo>
                  <a:close/>
                  <a:moveTo>
                    <a:pt x="817" y="1"/>
                  </a:moveTo>
                  <a:lnTo>
                    <a:pt x="817" y="1"/>
                  </a:lnTo>
                  <a:lnTo>
                    <a:pt x="2834" y="1874"/>
                  </a:lnTo>
                  <a:lnTo>
                    <a:pt x="2834" y="1874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6"/>
            <p:cNvSpPr/>
            <p:nvPr/>
          </p:nvSpPr>
          <p:spPr>
            <a:xfrm>
              <a:off x="6914825" y="4210575"/>
              <a:ext cx="16825" cy="13250"/>
            </a:xfrm>
            <a:custGeom>
              <a:avLst/>
              <a:gdLst/>
              <a:ahLst/>
              <a:cxnLst/>
              <a:rect l="l" t="t" r="r" b="b"/>
              <a:pathLst>
                <a:path w="673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6"/>
            <p:cNvSpPr/>
            <p:nvPr/>
          </p:nvSpPr>
          <p:spPr>
            <a:xfrm>
              <a:off x="6935225" y="4113325"/>
              <a:ext cx="50450" cy="46850"/>
            </a:xfrm>
            <a:custGeom>
              <a:avLst/>
              <a:gdLst/>
              <a:ahLst/>
              <a:cxnLst/>
              <a:rect l="l" t="t" r="r" b="b"/>
              <a:pathLst>
                <a:path w="2018" h="187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18" y="1874"/>
                  </a:lnTo>
                  <a:lnTo>
                    <a:pt x="2018" y="187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6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extrusionOk="0">
                  <a:moveTo>
                    <a:pt x="1298" y="1"/>
                  </a:move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6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fill="none" extrusionOk="0">
                  <a:moveTo>
                    <a:pt x="1298" y="1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6"/>
            <p:cNvSpPr/>
            <p:nvPr/>
          </p:nvSpPr>
          <p:spPr>
            <a:xfrm>
              <a:off x="6878800" y="4059300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0" y="1"/>
                  </a:moveTo>
                  <a:lnTo>
                    <a:pt x="1441" y="6436"/>
                  </a:lnTo>
                  <a:lnTo>
                    <a:pt x="4371" y="2882"/>
                  </a:lnTo>
                  <a:lnTo>
                    <a:pt x="4371" y="2786"/>
                  </a:lnTo>
                  <a:lnTo>
                    <a:pt x="4275" y="2642"/>
                  </a:lnTo>
                  <a:lnTo>
                    <a:pt x="3842" y="2258"/>
                  </a:lnTo>
                  <a:lnTo>
                    <a:pt x="3122" y="1826"/>
                  </a:lnTo>
                  <a:lnTo>
                    <a:pt x="2306" y="1297"/>
                  </a:lnTo>
                  <a:lnTo>
                    <a:pt x="721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6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extrusionOk="0">
                  <a:moveTo>
                    <a:pt x="1921" y="0"/>
                  </a:move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6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fill="none" extrusionOk="0">
                  <a:moveTo>
                    <a:pt x="11958" y="8453"/>
                  </a:move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6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B16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6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6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extrusionOk="0">
                  <a:moveTo>
                    <a:pt x="961" y="1"/>
                  </a:move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6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fill="none" extrusionOk="0">
                  <a:moveTo>
                    <a:pt x="961" y="1"/>
                  </a:moveTo>
                  <a:lnTo>
                    <a:pt x="1" y="3795"/>
                  </a:ln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1682" y="529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6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extrusionOk="0">
                  <a:moveTo>
                    <a:pt x="1298" y="1"/>
                  </a:move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6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fill="none" extrusionOk="0">
                  <a:moveTo>
                    <a:pt x="4611" y="913"/>
                  </a:move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lnTo>
                    <a:pt x="1" y="5236"/>
                  </a:ln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6"/>
            <p:cNvSpPr/>
            <p:nvPr/>
          </p:nvSpPr>
          <p:spPr>
            <a:xfrm>
              <a:off x="6381750" y="3748350"/>
              <a:ext cx="129675" cy="142900"/>
            </a:xfrm>
            <a:custGeom>
              <a:avLst/>
              <a:gdLst/>
              <a:ahLst/>
              <a:cxnLst/>
              <a:rect l="l" t="t" r="r" b="b"/>
              <a:pathLst>
                <a:path w="5187" h="5716" extrusionOk="0">
                  <a:moveTo>
                    <a:pt x="2882" y="0"/>
                  </a:moveTo>
                  <a:lnTo>
                    <a:pt x="2833" y="48"/>
                  </a:lnTo>
                  <a:lnTo>
                    <a:pt x="2737" y="192"/>
                  </a:lnTo>
                  <a:lnTo>
                    <a:pt x="2737" y="480"/>
                  </a:lnTo>
                  <a:lnTo>
                    <a:pt x="2785" y="1153"/>
                  </a:lnTo>
                  <a:lnTo>
                    <a:pt x="2930" y="1777"/>
                  </a:lnTo>
                  <a:lnTo>
                    <a:pt x="3026" y="2209"/>
                  </a:lnTo>
                  <a:lnTo>
                    <a:pt x="2737" y="1729"/>
                  </a:lnTo>
                  <a:lnTo>
                    <a:pt x="2257" y="1009"/>
                  </a:lnTo>
                  <a:lnTo>
                    <a:pt x="2017" y="673"/>
                  </a:lnTo>
                  <a:lnTo>
                    <a:pt x="1777" y="432"/>
                  </a:lnTo>
                  <a:lnTo>
                    <a:pt x="1585" y="288"/>
                  </a:lnTo>
                  <a:lnTo>
                    <a:pt x="1537" y="288"/>
                  </a:lnTo>
                  <a:lnTo>
                    <a:pt x="1441" y="336"/>
                  </a:lnTo>
                  <a:lnTo>
                    <a:pt x="1393" y="432"/>
                  </a:lnTo>
                  <a:lnTo>
                    <a:pt x="1393" y="576"/>
                  </a:lnTo>
                  <a:lnTo>
                    <a:pt x="1393" y="865"/>
                  </a:lnTo>
                  <a:lnTo>
                    <a:pt x="1489" y="1249"/>
                  </a:lnTo>
                  <a:lnTo>
                    <a:pt x="1633" y="1633"/>
                  </a:lnTo>
                  <a:lnTo>
                    <a:pt x="1873" y="2305"/>
                  </a:lnTo>
                  <a:lnTo>
                    <a:pt x="2017" y="2642"/>
                  </a:lnTo>
                  <a:lnTo>
                    <a:pt x="1825" y="2353"/>
                  </a:lnTo>
                  <a:lnTo>
                    <a:pt x="1345" y="1825"/>
                  </a:lnTo>
                  <a:lnTo>
                    <a:pt x="1105" y="1537"/>
                  </a:lnTo>
                  <a:lnTo>
                    <a:pt x="864" y="1345"/>
                  </a:lnTo>
                  <a:lnTo>
                    <a:pt x="672" y="1201"/>
                  </a:lnTo>
                  <a:lnTo>
                    <a:pt x="576" y="1201"/>
                  </a:lnTo>
                  <a:lnTo>
                    <a:pt x="528" y="1249"/>
                  </a:lnTo>
                  <a:lnTo>
                    <a:pt x="528" y="1441"/>
                  </a:lnTo>
                  <a:lnTo>
                    <a:pt x="576" y="1681"/>
                  </a:lnTo>
                  <a:lnTo>
                    <a:pt x="720" y="1921"/>
                  </a:lnTo>
                  <a:lnTo>
                    <a:pt x="864" y="2209"/>
                  </a:lnTo>
                  <a:lnTo>
                    <a:pt x="1249" y="2738"/>
                  </a:lnTo>
                  <a:lnTo>
                    <a:pt x="1441" y="3026"/>
                  </a:lnTo>
                  <a:lnTo>
                    <a:pt x="1441" y="3026"/>
                  </a:lnTo>
                  <a:lnTo>
                    <a:pt x="1201" y="2882"/>
                  </a:lnTo>
                  <a:lnTo>
                    <a:pt x="720" y="2594"/>
                  </a:lnTo>
                  <a:lnTo>
                    <a:pt x="480" y="2498"/>
                  </a:lnTo>
                  <a:lnTo>
                    <a:pt x="288" y="2401"/>
                  </a:lnTo>
                  <a:lnTo>
                    <a:pt x="96" y="2401"/>
                  </a:lnTo>
                  <a:lnTo>
                    <a:pt x="48" y="2449"/>
                  </a:lnTo>
                  <a:lnTo>
                    <a:pt x="0" y="2449"/>
                  </a:lnTo>
                  <a:lnTo>
                    <a:pt x="0" y="2546"/>
                  </a:lnTo>
                  <a:lnTo>
                    <a:pt x="48" y="2690"/>
                  </a:lnTo>
                  <a:lnTo>
                    <a:pt x="336" y="3026"/>
                  </a:lnTo>
                  <a:lnTo>
                    <a:pt x="672" y="3410"/>
                  </a:lnTo>
                  <a:lnTo>
                    <a:pt x="1105" y="3794"/>
                  </a:lnTo>
                  <a:lnTo>
                    <a:pt x="1057" y="4034"/>
                  </a:lnTo>
                  <a:lnTo>
                    <a:pt x="1057" y="4274"/>
                  </a:lnTo>
                  <a:lnTo>
                    <a:pt x="1105" y="4515"/>
                  </a:lnTo>
                  <a:lnTo>
                    <a:pt x="1201" y="4755"/>
                  </a:lnTo>
                  <a:lnTo>
                    <a:pt x="1345" y="5043"/>
                  </a:lnTo>
                  <a:lnTo>
                    <a:pt x="1585" y="5283"/>
                  </a:lnTo>
                  <a:lnTo>
                    <a:pt x="1825" y="5475"/>
                  </a:lnTo>
                  <a:lnTo>
                    <a:pt x="2113" y="5619"/>
                  </a:lnTo>
                  <a:lnTo>
                    <a:pt x="2401" y="5667"/>
                  </a:lnTo>
                  <a:lnTo>
                    <a:pt x="2689" y="5715"/>
                  </a:lnTo>
                  <a:lnTo>
                    <a:pt x="3026" y="5667"/>
                  </a:lnTo>
                  <a:lnTo>
                    <a:pt x="3314" y="5571"/>
                  </a:lnTo>
                  <a:lnTo>
                    <a:pt x="4034" y="5235"/>
                  </a:lnTo>
                  <a:lnTo>
                    <a:pt x="4322" y="5091"/>
                  </a:lnTo>
                  <a:lnTo>
                    <a:pt x="4514" y="4947"/>
                  </a:lnTo>
                  <a:lnTo>
                    <a:pt x="4706" y="4707"/>
                  </a:lnTo>
                  <a:lnTo>
                    <a:pt x="4851" y="4515"/>
                  </a:lnTo>
                  <a:lnTo>
                    <a:pt x="4947" y="4226"/>
                  </a:lnTo>
                  <a:lnTo>
                    <a:pt x="4995" y="3986"/>
                  </a:lnTo>
                  <a:lnTo>
                    <a:pt x="4995" y="3698"/>
                  </a:lnTo>
                  <a:lnTo>
                    <a:pt x="4995" y="3410"/>
                  </a:lnTo>
                  <a:lnTo>
                    <a:pt x="5091" y="2930"/>
                  </a:lnTo>
                  <a:lnTo>
                    <a:pt x="5187" y="2257"/>
                  </a:lnTo>
                  <a:lnTo>
                    <a:pt x="5187" y="1921"/>
                  </a:lnTo>
                  <a:lnTo>
                    <a:pt x="5139" y="1633"/>
                  </a:lnTo>
                  <a:lnTo>
                    <a:pt x="5043" y="1489"/>
                  </a:lnTo>
                  <a:lnTo>
                    <a:pt x="4995" y="1441"/>
                  </a:lnTo>
                  <a:lnTo>
                    <a:pt x="4899" y="1393"/>
                  </a:lnTo>
                  <a:lnTo>
                    <a:pt x="4755" y="1393"/>
                  </a:lnTo>
                  <a:lnTo>
                    <a:pt x="4658" y="1489"/>
                  </a:lnTo>
                  <a:lnTo>
                    <a:pt x="4562" y="1585"/>
                  </a:lnTo>
                  <a:lnTo>
                    <a:pt x="4514" y="1729"/>
                  </a:lnTo>
                  <a:lnTo>
                    <a:pt x="4370" y="2065"/>
                  </a:lnTo>
                  <a:lnTo>
                    <a:pt x="4274" y="2401"/>
                  </a:lnTo>
                  <a:lnTo>
                    <a:pt x="4082" y="2305"/>
                  </a:lnTo>
                  <a:lnTo>
                    <a:pt x="3890" y="2209"/>
                  </a:lnTo>
                  <a:lnTo>
                    <a:pt x="3650" y="1585"/>
                  </a:lnTo>
                  <a:lnTo>
                    <a:pt x="3362" y="817"/>
                  </a:lnTo>
                  <a:lnTo>
                    <a:pt x="3218" y="432"/>
                  </a:lnTo>
                  <a:lnTo>
                    <a:pt x="3074" y="192"/>
                  </a:lnTo>
                  <a:lnTo>
                    <a:pt x="2930" y="4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6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extrusionOk="0">
                  <a:moveTo>
                    <a:pt x="4563" y="0"/>
                  </a:move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6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fill="none" extrusionOk="0">
                  <a:moveTo>
                    <a:pt x="1" y="10566"/>
                  </a:move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02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lnTo>
                    <a:pt x="4995" y="0"/>
                  </a:lnTo>
                  <a:lnTo>
                    <a:pt x="4563" y="0"/>
                  </a:ln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6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extrusionOk="0">
                  <a:moveTo>
                    <a:pt x="673" y="0"/>
                  </a:move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6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fill="none" extrusionOk="0">
                  <a:moveTo>
                    <a:pt x="4131" y="1153"/>
                  </a:move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lnTo>
                    <a:pt x="673" y="0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6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6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fill="none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6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6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fill="none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6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extrusionOk="0">
                  <a:moveTo>
                    <a:pt x="2642" y="0"/>
                  </a:move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6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fill="none" extrusionOk="0">
                  <a:moveTo>
                    <a:pt x="193" y="1921"/>
                  </a:move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6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extrusionOk="0">
                  <a:moveTo>
                    <a:pt x="1585" y="0"/>
                  </a:move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6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37" y="961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6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extrusionOk="0">
                  <a:moveTo>
                    <a:pt x="8069" y="1"/>
                  </a:moveTo>
                  <a:lnTo>
                    <a:pt x="7348" y="49"/>
                  </a:lnTo>
                  <a:lnTo>
                    <a:pt x="6628" y="193"/>
                  </a:lnTo>
                  <a:lnTo>
                    <a:pt x="5956" y="385"/>
                  </a:lnTo>
                  <a:lnTo>
                    <a:pt x="5283" y="625"/>
                  </a:lnTo>
                  <a:lnTo>
                    <a:pt x="4659" y="961"/>
                  </a:lnTo>
                  <a:lnTo>
                    <a:pt x="4035" y="1345"/>
                  </a:lnTo>
                  <a:lnTo>
                    <a:pt x="3410" y="1778"/>
                  </a:lnTo>
                  <a:lnTo>
                    <a:pt x="2882" y="2258"/>
                  </a:lnTo>
                  <a:lnTo>
                    <a:pt x="2354" y="2786"/>
                  </a:lnTo>
                  <a:lnTo>
                    <a:pt x="1874" y="3362"/>
                  </a:lnTo>
                  <a:lnTo>
                    <a:pt x="1489" y="3987"/>
                  </a:lnTo>
                  <a:lnTo>
                    <a:pt x="1153" y="4611"/>
                  </a:lnTo>
                  <a:lnTo>
                    <a:pt x="865" y="5283"/>
                  </a:lnTo>
                  <a:lnTo>
                    <a:pt x="433" y="6388"/>
                  </a:lnTo>
                  <a:lnTo>
                    <a:pt x="241" y="7108"/>
                  </a:lnTo>
                  <a:lnTo>
                    <a:pt x="97" y="7781"/>
                  </a:lnTo>
                  <a:lnTo>
                    <a:pt x="1" y="8501"/>
                  </a:lnTo>
                  <a:lnTo>
                    <a:pt x="1" y="9173"/>
                  </a:lnTo>
                  <a:lnTo>
                    <a:pt x="49" y="9894"/>
                  </a:lnTo>
                  <a:lnTo>
                    <a:pt x="193" y="10566"/>
                  </a:lnTo>
                  <a:lnTo>
                    <a:pt x="385" y="11190"/>
                  </a:lnTo>
                  <a:lnTo>
                    <a:pt x="625" y="11815"/>
                  </a:lnTo>
                  <a:lnTo>
                    <a:pt x="961" y="12439"/>
                  </a:lnTo>
                  <a:lnTo>
                    <a:pt x="1345" y="13015"/>
                  </a:lnTo>
                  <a:lnTo>
                    <a:pt x="1778" y="13544"/>
                  </a:lnTo>
                  <a:lnTo>
                    <a:pt x="2258" y="14072"/>
                  </a:lnTo>
                  <a:lnTo>
                    <a:pt x="2786" y="14504"/>
                  </a:lnTo>
                  <a:lnTo>
                    <a:pt x="3362" y="14888"/>
                  </a:lnTo>
                  <a:lnTo>
                    <a:pt x="3987" y="15273"/>
                  </a:lnTo>
                  <a:lnTo>
                    <a:pt x="4659" y="15513"/>
                  </a:lnTo>
                  <a:lnTo>
                    <a:pt x="7493" y="16617"/>
                  </a:lnTo>
                  <a:lnTo>
                    <a:pt x="8213" y="16809"/>
                  </a:lnTo>
                  <a:lnTo>
                    <a:pt x="8933" y="17002"/>
                  </a:lnTo>
                  <a:lnTo>
                    <a:pt x="9702" y="17098"/>
                  </a:lnTo>
                  <a:lnTo>
                    <a:pt x="11239" y="17098"/>
                  </a:lnTo>
                  <a:lnTo>
                    <a:pt x="11959" y="17002"/>
                  </a:lnTo>
                  <a:lnTo>
                    <a:pt x="12679" y="16809"/>
                  </a:lnTo>
                  <a:lnTo>
                    <a:pt x="13400" y="16617"/>
                  </a:lnTo>
                  <a:lnTo>
                    <a:pt x="14072" y="16281"/>
                  </a:lnTo>
                  <a:lnTo>
                    <a:pt x="14648" y="15945"/>
                  </a:lnTo>
                  <a:lnTo>
                    <a:pt x="15177" y="15513"/>
                  </a:lnTo>
                  <a:lnTo>
                    <a:pt x="15657" y="15033"/>
                  </a:lnTo>
                  <a:lnTo>
                    <a:pt x="16041" y="14456"/>
                  </a:lnTo>
                  <a:lnTo>
                    <a:pt x="16233" y="14168"/>
                  </a:lnTo>
                  <a:lnTo>
                    <a:pt x="16377" y="13832"/>
                  </a:lnTo>
                  <a:lnTo>
                    <a:pt x="16473" y="13496"/>
                  </a:lnTo>
                  <a:lnTo>
                    <a:pt x="16569" y="13160"/>
                  </a:lnTo>
                  <a:lnTo>
                    <a:pt x="16617" y="12775"/>
                  </a:lnTo>
                  <a:lnTo>
                    <a:pt x="16665" y="12391"/>
                  </a:lnTo>
                  <a:lnTo>
                    <a:pt x="17050" y="11287"/>
                  </a:lnTo>
                  <a:lnTo>
                    <a:pt x="17290" y="10566"/>
                  </a:lnTo>
                  <a:lnTo>
                    <a:pt x="17482" y="9846"/>
                  </a:lnTo>
                  <a:lnTo>
                    <a:pt x="17626" y="9173"/>
                  </a:lnTo>
                  <a:lnTo>
                    <a:pt x="17722" y="8453"/>
                  </a:lnTo>
                  <a:lnTo>
                    <a:pt x="17818" y="7733"/>
                  </a:lnTo>
                  <a:lnTo>
                    <a:pt x="17770" y="7012"/>
                  </a:lnTo>
                  <a:lnTo>
                    <a:pt x="17722" y="6340"/>
                  </a:lnTo>
                  <a:lnTo>
                    <a:pt x="17578" y="5668"/>
                  </a:lnTo>
                  <a:lnTo>
                    <a:pt x="17386" y="5043"/>
                  </a:lnTo>
                  <a:lnTo>
                    <a:pt x="17098" y="4419"/>
                  </a:lnTo>
                  <a:lnTo>
                    <a:pt x="16761" y="3891"/>
                  </a:lnTo>
                  <a:lnTo>
                    <a:pt x="16281" y="3362"/>
                  </a:lnTo>
                  <a:lnTo>
                    <a:pt x="15753" y="2882"/>
                  </a:lnTo>
                  <a:lnTo>
                    <a:pt x="15177" y="2498"/>
                  </a:lnTo>
                  <a:lnTo>
                    <a:pt x="14456" y="2162"/>
                  </a:lnTo>
                  <a:lnTo>
                    <a:pt x="13640" y="1922"/>
                  </a:lnTo>
                  <a:lnTo>
                    <a:pt x="10182" y="385"/>
                  </a:lnTo>
                  <a:lnTo>
                    <a:pt x="9462" y="145"/>
                  </a:lnTo>
                  <a:lnTo>
                    <a:pt x="8789" y="49"/>
                  </a:lnTo>
                  <a:lnTo>
                    <a:pt x="806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6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fill="none" extrusionOk="0">
                  <a:moveTo>
                    <a:pt x="10182" y="385"/>
                  </a:moveTo>
                  <a:lnTo>
                    <a:pt x="13640" y="1922"/>
                  </a:lnTo>
                  <a:lnTo>
                    <a:pt x="13640" y="1922"/>
                  </a:lnTo>
                  <a:lnTo>
                    <a:pt x="14456" y="2162"/>
                  </a:lnTo>
                  <a:lnTo>
                    <a:pt x="15177" y="2498"/>
                  </a:lnTo>
                  <a:lnTo>
                    <a:pt x="15753" y="2882"/>
                  </a:lnTo>
                  <a:lnTo>
                    <a:pt x="16281" y="3362"/>
                  </a:lnTo>
                  <a:lnTo>
                    <a:pt x="16761" y="3891"/>
                  </a:lnTo>
                  <a:lnTo>
                    <a:pt x="17098" y="4419"/>
                  </a:lnTo>
                  <a:lnTo>
                    <a:pt x="17386" y="5043"/>
                  </a:lnTo>
                  <a:lnTo>
                    <a:pt x="17578" y="5668"/>
                  </a:lnTo>
                  <a:lnTo>
                    <a:pt x="17722" y="6340"/>
                  </a:lnTo>
                  <a:lnTo>
                    <a:pt x="17770" y="7012"/>
                  </a:lnTo>
                  <a:lnTo>
                    <a:pt x="17818" y="7733"/>
                  </a:lnTo>
                  <a:lnTo>
                    <a:pt x="17722" y="8453"/>
                  </a:lnTo>
                  <a:lnTo>
                    <a:pt x="17626" y="9173"/>
                  </a:lnTo>
                  <a:lnTo>
                    <a:pt x="17482" y="9846"/>
                  </a:lnTo>
                  <a:lnTo>
                    <a:pt x="17290" y="10566"/>
                  </a:lnTo>
                  <a:lnTo>
                    <a:pt x="17050" y="11287"/>
                  </a:lnTo>
                  <a:lnTo>
                    <a:pt x="16665" y="12391"/>
                  </a:lnTo>
                  <a:lnTo>
                    <a:pt x="16665" y="12391"/>
                  </a:lnTo>
                  <a:lnTo>
                    <a:pt x="16617" y="12775"/>
                  </a:lnTo>
                  <a:lnTo>
                    <a:pt x="16569" y="13160"/>
                  </a:lnTo>
                  <a:lnTo>
                    <a:pt x="16473" y="13496"/>
                  </a:lnTo>
                  <a:lnTo>
                    <a:pt x="16377" y="13832"/>
                  </a:lnTo>
                  <a:lnTo>
                    <a:pt x="16233" y="14168"/>
                  </a:lnTo>
                  <a:lnTo>
                    <a:pt x="16041" y="14456"/>
                  </a:lnTo>
                  <a:lnTo>
                    <a:pt x="15657" y="15033"/>
                  </a:lnTo>
                  <a:lnTo>
                    <a:pt x="15177" y="15513"/>
                  </a:lnTo>
                  <a:lnTo>
                    <a:pt x="14648" y="15945"/>
                  </a:lnTo>
                  <a:lnTo>
                    <a:pt x="14072" y="16281"/>
                  </a:lnTo>
                  <a:lnTo>
                    <a:pt x="13400" y="16617"/>
                  </a:lnTo>
                  <a:lnTo>
                    <a:pt x="12679" y="16809"/>
                  </a:lnTo>
                  <a:lnTo>
                    <a:pt x="11959" y="17002"/>
                  </a:lnTo>
                  <a:lnTo>
                    <a:pt x="11239" y="17098"/>
                  </a:lnTo>
                  <a:lnTo>
                    <a:pt x="10470" y="17098"/>
                  </a:lnTo>
                  <a:lnTo>
                    <a:pt x="9702" y="17098"/>
                  </a:lnTo>
                  <a:lnTo>
                    <a:pt x="8933" y="17002"/>
                  </a:lnTo>
                  <a:lnTo>
                    <a:pt x="8213" y="16809"/>
                  </a:lnTo>
                  <a:lnTo>
                    <a:pt x="7493" y="16617"/>
                  </a:lnTo>
                  <a:lnTo>
                    <a:pt x="4659" y="15513"/>
                  </a:lnTo>
                  <a:lnTo>
                    <a:pt x="4659" y="15513"/>
                  </a:lnTo>
                  <a:lnTo>
                    <a:pt x="3987" y="15273"/>
                  </a:lnTo>
                  <a:lnTo>
                    <a:pt x="3362" y="14888"/>
                  </a:lnTo>
                  <a:lnTo>
                    <a:pt x="2786" y="14504"/>
                  </a:lnTo>
                  <a:lnTo>
                    <a:pt x="2258" y="14072"/>
                  </a:lnTo>
                  <a:lnTo>
                    <a:pt x="1778" y="13544"/>
                  </a:lnTo>
                  <a:lnTo>
                    <a:pt x="1345" y="13015"/>
                  </a:lnTo>
                  <a:lnTo>
                    <a:pt x="961" y="12439"/>
                  </a:lnTo>
                  <a:lnTo>
                    <a:pt x="625" y="11815"/>
                  </a:lnTo>
                  <a:lnTo>
                    <a:pt x="385" y="11190"/>
                  </a:lnTo>
                  <a:lnTo>
                    <a:pt x="193" y="10566"/>
                  </a:lnTo>
                  <a:lnTo>
                    <a:pt x="49" y="9894"/>
                  </a:lnTo>
                  <a:lnTo>
                    <a:pt x="1" y="9173"/>
                  </a:lnTo>
                  <a:lnTo>
                    <a:pt x="1" y="8501"/>
                  </a:lnTo>
                  <a:lnTo>
                    <a:pt x="97" y="7781"/>
                  </a:lnTo>
                  <a:lnTo>
                    <a:pt x="241" y="7108"/>
                  </a:lnTo>
                  <a:lnTo>
                    <a:pt x="433" y="6388"/>
                  </a:lnTo>
                  <a:lnTo>
                    <a:pt x="865" y="5283"/>
                  </a:lnTo>
                  <a:lnTo>
                    <a:pt x="865" y="5283"/>
                  </a:lnTo>
                  <a:lnTo>
                    <a:pt x="1153" y="4611"/>
                  </a:lnTo>
                  <a:lnTo>
                    <a:pt x="1489" y="3987"/>
                  </a:lnTo>
                  <a:lnTo>
                    <a:pt x="1874" y="3362"/>
                  </a:lnTo>
                  <a:lnTo>
                    <a:pt x="2354" y="2786"/>
                  </a:lnTo>
                  <a:lnTo>
                    <a:pt x="2882" y="2258"/>
                  </a:lnTo>
                  <a:lnTo>
                    <a:pt x="3410" y="1778"/>
                  </a:lnTo>
                  <a:lnTo>
                    <a:pt x="4035" y="1345"/>
                  </a:lnTo>
                  <a:lnTo>
                    <a:pt x="4659" y="961"/>
                  </a:lnTo>
                  <a:lnTo>
                    <a:pt x="5283" y="625"/>
                  </a:lnTo>
                  <a:lnTo>
                    <a:pt x="5956" y="385"/>
                  </a:lnTo>
                  <a:lnTo>
                    <a:pt x="6628" y="193"/>
                  </a:lnTo>
                  <a:lnTo>
                    <a:pt x="7348" y="49"/>
                  </a:lnTo>
                  <a:lnTo>
                    <a:pt x="8069" y="1"/>
                  </a:lnTo>
                  <a:lnTo>
                    <a:pt x="8789" y="49"/>
                  </a:lnTo>
                  <a:lnTo>
                    <a:pt x="9462" y="145"/>
                  </a:lnTo>
                  <a:lnTo>
                    <a:pt x="10182" y="3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6"/>
            <p:cNvSpPr/>
            <p:nvPr/>
          </p:nvSpPr>
          <p:spPr>
            <a:xfrm>
              <a:off x="6865600" y="3796375"/>
              <a:ext cx="94875" cy="111675"/>
            </a:xfrm>
            <a:custGeom>
              <a:avLst/>
              <a:gdLst/>
              <a:ahLst/>
              <a:cxnLst/>
              <a:rect l="l" t="t" r="r" b="b"/>
              <a:pathLst>
                <a:path w="3795" h="4467" extrusionOk="0">
                  <a:moveTo>
                    <a:pt x="1729" y="0"/>
                  </a:moveTo>
                  <a:lnTo>
                    <a:pt x="1393" y="96"/>
                  </a:lnTo>
                  <a:lnTo>
                    <a:pt x="1105" y="240"/>
                  </a:lnTo>
                  <a:lnTo>
                    <a:pt x="817" y="432"/>
                  </a:lnTo>
                  <a:lnTo>
                    <a:pt x="576" y="673"/>
                  </a:lnTo>
                  <a:lnTo>
                    <a:pt x="384" y="961"/>
                  </a:lnTo>
                  <a:lnTo>
                    <a:pt x="288" y="1297"/>
                  </a:lnTo>
                  <a:lnTo>
                    <a:pt x="48" y="2257"/>
                  </a:lnTo>
                  <a:lnTo>
                    <a:pt x="0" y="2594"/>
                  </a:lnTo>
                  <a:lnTo>
                    <a:pt x="0" y="2930"/>
                  </a:lnTo>
                  <a:lnTo>
                    <a:pt x="96" y="3266"/>
                  </a:lnTo>
                  <a:lnTo>
                    <a:pt x="240" y="3602"/>
                  </a:lnTo>
                  <a:lnTo>
                    <a:pt x="432" y="3890"/>
                  </a:lnTo>
                  <a:lnTo>
                    <a:pt x="673" y="4130"/>
                  </a:lnTo>
                  <a:lnTo>
                    <a:pt x="1009" y="4274"/>
                  </a:lnTo>
                  <a:lnTo>
                    <a:pt x="1345" y="4419"/>
                  </a:lnTo>
                  <a:lnTo>
                    <a:pt x="1681" y="4467"/>
                  </a:lnTo>
                  <a:lnTo>
                    <a:pt x="2017" y="4467"/>
                  </a:lnTo>
                  <a:lnTo>
                    <a:pt x="2353" y="4370"/>
                  </a:lnTo>
                  <a:lnTo>
                    <a:pt x="2690" y="4226"/>
                  </a:lnTo>
                  <a:lnTo>
                    <a:pt x="2978" y="4034"/>
                  </a:lnTo>
                  <a:lnTo>
                    <a:pt x="3218" y="3794"/>
                  </a:lnTo>
                  <a:lnTo>
                    <a:pt x="3362" y="3458"/>
                  </a:lnTo>
                  <a:lnTo>
                    <a:pt x="3506" y="3122"/>
                  </a:lnTo>
                  <a:lnTo>
                    <a:pt x="3746" y="2209"/>
                  </a:lnTo>
                  <a:lnTo>
                    <a:pt x="3794" y="1873"/>
                  </a:lnTo>
                  <a:lnTo>
                    <a:pt x="3794" y="1489"/>
                  </a:lnTo>
                  <a:lnTo>
                    <a:pt x="3698" y="1153"/>
                  </a:lnTo>
                  <a:lnTo>
                    <a:pt x="3554" y="865"/>
                  </a:lnTo>
                  <a:lnTo>
                    <a:pt x="3362" y="577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49" y="48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6"/>
            <p:cNvSpPr/>
            <p:nvPr/>
          </p:nvSpPr>
          <p:spPr>
            <a:xfrm>
              <a:off x="6865600" y="3801175"/>
              <a:ext cx="69650" cy="96075"/>
            </a:xfrm>
            <a:custGeom>
              <a:avLst/>
              <a:gdLst/>
              <a:ahLst/>
              <a:cxnLst/>
              <a:rect l="l" t="t" r="r" b="b"/>
              <a:pathLst>
                <a:path w="2786" h="3843" extrusionOk="0">
                  <a:moveTo>
                    <a:pt x="1201" y="0"/>
                  </a:moveTo>
                  <a:lnTo>
                    <a:pt x="913" y="192"/>
                  </a:lnTo>
                  <a:lnTo>
                    <a:pt x="625" y="433"/>
                  </a:lnTo>
                  <a:lnTo>
                    <a:pt x="432" y="769"/>
                  </a:lnTo>
                  <a:lnTo>
                    <a:pt x="288" y="1105"/>
                  </a:lnTo>
                  <a:lnTo>
                    <a:pt x="48" y="2065"/>
                  </a:lnTo>
                  <a:lnTo>
                    <a:pt x="0" y="2257"/>
                  </a:lnTo>
                  <a:lnTo>
                    <a:pt x="0" y="2498"/>
                  </a:lnTo>
                  <a:lnTo>
                    <a:pt x="48" y="2930"/>
                  </a:lnTo>
                  <a:lnTo>
                    <a:pt x="192" y="3362"/>
                  </a:lnTo>
                  <a:lnTo>
                    <a:pt x="480" y="3698"/>
                  </a:lnTo>
                  <a:lnTo>
                    <a:pt x="673" y="3794"/>
                  </a:lnTo>
                  <a:lnTo>
                    <a:pt x="1009" y="3842"/>
                  </a:lnTo>
                  <a:lnTo>
                    <a:pt x="1297" y="3794"/>
                  </a:lnTo>
                  <a:lnTo>
                    <a:pt x="1633" y="3698"/>
                  </a:lnTo>
                  <a:lnTo>
                    <a:pt x="1921" y="3506"/>
                  </a:lnTo>
                  <a:lnTo>
                    <a:pt x="2161" y="3266"/>
                  </a:lnTo>
                  <a:lnTo>
                    <a:pt x="2401" y="2978"/>
                  </a:lnTo>
                  <a:lnTo>
                    <a:pt x="2546" y="2690"/>
                  </a:lnTo>
                  <a:lnTo>
                    <a:pt x="2690" y="2306"/>
                  </a:lnTo>
                  <a:lnTo>
                    <a:pt x="2786" y="1921"/>
                  </a:lnTo>
                  <a:lnTo>
                    <a:pt x="2786" y="1537"/>
                  </a:lnTo>
                  <a:lnTo>
                    <a:pt x="2690" y="1153"/>
                  </a:lnTo>
                  <a:lnTo>
                    <a:pt x="2594" y="865"/>
                  </a:lnTo>
                  <a:lnTo>
                    <a:pt x="2449" y="577"/>
                  </a:lnTo>
                  <a:lnTo>
                    <a:pt x="2209" y="336"/>
                  </a:lnTo>
                  <a:lnTo>
                    <a:pt x="1969" y="144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6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extrusionOk="0">
                  <a:moveTo>
                    <a:pt x="1874" y="0"/>
                  </a:move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6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fill="none" extrusionOk="0">
                  <a:moveTo>
                    <a:pt x="1249" y="4370"/>
                  </a:moveTo>
                  <a:lnTo>
                    <a:pt x="1249" y="4370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210" y="0"/>
                  </a:lnTo>
                  <a:lnTo>
                    <a:pt x="1874" y="0"/>
                  </a:ln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6"/>
            <p:cNvSpPr/>
            <p:nvPr/>
          </p:nvSpPr>
          <p:spPr>
            <a:xfrm>
              <a:off x="6699900" y="3750750"/>
              <a:ext cx="70875" cy="96075"/>
            </a:xfrm>
            <a:custGeom>
              <a:avLst/>
              <a:gdLst/>
              <a:ahLst/>
              <a:cxnLst/>
              <a:rect l="l" t="t" r="r" b="b"/>
              <a:pathLst>
                <a:path w="2835" h="3843" extrusionOk="0">
                  <a:moveTo>
                    <a:pt x="1297" y="0"/>
                  </a:moveTo>
                  <a:lnTo>
                    <a:pt x="1009" y="192"/>
                  </a:lnTo>
                  <a:lnTo>
                    <a:pt x="721" y="432"/>
                  </a:lnTo>
                  <a:lnTo>
                    <a:pt x="481" y="721"/>
                  </a:lnTo>
                  <a:lnTo>
                    <a:pt x="337" y="1105"/>
                  </a:lnTo>
                  <a:lnTo>
                    <a:pt x="49" y="2017"/>
                  </a:lnTo>
                  <a:lnTo>
                    <a:pt x="1" y="2209"/>
                  </a:lnTo>
                  <a:lnTo>
                    <a:pt x="1" y="2450"/>
                  </a:lnTo>
                  <a:lnTo>
                    <a:pt x="49" y="2882"/>
                  </a:lnTo>
                  <a:lnTo>
                    <a:pt x="193" y="3314"/>
                  </a:lnTo>
                  <a:lnTo>
                    <a:pt x="433" y="3698"/>
                  </a:lnTo>
                  <a:lnTo>
                    <a:pt x="625" y="3746"/>
                  </a:lnTo>
                  <a:lnTo>
                    <a:pt x="961" y="3842"/>
                  </a:lnTo>
                  <a:lnTo>
                    <a:pt x="1249" y="3794"/>
                  </a:lnTo>
                  <a:lnTo>
                    <a:pt x="1586" y="3698"/>
                  </a:lnTo>
                  <a:lnTo>
                    <a:pt x="1874" y="3554"/>
                  </a:lnTo>
                  <a:lnTo>
                    <a:pt x="2114" y="3314"/>
                  </a:lnTo>
                  <a:lnTo>
                    <a:pt x="2354" y="3074"/>
                  </a:lnTo>
                  <a:lnTo>
                    <a:pt x="2546" y="2738"/>
                  </a:lnTo>
                  <a:lnTo>
                    <a:pt x="2690" y="2353"/>
                  </a:lnTo>
                  <a:lnTo>
                    <a:pt x="2786" y="1969"/>
                  </a:lnTo>
                  <a:lnTo>
                    <a:pt x="2834" y="1585"/>
                  </a:lnTo>
                  <a:lnTo>
                    <a:pt x="2786" y="1249"/>
                  </a:lnTo>
                  <a:lnTo>
                    <a:pt x="2690" y="913"/>
                  </a:lnTo>
                  <a:lnTo>
                    <a:pt x="2498" y="625"/>
                  </a:lnTo>
                  <a:lnTo>
                    <a:pt x="2306" y="384"/>
                  </a:lnTo>
                  <a:lnTo>
                    <a:pt x="2066" y="192"/>
                  </a:lnTo>
                  <a:lnTo>
                    <a:pt x="1778" y="48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6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extrusionOk="0">
                  <a:moveTo>
                    <a:pt x="2642" y="0"/>
                  </a:move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6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fill="none" extrusionOk="0">
                  <a:moveTo>
                    <a:pt x="192" y="1969"/>
                  </a:move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6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extrusionOk="0">
                  <a:moveTo>
                    <a:pt x="1442" y="1"/>
                  </a:move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6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fill="none" extrusionOk="0">
                  <a:moveTo>
                    <a:pt x="1682" y="1"/>
                  </a:moveTo>
                  <a:lnTo>
                    <a:pt x="1682" y="1"/>
                  </a:lnTo>
                  <a:lnTo>
                    <a:pt x="1442" y="1"/>
                  </a:ln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6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extrusionOk="0">
                  <a:moveTo>
                    <a:pt x="9078" y="1"/>
                  </a:move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6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fill="none" extrusionOk="0">
                  <a:moveTo>
                    <a:pt x="19883" y="4803"/>
                  </a:move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lnTo>
                    <a:pt x="9078" y="1"/>
                  </a:ln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6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extrusionOk="0">
                  <a:moveTo>
                    <a:pt x="1586" y="0"/>
                  </a:move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6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fill="none" extrusionOk="0">
                  <a:moveTo>
                    <a:pt x="2018" y="0"/>
                  </a:moveTo>
                  <a:lnTo>
                    <a:pt x="2018" y="0"/>
                  </a:lnTo>
                  <a:lnTo>
                    <a:pt x="1586" y="0"/>
                  </a:ln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lnTo>
                    <a:pt x="20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6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extrusionOk="0">
                  <a:moveTo>
                    <a:pt x="1153" y="0"/>
                  </a:move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6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fill="none" extrusionOk="0">
                  <a:moveTo>
                    <a:pt x="1441" y="0"/>
                  </a:moveTo>
                  <a:lnTo>
                    <a:pt x="1441" y="0"/>
                  </a:lnTo>
                  <a:lnTo>
                    <a:pt x="1153" y="0"/>
                  </a:ln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625" y="1153"/>
                  </a:lnTo>
                  <a:lnTo>
                    <a:pt x="62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lnTo>
                    <a:pt x="14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6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extrusionOk="0">
                  <a:moveTo>
                    <a:pt x="288" y="0"/>
                  </a:move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6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288" y="0"/>
                  </a:ln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6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extrusionOk="0">
                  <a:moveTo>
                    <a:pt x="192" y="1"/>
                  </a:move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6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fill="none" extrusionOk="0">
                  <a:moveTo>
                    <a:pt x="289" y="1"/>
                  </a:moveTo>
                  <a:lnTo>
                    <a:pt x="289" y="1"/>
                  </a:lnTo>
                  <a:lnTo>
                    <a:pt x="192" y="1"/>
                  </a:ln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lnTo>
                    <a:pt x="385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6"/>
            <p:cNvSpPr/>
            <p:nvPr/>
          </p:nvSpPr>
          <p:spPr>
            <a:xfrm>
              <a:off x="7085300" y="3928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6"/>
            <p:cNvSpPr/>
            <p:nvPr/>
          </p:nvSpPr>
          <p:spPr>
            <a:xfrm>
              <a:off x="7094900" y="392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6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extrusionOk="0">
                  <a:moveTo>
                    <a:pt x="1201" y="0"/>
                  </a:moveTo>
                  <a:lnTo>
                    <a:pt x="913" y="48"/>
                  </a:lnTo>
                  <a:lnTo>
                    <a:pt x="721" y="144"/>
                  </a:lnTo>
                  <a:lnTo>
                    <a:pt x="481" y="288"/>
                  </a:lnTo>
                  <a:lnTo>
                    <a:pt x="337" y="480"/>
                  </a:lnTo>
                  <a:lnTo>
                    <a:pt x="193" y="720"/>
                  </a:lnTo>
                  <a:lnTo>
                    <a:pt x="97" y="1009"/>
                  </a:lnTo>
                  <a:lnTo>
                    <a:pt x="0" y="1297"/>
                  </a:lnTo>
                  <a:lnTo>
                    <a:pt x="0" y="1585"/>
                  </a:lnTo>
                  <a:lnTo>
                    <a:pt x="49" y="1873"/>
                  </a:lnTo>
                  <a:lnTo>
                    <a:pt x="145" y="2161"/>
                  </a:lnTo>
                  <a:lnTo>
                    <a:pt x="241" y="2497"/>
                  </a:lnTo>
                  <a:lnTo>
                    <a:pt x="481" y="2737"/>
                  </a:lnTo>
                  <a:lnTo>
                    <a:pt x="721" y="3026"/>
                  </a:lnTo>
                  <a:lnTo>
                    <a:pt x="1057" y="3266"/>
                  </a:lnTo>
                  <a:lnTo>
                    <a:pt x="1441" y="3458"/>
                  </a:lnTo>
                  <a:lnTo>
                    <a:pt x="1873" y="3602"/>
                  </a:lnTo>
                  <a:lnTo>
                    <a:pt x="2546" y="3698"/>
                  </a:lnTo>
                  <a:lnTo>
                    <a:pt x="3170" y="3746"/>
                  </a:lnTo>
                  <a:lnTo>
                    <a:pt x="3698" y="3746"/>
                  </a:lnTo>
                  <a:lnTo>
                    <a:pt x="4131" y="3650"/>
                  </a:lnTo>
                  <a:lnTo>
                    <a:pt x="4515" y="3458"/>
                  </a:lnTo>
                  <a:lnTo>
                    <a:pt x="4851" y="3266"/>
                  </a:lnTo>
                  <a:lnTo>
                    <a:pt x="5139" y="3026"/>
                  </a:lnTo>
                  <a:lnTo>
                    <a:pt x="5331" y="2786"/>
                  </a:lnTo>
                  <a:lnTo>
                    <a:pt x="5475" y="2497"/>
                  </a:lnTo>
                  <a:lnTo>
                    <a:pt x="5619" y="2161"/>
                  </a:lnTo>
                  <a:lnTo>
                    <a:pt x="5667" y="1873"/>
                  </a:lnTo>
                  <a:lnTo>
                    <a:pt x="5667" y="1585"/>
                  </a:lnTo>
                  <a:lnTo>
                    <a:pt x="5667" y="1345"/>
                  </a:lnTo>
                  <a:lnTo>
                    <a:pt x="5571" y="1105"/>
                  </a:lnTo>
                  <a:lnTo>
                    <a:pt x="5475" y="864"/>
                  </a:lnTo>
                  <a:lnTo>
                    <a:pt x="5379" y="720"/>
                  </a:lnTo>
                  <a:lnTo>
                    <a:pt x="5091" y="528"/>
                  </a:lnTo>
                  <a:lnTo>
                    <a:pt x="4803" y="480"/>
                  </a:lnTo>
                  <a:lnTo>
                    <a:pt x="4515" y="480"/>
                  </a:lnTo>
                  <a:lnTo>
                    <a:pt x="4227" y="576"/>
                  </a:lnTo>
                  <a:lnTo>
                    <a:pt x="3746" y="816"/>
                  </a:lnTo>
                  <a:lnTo>
                    <a:pt x="3506" y="913"/>
                  </a:lnTo>
                  <a:lnTo>
                    <a:pt x="3266" y="1009"/>
                  </a:lnTo>
                  <a:lnTo>
                    <a:pt x="3074" y="961"/>
                  </a:lnTo>
                  <a:lnTo>
                    <a:pt x="2882" y="864"/>
                  </a:lnTo>
                  <a:lnTo>
                    <a:pt x="2546" y="480"/>
                  </a:lnTo>
                  <a:lnTo>
                    <a:pt x="2306" y="336"/>
                  </a:lnTo>
                  <a:lnTo>
                    <a:pt x="2066" y="144"/>
                  </a:lnTo>
                  <a:lnTo>
                    <a:pt x="1681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6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1681" y="48"/>
                  </a:lnTo>
                  <a:lnTo>
                    <a:pt x="2066" y="144"/>
                  </a:lnTo>
                  <a:lnTo>
                    <a:pt x="2306" y="336"/>
                  </a:lnTo>
                  <a:lnTo>
                    <a:pt x="2546" y="480"/>
                  </a:lnTo>
                  <a:lnTo>
                    <a:pt x="2546" y="480"/>
                  </a:lnTo>
                  <a:lnTo>
                    <a:pt x="2882" y="864"/>
                  </a:lnTo>
                  <a:lnTo>
                    <a:pt x="3074" y="961"/>
                  </a:lnTo>
                  <a:lnTo>
                    <a:pt x="3266" y="1009"/>
                  </a:lnTo>
                  <a:lnTo>
                    <a:pt x="3266" y="1009"/>
                  </a:lnTo>
                  <a:lnTo>
                    <a:pt x="3506" y="913"/>
                  </a:lnTo>
                  <a:lnTo>
                    <a:pt x="3746" y="816"/>
                  </a:lnTo>
                  <a:lnTo>
                    <a:pt x="4227" y="576"/>
                  </a:lnTo>
                  <a:lnTo>
                    <a:pt x="4515" y="480"/>
                  </a:lnTo>
                  <a:lnTo>
                    <a:pt x="4803" y="480"/>
                  </a:lnTo>
                  <a:lnTo>
                    <a:pt x="5091" y="528"/>
                  </a:lnTo>
                  <a:lnTo>
                    <a:pt x="5379" y="720"/>
                  </a:lnTo>
                  <a:lnTo>
                    <a:pt x="5379" y="720"/>
                  </a:lnTo>
                  <a:lnTo>
                    <a:pt x="5475" y="864"/>
                  </a:lnTo>
                  <a:lnTo>
                    <a:pt x="5571" y="1105"/>
                  </a:lnTo>
                  <a:lnTo>
                    <a:pt x="5667" y="1345"/>
                  </a:lnTo>
                  <a:lnTo>
                    <a:pt x="5667" y="1585"/>
                  </a:lnTo>
                  <a:lnTo>
                    <a:pt x="5667" y="1873"/>
                  </a:lnTo>
                  <a:lnTo>
                    <a:pt x="5619" y="2161"/>
                  </a:lnTo>
                  <a:lnTo>
                    <a:pt x="5475" y="2497"/>
                  </a:lnTo>
                  <a:lnTo>
                    <a:pt x="5331" y="2786"/>
                  </a:lnTo>
                  <a:lnTo>
                    <a:pt x="5139" y="3026"/>
                  </a:lnTo>
                  <a:lnTo>
                    <a:pt x="4851" y="3266"/>
                  </a:lnTo>
                  <a:lnTo>
                    <a:pt x="4515" y="3458"/>
                  </a:lnTo>
                  <a:lnTo>
                    <a:pt x="4131" y="3650"/>
                  </a:lnTo>
                  <a:lnTo>
                    <a:pt x="3698" y="3746"/>
                  </a:lnTo>
                  <a:lnTo>
                    <a:pt x="3170" y="3746"/>
                  </a:lnTo>
                  <a:lnTo>
                    <a:pt x="2546" y="3698"/>
                  </a:lnTo>
                  <a:lnTo>
                    <a:pt x="1873" y="3602"/>
                  </a:lnTo>
                  <a:lnTo>
                    <a:pt x="1873" y="3602"/>
                  </a:lnTo>
                  <a:lnTo>
                    <a:pt x="1441" y="3458"/>
                  </a:lnTo>
                  <a:lnTo>
                    <a:pt x="1057" y="3266"/>
                  </a:lnTo>
                  <a:lnTo>
                    <a:pt x="721" y="3026"/>
                  </a:lnTo>
                  <a:lnTo>
                    <a:pt x="481" y="2737"/>
                  </a:lnTo>
                  <a:lnTo>
                    <a:pt x="241" y="2497"/>
                  </a:lnTo>
                  <a:lnTo>
                    <a:pt x="145" y="2161"/>
                  </a:lnTo>
                  <a:lnTo>
                    <a:pt x="49" y="1873"/>
                  </a:lnTo>
                  <a:lnTo>
                    <a:pt x="0" y="1585"/>
                  </a:lnTo>
                  <a:lnTo>
                    <a:pt x="0" y="1297"/>
                  </a:lnTo>
                  <a:lnTo>
                    <a:pt x="97" y="1009"/>
                  </a:lnTo>
                  <a:lnTo>
                    <a:pt x="193" y="720"/>
                  </a:lnTo>
                  <a:lnTo>
                    <a:pt x="337" y="480"/>
                  </a:lnTo>
                  <a:lnTo>
                    <a:pt x="481" y="288"/>
                  </a:lnTo>
                  <a:lnTo>
                    <a:pt x="721" y="144"/>
                  </a:lnTo>
                  <a:lnTo>
                    <a:pt x="91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6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extrusionOk="0">
                  <a:moveTo>
                    <a:pt x="3314" y="1"/>
                  </a:move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6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fill="none" extrusionOk="0">
                  <a:moveTo>
                    <a:pt x="4562" y="241"/>
                  </a:move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lnTo>
                    <a:pt x="3314" y="1"/>
                  </a:ln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113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6"/>
            <p:cNvSpPr/>
            <p:nvPr/>
          </p:nvSpPr>
          <p:spPr>
            <a:xfrm>
              <a:off x="6753925" y="3884025"/>
              <a:ext cx="121300" cy="49250"/>
            </a:xfrm>
            <a:custGeom>
              <a:avLst/>
              <a:gdLst/>
              <a:ahLst/>
              <a:cxnLst/>
              <a:rect l="l" t="t" r="r" b="b"/>
              <a:pathLst>
                <a:path w="4852" h="1970" extrusionOk="0">
                  <a:moveTo>
                    <a:pt x="529" y="0"/>
                  </a:moveTo>
                  <a:lnTo>
                    <a:pt x="241" y="48"/>
                  </a:lnTo>
                  <a:lnTo>
                    <a:pt x="1" y="192"/>
                  </a:lnTo>
                  <a:lnTo>
                    <a:pt x="145" y="528"/>
                  </a:lnTo>
                  <a:lnTo>
                    <a:pt x="337" y="864"/>
                  </a:lnTo>
                  <a:lnTo>
                    <a:pt x="577" y="1153"/>
                  </a:lnTo>
                  <a:lnTo>
                    <a:pt x="865" y="1441"/>
                  </a:lnTo>
                  <a:lnTo>
                    <a:pt x="1201" y="1633"/>
                  </a:lnTo>
                  <a:lnTo>
                    <a:pt x="1634" y="1825"/>
                  </a:lnTo>
                  <a:lnTo>
                    <a:pt x="2066" y="1921"/>
                  </a:lnTo>
                  <a:lnTo>
                    <a:pt x="2498" y="1969"/>
                  </a:lnTo>
                  <a:lnTo>
                    <a:pt x="2882" y="1969"/>
                  </a:lnTo>
                  <a:lnTo>
                    <a:pt x="3219" y="1921"/>
                  </a:lnTo>
                  <a:lnTo>
                    <a:pt x="3555" y="1825"/>
                  </a:lnTo>
                  <a:lnTo>
                    <a:pt x="3843" y="1681"/>
                  </a:lnTo>
                  <a:lnTo>
                    <a:pt x="4131" y="1537"/>
                  </a:lnTo>
                  <a:lnTo>
                    <a:pt x="4419" y="1345"/>
                  </a:lnTo>
                  <a:lnTo>
                    <a:pt x="4659" y="1153"/>
                  </a:lnTo>
                  <a:lnTo>
                    <a:pt x="4851" y="913"/>
                  </a:lnTo>
                  <a:lnTo>
                    <a:pt x="4707" y="720"/>
                  </a:lnTo>
                  <a:lnTo>
                    <a:pt x="4419" y="528"/>
                  </a:lnTo>
                  <a:lnTo>
                    <a:pt x="4131" y="480"/>
                  </a:lnTo>
                  <a:lnTo>
                    <a:pt x="3843" y="480"/>
                  </a:lnTo>
                  <a:lnTo>
                    <a:pt x="3555" y="576"/>
                  </a:lnTo>
                  <a:lnTo>
                    <a:pt x="3074" y="816"/>
                  </a:lnTo>
                  <a:lnTo>
                    <a:pt x="2834" y="913"/>
                  </a:lnTo>
                  <a:lnTo>
                    <a:pt x="2594" y="1009"/>
                  </a:lnTo>
                  <a:lnTo>
                    <a:pt x="2402" y="961"/>
                  </a:lnTo>
                  <a:lnTo>
                    <a:pt x="2210" y="864"/>
                  </a:lnTo>
                  <a:lnTo>
                    <a:pt x="1874" y="528"/>
                  </a:lnTo>
                  <a:lnTo>
                    <a:pt x="1682" y="336"/>
                  </a:lnTo>
                  <a:lnTo>
                    <a:pt x="1394" y="144"/>
                  </a:lnTo>
                  <a:lnTo>
                    <a:pt x="1009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6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extrusionOk="0">
                  <a:moveTo>
                    <a:pt x="1297" y="1"/>
                  </a:move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6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6"/>
            <p:cNvSpPr/>
            <p:nvPr/>
          </p:nvSpPr>
          <p:spPr>
            <a:xfrm>
              <a:off x="6716725" y="3707525"/>
              <a:ext cx="78050" cy="33650"/>
            </a:xfrm>
            <a:custGeom>
              <a:avLst/>
              <a:gdLst/>
              <a:ahLst/>
              <a:cxnLst/>
              <a:rect l="l" t="t" r="r" b="b"/>
              <a:pathLst>
                <a:path w="3122" h="1346" extrusionOk="0">
                  <a:moveTo>
                    <a:pt x="1633" y="0"/>
                  </a:moveTo>
                  <a:lnTo>
                    <a:pt x="1249" y="48"/>
                  </a:lnTo>
                  <a:lnTo>
                    <a:pt x="865" y="144"/>
                  </a:lnTo>
                  <a:lnTo>
                    <a:pt x="528" y="337"/>
                  </a:lnTo>
                  <a:lnTo>
                    <a:pt x="240" y="673"/>
                  </a:lnTo>
                  <a:lnTo>
                    <a:pt x="0" y="1009"/>
                  </a:lnTo>
                  <a:lnTo>
                    <a:pt x="0" y="1153"/>
                  </a:lnTo>
                  <a:lnTo>
                    <a:pt x="48" y="1249"/>
                  </a:lnTo>
                  <a:lnTo>
                    <a:pt x="144" y="1249"/>
                  </a:lnTo>
                  <a:lnTo>
                    <a:pt x="240" y="1153"/>
                  </a:lnTo>
                  <a:lnTo>
                    <a:pt x="480" y="865"/>
                  </a:lnTo>
                  <a:lnTo>
                    <a:pt x="816" y="625"/>
                  </a:lnTo>
                  <a:lnTo>
                    <a:pt x="1153" y="481"/>
                  </a:lnTo>
                  <a:lnTo>
                    <a:pt x="1537" y="385"/>
                  </a:lnTo>
                  <a:lnTo>
                    <a:pt x="1921" y="433"/>
                  </a:lnTo>
                  <a:lnTo>
                    <a:pt x="2113" y="481"/>
                  </a:lnTo>
                  <a:lnTo>
                    <a:pt x="2257" y="529"/>
                  </a:lnTo>
                  <a:lnTo>
                    <a:pt x="2449" y="673"/>
                  </a:lnTo>
                  <a:lnTo>
                    <a:pt x="2593" y="865"/>
                  </a:lnTo>
                  <a:lnTo>
                    <a:pt x="2689" y="1009"/>
                  </a:lnTo>
                  <a:lnTo>
                    <a:pt x="2786" y="1249"/>
                  </a:lnTo>
                  <a:lnTo>
                    <a:pt x="2834" y="1297"/>
                  </a:lnTo>
                  <a:lnTo>
                    <a:pt x="2882" y="1345"/>
                  </a:lnTo>
                  <a:lnTo>
                    <a:pt x="3026" y="1345"/>
                  </a:lnTo>
                  <a:lnTo>
                    <a:pt x="3122" y="1249"/>
                  </a:lnTo>
                  <a:lnTo>
                    <a:pt x="3122" y="1201"/>
                  </a:lnTo>
                  <a:lnTo>
                    <a:pt x="3122" y="1153"/>
                  </a:lnTo>
                  <a:lnTo>
                    <a:pt x="2930" y="769"/>
                  </a:lnTo>
                  <a:lnTo>
                    <a:pt x="2786" y="577"/>
                  </a:lnTo>
                  <a:lnTo>
                    <a:pt x="2641" y="433"/>
                  </a:lnTo>
                  <a:lnTo>
                    <a:pt x="2353" y="192"/>
                  </a:lnTo>
                  <a:lnTo>
                    <a:pt x="2017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6"/>
            <p:cNvSpPr/>
            <p:nvPr/>
          </p:nvSpPr>
          <p:spPr>
            <a:xfrm>
              <a:off x="6904000" y="3748350"/>
              <a:ext cx="72075" cy="46850"/>
            </a:xfrm>
            <a:custGeom>
              <a:avLst/>
              <a:gdLst/>
              <a:ahLst/>
              <a:cxnLst/>
              <a:rect l="l" t="t" r="r" b="b"/>
              <a:pathLst>
                <a:path w="2883" h="1874" extrusionOk="0">
                  <a:moveTo>
                    <a:pt x="1010" y="0"/>
                  </a:moveTo>
                  <a:lnTo>
                    <a:pt x="769" y="48"/>
                  </a:lnTo>
                  <a:lnTo>
                    <a:pt x="529" y="96"/>
                  </a:lnTo>
                  <a:lnTo>
                    <a:pt x="289" y="192"/>
                  </a:lnTo>
                  <a:lnTo>
                    <a:pt x="97" y="336"/>
                  </a:lnTo>
                  <a:lnTo>
                    <a:pt x="49" y="384"/>
                  </a:lnTo>
                  <a:lnTo>
                    <a:pt x="1" y="432"/>
                  </a:lnTo>
                  <a:lnTo>
                    <a:pt x="49" y="576"/>
                  </a:lnTo>
                  <a:lnTo>
                    <a:pt x="145" y="625"/>
                  </a:lnTo>
                  <a:lnTo>
                    <a:pt x="241" y="625"/>
                  </a:lnTo>
                  <a:lnTo>
                    <a:pt x="289" y="576"/>
                  </a:lnTo>
                  <a:lnTo>
                    <a:pt x="481" y="480"/>
                  </a:lnTo>
                  <a:lnTo>
                    <a:pt x="625" y="432"/>
                  </a:lnTo>
                  <a:lnTo>
                    <a:pt x="817" y="384"/>
                  </a:lnTo>
                  <a:lnTo>
                    <a:pt x="1010" y="336"/>
                  </a:lnTo>
                  <a:lnTo>
                    <a:pt x="1202" y="336"/>
                  </a:lnTo>
                  <a:lnTo>
                    <a:pt x="1394" y="432"/>
                  </a:lnTo>
                  <a:lnTo>
                    <a:pt x="1730" y="576"/>
                  </a:lnTo>
                  <a:lnTo>
                    <a:pt x="2018" y="817"/>
                  </a:lnTo>
                  <a:lnTo>
                    <a:pt x="2306" y="1057"/>
                  </a:lnTo>
                  <a:lnTo>
                    <a:pt x="2498" y="1393"/>
                  </a:lnTo>
                  <a:lnTo>
                    <a:pt x="2546" y="1585"/>
                  </a:lnTo>
                  <a:lnTo>
                    <a:pt x="2594" y="1729"/>
                  </a:lnTo>
                  <a:lnTo>
                    <a:pt x="2642" y="1825"/>
                  </a:lnTo>
                  <a:lnTo>
                    <a:pt x="2738" y="1873"/>
                  </a:lnTo>
                  <a:lnTo>
                    <a:pt x="2834" y="1825"/>
                  </a:lnTo>
                  <a:lnTo>
                    <a:pt x="2882" y="1729"/>
                  </a:lnTo>
                  <a:lnTo>
                    <a:pt x="2834" y="1489"/>
                  </a:lnTo>
                  <a:lnTo>
                    <a:pt x="2786" y="1297"/>
                  </a:lnTo>
                  <a:lnTo>
                    <a:pt x="2690" y="1057"/>
                  </a:lnTo>
                  <a:lnTo>
                    <a:pt x="2594" y="865"/>
                  </a:lnTo>
                  <a:lnTo>
                    <a:pt x="2306" y="528"/>
                  </a:lnTo>
                  <a:lnTo>
                    <a:pt x="1922" y="240"/>
                  </a:lnTo>
                  <a:lnTo>
                    <a:pt x="1730" y="144"/>
                  </a:lnTo>
                  <a:lnTo>
                    <a:pt x="1490" y="96"/>
                  </a:lnTo>
                  <a:lnTo>
                    <a:pt x="1010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6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extrusionOk="0">
                  <a:moveTo>
                    <a:pt x="1297" y="0"/>
                  </a:move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6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6"/>
            <p:cNvSpPr/>
            <p:nvPr/>
          </p:nvSpPr>
          <p:spPr>
            <a:xfrm>
              <a:off x="6805550" y="3828775"/>
              <a:ext cx="22850" cy="20450"/>
            </a:xfrm>
            <a:custGeom>
              <a:avLst/>
              <a:gdLst/>
              <a:ahLst/>
              <a:cxnLst/>
              <a:rect l="l" t="t" r="r" b="b"/>
              <a:pathLst>
                <a:path w="914" h="818" extrusionOk="0">
                  <a:moveTo>
                    <a:pt x="241" y="1"/>
                  </a:moveTo>
                  <a:lnTo>
                    <a:pt x="193" y="49"/>
                  </a:lnTo>
                  <a:lnTo>
                    <a:pt x="49" y="385"/>
                  </a:lnTo>
                  <a:lnTo>
                    <a:pt x="49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97" y="817"/>
                  </a:lnTo>
                  <a:lnTo>
                    <a:pt x="193" y="817"/>
                  </a:lnTo>
                  <a:lnTo>
                    <a:pt x="193" y="721"/>
                  </a:lnTo>
                  <a:lnTo>
                    <a:pt x="193" y="625"/>
                  </a:lnTo>
                  <a:lnTo>
                    <a:pt x="241" y="433"/>
                  </a:lnTo>
                  <a:lnTo>
                    <a:pt x="284" y="282"/>
                  </a:lnTo>
                  <a:lnTo>
                    <a:pt x="289" y="289"/>
                  </a:lnTo>
                  <a:lnTo>
                    <a:pt x="337" y="385"/>
                  </a:lnTo>
                  <a:lnTo>
                    <a:pt x="433" y="673"/>
                  </a:lnTo>
                  <a:lnTo>
                    <a:pt x="529" y="721"/>
                  </a:lnTo>
                  <a:lnTo>
                    <a:pt x="625" y="721"/>
                  </a:lnTo>
                  <a:lnTo>
                    <a:pt x="913" y="337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17" y="145"/>
                  </a:lnTo>
                  <a:lnTo>
                    <a:pt x="769" y="193"/>
                  </a:lnTo>
                  <a:lnTo>
                    <a:pt x="561" y="470"/>
                  </a:lnTo>
                  <a:lnTo>
                    <a:pt x="481" y="337"/>
                  </a:lnTo>
                  <a:lnTo>
                    <a:pt x="385" y="193"/>
                  </a:lnTo>
                  <a:lnTo>
                    <a:pt x="337" y="97"/>
                  </a:lnTo>
                  <a:lnTo>
                    <a:pt x="289" y="4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6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extrusionOk="0">
                  <a:moveTo>
                    <a:pt x="9989" y="0"/>
                  </a:move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6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fill="none" extrusionOk="0">
                  <a:moveTo>
                    <a:pt x="9989" y="0"/>
                  </a:moveTo>
                  <a:lnTo>
                    <a:pt x="9989" y="0"/>
                  </a:ln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6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extrusionOk="0">
                  <a:moveTo>
                    <a:pt x="576" y="0"/>
                  </a:move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6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fill="none" extrusionOk="0">
                  <a:moveTo>
                    <a:pt x="576" y="0"/>
                  </a:moveTo>
                  <a:lnTo>
                    <a:pt x="576" y="0"/>
                  </a:lnTo>
                  <a:lnTo>
                    <a:pt x="0" y="625"/>
                  </a:ln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6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extrusionOk="0">
                  <a:moveTo>
                    <a:pt x="0" y="0"/>
                  </a:moveTo>
                  <a:lnTo>
                    <a:pt x="0" y="192"/>
                  </a:lnTo>
                  <a:lnTo>
                    <a:pt x="96" y="672"/>
                  </a:lnTo>
                  <a:lnTo>
                    <a:pt x="432" y="2209"/>
                  </a:lnTo>
                  <a:lnTo>
                    <a:pt x="961" y="4418"/>
                  </a:lnTo>
                  <a:lnTo>
                    <a:pt x="1105" y="4370"/>
                  </a:lnTo>
                  <a:lnTo>
                    <a:pt x="1393" y="4274"/>
                  </a:lnTo>
                  <a:lnTo>
                    <a:pt x="1729" y="4130"/>
                  </a:lnTo>
                  <a:lnTo>
                    <a:pt x="1921" y="4034"/>
                  </a:lnTo>
                  <a:lnTo>
                    <a:pt x="1873" y="3746"/>
                  </a:lnTo>
                  <a:lnTo>
                    <a:pt x="1681" y="3170"/>
                  </a:lnTo>
                  <a:lnTo>
                    <a:pt x="1441" y="2401"/>
                  </a:lnTo>
                  <a:lnTo>
                    <a:pt x="1681" y="2353"/>
                  </a:lnTo>
                  <a:lnTo>
                    <a:pt x="1873" y="2209"/>
                  </a:lnTo>
                  <a:lnTo>
                    <a:pt x="1969" y="2113"/>
                  </a:lnTo>
                  <a:lnTo>
                    <a:pt x="2065" y="2017"/>
                  </a:lnTo>
                  <a:lnTo>
                    <a:pt x="2113" y="1873"/>
                  </a:lnTo>
                  <a:lnTo>
                    <a:pt x="2065" y="1729"/>
                  </a:lnTo>
                  <a:lnTo>
                    <a:pt x="2017" y="1633"/>
                  </a:lnTo>
                  <a:lnTo>
                    <a:pt x="1921" y="1489"/>
                  </a:lnTo>
                  <a:lnTo>
                    <a:pt x="1729" y="1249"/>
                  </a:lnTo>
                  <a:lnTo>
                    <a:pt x="1537" y="1153"/>
                  </a:lnTo>
                  <a:lnTo>
                    <a:pt x="1489" y="1153"/>
                  </a:lnTo>
                  <a:lnTo>
                    <a:pt x="1393" y="1201"/>
                  </a:lnTo>
                  <a:lnTo>
                    <a:pt x="1297" y="1345"/>
                  </a:lnTo>
                  <a:lnTo>
                    <a:pt x="1201" y="1633"/>
                  </a:lnTo>
                  <a:lnTo>
                    <a:pt x="1153" y="1441"/>
                  </a:lnTo>
                  <a:lnTo>
                    <a:pt x="1009" y="1201"/>
                  </a:lnTo>
                  <a:lnTo>
                    <a:pt x="624" y="672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6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fill="none" extrusionOk="0">
                  <a:moveTo>
                    <a:pt x="961" y="4418"/>
                  </a:moveTo>
                  <a:lnTo>
                    <a:pt x="961" y="4418"/>
                  </a:lnTo>
                  <a:lnTo>
                    <a:pt x="432" y="2209"/>
                  </a:lnTo>
                  <a:lnTo>
                    <a:pt x="96" y="67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192"/>
                  </a:lnTo>
                  <a:lnTo>
                    <a:pt x="624" y="672"/>
                  </a:lnTo>
                  <a:lnTo>
                    <a:pt x="1009" y="1201"/>
                  </a:lnTo>
                  <a:lnTo>
                    <a:pt x="1153" y="1441"/>
                  </a:lnTo>
                  <a:lnTo>
                    <a:pt x="1201" y="1633"/>
                  </a:lnTo>
                  <a:lnTo>
                    <a:pt x="1201" y="1633"/>
                  </a:lnTo>
                  <a:lnTo>
                    <a:pt x="1297" y="1345"/>
                  </a:lnTo>
                  <a:lnTo>
                    <a:pt x="1393" y="1201"/>
                  </a:lnTo>
                  <a:lnTo>
                    <a:pt x="1489" y="1153"/>
                  </a:lnTo>
                  <a:lnTo>
                    <a:pt x="1537" y="1153"/>
                  </a:lnTo>
                  <a:lnTo>
                    <a:pt x="1537" y="1153"/>
                  </a:lnTo>
                  <a:lnTo>
                    <a:pt x="1729" y="1249"/>
                  </a:lnTo>
                  <a:lnTo>
                    <a:pt x="1921" y="1489"/>
                  </a:lnTo>
                  <a:lnTo>
                    <a:pt x="2017" y="1633"/>
                  </a:lnTo>
                  <a:lnTo>
                    <a:pt x="2065" y="1729"/>
                  </a:lnTo>
                  <a:lnTo>
                    <a:pt x="2113" y="1873"/>
                  </a:lnTo>
                  <a:lnTo>
                    <a:pt x="2065" y="2017"/>
                  </a:lnTo>
                  <a:lnTo>
                    <a:pt x="2065" y="2017"/>
                  </a:lnTo>
                  <a:lnTo>
                    <a:pt x="1969" y="2113"/>
                  </a:lnTo>
                  <a:lnTo>
                    <a:pt x="1873" y="2209"/>
                  </a:lnTo>
                  <a:lnTo>
                    <a:pt x="1681" y="2353"/>
                  </a:lnTo>
                  <a:lnTo>
                    <a:pt x="1441" y="2401"/>
                  </a:lnTo>
                  <a:lnTo>
                    <a:pt x="1441" y="2401"/>
                  </a:lnTo>
                  <a:lnTo>
                    <a:pt x="1681" y="3170"/>
                  </a:lnTo>
                  <a:lnTo>
                    <a:pt x="1873" y="3746"/>
                  </a:lnTo>
                  <a:lnTo>
                    <a:pt x="1921" y="4034"/>
                  </a:lnTo>
                  <a:lnTo>
                    <a:pt x="1921" y="4034"/>
                  </a:lnTo>
                  <a:lnTo>
                    <a:pt x="1729" y="4130"/>
                  </a:lnTo>
                  <a:lnTo>
                    <a:pt x="1393" y="4274"/>
                  </a:lnTo>
                  <a:lnTo>
                    <a:pt x="1105" y="4370"/>
                  </a:lnTo>
                  <a:lnTo>
                    <a:pt x="961" y="44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816" y="961"/>
                  </a:move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6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extrusionOk="0">
                  <a:moveTo>
                    <a:pt x="11815" y="1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6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fill="none" extrusionOk="0">
                  <a:moveTo>
                    <a:pt x="6676" y="1442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lnTo>
                    <a:pt x="6676" y="14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6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6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fill="none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6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extrusionOk="0">
                  <a:moveTo>
                    <a:pt x="49" y="0"/>
                  </a:move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6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673"/>
                  </a:ln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6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extrusionOk="0">
                  <a:moveTo>
                    <a:pt x="1" y="0"/>
                  </a:moveTo>
                  <a:lnTo>
                    <a:pt x="97" y="192"/>
                  </a:lnTo>
                  <a:lnTo>
                    <a:pt x="433" y="577"/>
                  </a:lnTo>
                  <a:lnTo>
                    <a:pt x="1394" y="1777"/>
                  </a:lnTo>
                  <a:lnTo>
                    <a:pt x="2834" y="3554"/>
                  </a:lnTo>
                  <a:lnTo>
                    <a:pt x="2930" y="3458"/>
                  </a:lnTo>
                  <a:lnTo>
                    <a:pt x="3170" y="3218"/>
                  </a:lnTo>
                  <a:lnTo>
                    <a:pt x="3411" y="2978"/>
                  </a:lnTo>
                  <a:lnTo>
                    <a:pt x="3507" y="2786"/>
                  </a:lnTo>
                  <a:lnTo>
                    <a:pt x="3363" y="2546"/>
                  </a:lnTo>
                  <a:lnTo>
                    <a:pt x="2930" y="2113"/>
                  </a:lnTo>
                  <a:lnTo>
                    <a:pt x="2354" y="1537"/>
                  </a:lnTo>
                  <a:lnTo>
                    <a:pt x="2546" y="1345"/>
                  </a:lnTo>
                  <a:lnTo>
                    <a:pt x="2690" y="1153"/>
                  </a:lnTo>
                  <a:lnTo>
                    <a:pt x="2738" y="1057"/>
                  </a:lnTo>
                  <a:lnTo>
                    <a:pt x="2738" y="913"/>
                  </a:lnTo>
                  <a:lnTo>
                    <a:pt x="2738" y="769"/>
                  </a:lnTo>
                  <a:lnTo>
                    <a:pt x="2642" y="673"/>
                  </a:lnTo>
                  <a:lnTo>
                    <a:pt x="2546" y="577"/>
                  </a:lnTo>
                  <a:lnTo>
                    <a:pt x="2402" y="481"/>
                  </a:lnTo>
                  <a:lnTo>
                    <a:pt x="2162" y="385"/>
                  </a:lnTo>
                  <a:lnTo>
                    <a:pt x="1922" y="337"/>
                  </a:lnTo>
                  <a:lnTo>
                    <a:pt x="1874" y="385"/>
                  </a:lnTo>
                  <a:lnTo>
                    <a:pt x="1826" y="433"/>
                  </a:lnTo>
                  <a:lnTo>
                    <a:pt x="1778" y="673"/>
                  </a:lnTo>
                  <a:lnTo>
                    <a:pt x="1826" y="961"/>
                  </a:lnTo>
                  <a:lnTo>
                    <a:pt x="1682" y="817"/>
                  </a:lnTo>
                  <a:lnTo>
                    <a:pt x="1442" y="673"/>
                  </a:lnTo>
                  <a:lnTo>
                    <a:pt x="865" y="337"/>
                  </a:lnTo>
                  <a:lnTo>
                    <a:pt x="337" y="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6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fill="none" extrusionOk="0">
                  <a:moveTo>
                    <a:pt x="2834" y="3554"/>
                  </a:moveTo>
                  <a:lnTo>
                    <a:pt x="2834" y="3554"/>
                  </a:lnTo>
                  <a:lnTo>
                    <a:pt x="1394" y="1777"/>
                  </a:lnTo>
                  <a:lnTo>
                    <a:pt x="433" y="577"/>
                  </a:lnTo>
                  <a:lnTo>
                    <a:pt x="97" y="19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96"/>
                  </a:lnTo>
                  <a:lnTo>
                    <a:pt x="865" y="337"/>
                  </a:lnTo>
                  <a:lnTo>
                    <a:pt x="1442" y="673"/>
                  </a:lnTo>
                  <a:lnTo>
                    <a:pt x="1682" y="817"/>
                  </a:lnTo>
                  <a:lnTo>
                    <a:pt x="1826" y="961"/>
                  </a:lnTo>
                  <a:lnTo>
                    <a:pt x="1826" y="961"/>
                  </a:lnTo>
                  <a:lnTo>
                    <a:pt x="1778" y="673"/>
                  </a:lnTo>
                  <a:lnTo>
                    <a:pt x="1826" y="433"/>
                  </a:lnTo>
                  <a:lnTo>
                    <a:pt x="1874" y="385"/>
                  </a:lnTo>
                  <a:lnTo>
                    <a:pt x="1922" y="337"/>
                  </a:lnTo>
                  <a:lnTo>
                    <a:pt x="1922" y="337"/>
                  </a:lnTo>
                  <a:lnTo>
                    <a:pt x="2162" y="385"/>
                  </a:lnTo>
                  <a:lnTo>
                    <a:pt x="2402" y="481"/>
                  </a:lnTo>
                  <a:lnTo>
                    <a:pt x="2546" y="577"/>
                  </a:lnTo>
                  <a:lnTo>
                    <a:pt x="2642" y="673"/>
                  </a:lnTo>
                  <a:lnTo>
                    <a:pt x="2738" y="769"/>
                  </a:lnTo>
                  <a:lnTo>
                    <a:pt x="2738" y="913"/>
                  </a:lnTo>
                  <a:lnTo>
                    <a:pt x="2738" y="913"/>
                  </a:lnTo>
                  <a:lnTo>
                    <a:pt x="2738" y="1057"/>
                  </a:lnTo>
                  <a:lnTo>
                    <a:pt x="2690" y="1153"/>
                  </a:lnTo>
                  <a:lnTo>
                    <a:pt x="2546" y="1345"/>
                  </a:lnTo>
                  <a:lnTo>
                    <a:pt x="2354" y="1537"/>
                  </a:lnTo>
                  <a:lnTo>
                    <a:pt x="2354" y="1537"/>
                  </a:lnTo>
                  <a:lnTo>
                    <a:pt x="2930" y="2113"/>
                  </a:lnTo>
                  <a:lnTo>
                    <a:pt x="3363" y="2546"/>
                  </a:lnTo>
                  <a:lnTo>
                    <a:pt x="3507" y="2786"/>
                  </a:lnTo>
                  <a:lnTo>
                    <a:pt x="3507" y="2786"/>
                  </a:lnTo>
                  <a:lnTo>
                    <a:pt x="3411" y="2978"/>
                  </a:lnTo>
                  <a:lnTo>
                    <a:pt x="3170" y="3218"/>
                  </a:lnTo>
                  <a:lnTo>
                    <a:pt x="2930" y="3458"/>
                  </a:lnTo>
                  <a:lnTo>
                    <a:pt x="2834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1201" y="529"/>
                  </a:move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173" y="433"/>
                  </a:lnTo>
                  <a:lnTo>
                    <a:pt x="8981" y="817"/>
                  </a:lnTo>
                  <a:lnTo>
                    <a:pt x="8837" y="1153"/>
                  </a:lnTo>
                  <a:lnTo>
                    <a:pt x="8645" y="1393"/>
                  </a:lnTo>
                  <a:lnTo>
                    <a:pt x="8452" y="1586"/>
                  </a:lnTo>
                  <a:lnTo>
                    <a:pt x="8260" y="1778"/>
                  </a:lnTo>
                  <a:lnTo>
                    <a:pt x="8068" y="1874"/>
                  </a:lnTo>
                  <a:lnTo>
                    <a:pt x="7876" y="1970"/>
                  </a:lnTo>
                  <a:lnTo>
                    <a:pt x="7540" y="2114"/>
                  </a:lnTo>
                  <a:lnTo>
                    <a:pt x="7252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156"/>
                  </a:lnTo>
                  <a:lnTo>
                    <a:pt x="18298" y="6436"/>
                  </a:lnTo>
                  <a:lnTo>
                    <a:pt x="18394" y="5716"/>
                  </a:lnTo>
                  <a:lnTo>
                    <a:pt x="18490" y="5091"/>
                  </a:lnTo>
                  <a:lnTo>
                    <a:pt x="18538" y="4179"/>
                  </a:lnTo>
                  <a:lnTo>
                    <a:pt x="18538" y="3795"/>
                  </a:lnTo>
                  <a:lnTo>
                    <a:pt x="17865" y="3843"/>
                  </a:lnTo>
                  <a:lnTo>
                    <a:pt x="17193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281" y="3603"/>
                  </a:lnTo>
                  <a:lnTo>
                    <a:pt x="16185" y="3458"/>
                  </a:lnTo>
                  <a:lnTo>
                    <a:pt x="16089" y="3314"/>
                  </a:lnTo>
                  <a:lnTo>
                    <a:pt x="15992" y="3074"/>
                  </a:lnTo>
                  <a:lnTo>
                    <a:pt x="15944" y="2594"/>
                  </a:lnTo>
                  <a:lnTo>
                    <a:pt x="15944" y="2066"/>
                  </a:lnTo>
                  <a:lnTo>
                    <a:pt x="15992" y="1489"/>
                  </a:lnTo>
                  <a:lnTo>
                    <a:pt x="16089" y="1057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1777" y="13448"/>
                  </a:moveTo>
                  <a:lnTo>
                    <a:pt x="0" y="9702"/>
                  </a:lnTo>
                  <a:lnTo>
                    <a:pt x="0" y="9702"/>
                  </a:lnTo>
                  <a:lnTo>
                    <a:pt x="2401" y="7925"/>
                  </a:lnTo>
                  <a:lnTo>
                    <a:pt x="4418" y="6532"/>
                  </a:lnTo>
                  <a:lnTo>
                    <a:pt x="5331" y="5956"/>
                  </a:lnTo>
                  <a:lnTo>
                    <a:pt x="6051" y="5524"/>
                  </a:lnTo>
                  <a:lnTo>
                    <a:pt x="7012" y="2066"/>
                  </a:lnTo>
                  <a:lnTo>
                    <a:pt x="7012" y="2066"/>
                  </a:lnTo>
                  <a:lnTo>
                    <a:pt x="7252" y="2114"/>
                  </a:lnTo>
                  <a:lnTo>
                    <a:pt x="7540" y="2114"/>
                  </a:lnTo>
                  <a:lnTo>
                    <a:pt x="7876" y="1970"/>
                  </a:lnTo>
                  <a:lnTo>
                    <a:pt x="8068" y="1874"/>
                  </a:lnTo>
                  <a:lnTo>
                    <a:pt x="8260" y="1778"/>
                  </a:lnTo>
                  <a:lnTo>
                    <a:pt x="8452" y="1586"/>
                  </a:lnTo>
                  <a:lnTo>
                    <a:pt x="8645" y="1393"/>
                  </a:lnTo>
                  <a:lnTo>
                    <a:pt x="8837" y="1153"/>
                  </a:lnTo>
                  <a:lnTo>
                    <a:pt x="8981" y="817"/>
                  </a:lnTo>
                  <a:lnTo>
                    <a:pt x="9173" y="433"/>
                  </a:lnTo>
                  <a:lnTo>
                    <a:pt x="9317" y="1"/>
                  </a:lnTo>
                  <a:lnTo>
                    <a:pt x="16185" y="577"/>
                  </a:lnTo>
                  <a:lnTo>
                    <a:pt x="16185" y="577"/>
                  </a:lnTo>
                  <a:lnTo>
                    <a:pt x="16089" y="1057"/>
                  </a:lnTo>
                  <a:lnTo>
                    <a:pt x="15992" y="1489"/>
                  </a:lnTo>
                  <a:lnTo>
                    <a:pt x="15944" y="2066"/>
                  </a:lnTo>
                  <a:lnTo>
                    <a:pt x="15944" y="2594"/>
                  </a:lnTo>
                  <a:lnTo>
                    <a:pt x="15992" y="3074"/>
                  </a:lnTo>
                  <a:lnTo>
                    <a:pt x="16089" y="3314"/>
                  </a:lnTo>
                  <a:lnTo>
                    <a:pt x="16185" y="3458"/>
                  </a:lnTo>
                  <a:lnTo>
                    <a:pt x="16281" y="3603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857" y="3747"/>
                  </a:lnTo>
                  <a:lnTo>
                    <a:pt x="17193" y="3795"/>
                  </a:lnTo>
                  <a:lnTo>
                    <a:pt x="17865" y="3843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8538" y="4179"/>
                  </a:lnTo>
                  <a:lnTo>
                    <a:pt x="18490" y="5091"/>
                  </a:lnTo>
                  <a:lnTo>
                    <a:pt x="18394" y="5716"/>
                  </a:lnTo>
                  <a:lnTo>
                    <a:pt x="18298" y="6436"/>
                  </a:lnTo>
                  <a:lnTo>
                    <a:pt x="18154" y="7156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7817" y="8309"/>
                  </a:lnTo>
                  <a:lnTo>
                    <a:pt x="17481" y="8885"/>
                  </a:lnTo>
                  <a:lnTo>
                    <a:pt x="17097" y="9558"/>
                  </a:lnTo>
                  <a:lnTo>
                    <a:pt x="16569" y="10326"/>
                  </a:lnTo>
                  <a:lnTo>
                    <a:pt x="15368" y="11959"/>
                  </a:lnTo>
                  <a:lnTo>
                    <a:pt x="14023" y="13688"/>
                  </a:lnTo>
                  <a:lnTo>
                    <a:pt x="11574" y="16665"/>
                  </a:lnTo>
                  <a:lnTo>
                    <a:pt x="10518" y="17962"/>
                  </a:lnTo>
                  <a:lnTo>
                    <a:pt x="6435" y="15801"/>
                  </a:lnTo>
                  <a:lnTo>
                    <a:pt x="6435" y="15801"/>
                  </a:lnTo>
                  <a:lnTo>
                    <a:pt x="6964" y="14744"/>
                  </a:lnTo>
                  <a:lnTo>
                    <a:pt x="8212" y="12439"/>
                  </a:lnTo>
                  <a:lnTo>
                    <a:pt x="9605" y="9990"/>
                  </a:lnTo>
                  <a:lnTo>
                    <a:pt x="10181" y="9077"/>
                  </a:lnTo>
                  <a:lnTo>
                    <a:pt x="10422" y="8789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6435" y="10806"/>
                  </a:lnTo>
                  <a:lnTo>
                    <a:pt x="3458" y="12439"/>
                  </a:lnTo>
                  <a:lnTo>
                    <a:pt x="2353" y="13064"/>
                  </a:lnTo>
                  <a:lnTo>
                    <a:pt x="1777" y="13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B4D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9317" y="1"/>
                  </a:moveTo>
                  <a:lnTo>
                    <a:pt x="9317" y="1"/>
                  </a:ln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6"/>
            <p:cNvSpPr/>
            <p:nvPr/>
          </p:nvSpPr>
          <p:spPr>
            <a:xfrm>
              <a:off x="6683100" y="4336650"/>
              <a:ext cx="142900" cy="34850"/>
            </a:xfrm>
            <a:custGeom>
              <a:avLst/>
              <a:gdLst/>
              <a:ahLst/>
              <a:cxnLst/>
              <a:rect l="l" t="t" r="r" b="b"/>
              <a:pathLst>
                <a:path w="5716" h="1394" extrusionOk="0">
                  <a:moveTo>
                    <a:pt x="0" y="1"/>
                  </a:moveTo>
                  <a:lnTo>
                    <a:pt x="96" y="97"/>
                  </a:lnTo>
                  <a:lnTo>
                    <a:pt x="433" y="337"/>
                  </a:lnTo>
                  <a:lnTo>
                    <a:pt x="913" y="673"/>
                  </a:lnTo>
                  <a:lnTo>
                    <a:pt x="1201" y="865"/>
                  </a:lnTo>
                  <a:lnTo>
                    <a:pt x="1585" y="1009"/>
                  </a:lnTo>
                  <a:lnTo>
                    <a:pt x="1969" y="1153"/>
                  </a:lnTo>
                  <a:lnTo>
                    <a:pt x="2402" y="1297"/>
                  </a:lnTo>
                  <a:lnTo>
                    <a:pt x="2882" y="1345"/>
                  </a:lnTo>
                  <a:lnTo>
                    <a:pt x="3410" y="1393"/>
                  </a:lnTo>
                  <a:lnTo>
                    <a:pt x="3938" y="1345"/>
                  </a:lnTo>
                  <a:lnTo>
                    <a:pt x="4515" y="1249"/>
                  </a:lnTo>
                  <a:lnTo>
                    <a:pt x="5091" y="1105"/>
                  </a:lnTo>
                  <a:lnTo>
                    <a:pt x="5715" y="817"/>
                  </a:lnTo>
                  <a:lnTo>
                    <a:pt x="5235" y="913"/>
                  </a:lnTo>
                  <a:lnTo>
                    <a:pt x="3938" y="913"/>
                  </a:lnTo>
                  <a:lnTo>
                    <a:pt x="3074" y="865"/>
                  </a:lnTo>
                  <a:lnTo>
                    <a:pt x="2113" y="721"/>
                  </a:lnTo>
                  <a:lnTo>
                    <a:pt x="1585" y="577"/>
                  </a:lnTo>
                  <a:lnTo>
                    <a:pt x="1057" y="433"/>
                  </a:lnTo>
                  <a:lnTo>
                    <a:pt x="529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6"/>
            <p:cNvSpPr/>
            <p:nvPr/>
          </p:nvSpPr>
          <p:spPr>
            <a:xfrm>
              <a:off x="6637475" y="4508350"/>
              <a:ext cx="127300" cy="106875"/>
            </a:xfrm>
            <a:custGeom>
              <a:avLst/>
              <a:gdLst/>
              <a:ahLst/>
              <a:cxnLst/>
              <a:rect l="l" t="t" r="r" b="b"/>
              <a:pathLst>
                <a:path w="5092" h="4275" extrusionOk="0">
                  <a:moveTo>
                    <a:pt x="673" y="0"/>
                  </a:moveTo>
                  <a:lnTo>
                    <a:pt x="0" y="1585"/>
                  </a:lnTo>
                  <a:lnTo>
                    <a:pt x="4227" y="4274"/>
                  </a:lnTo>
                  <a:lnTo>
                    <a:pt x="5091" y="297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6"/>
            <p:cNvSpPr/>
            <p:nvPr/>
          </p:nvSpPr>
          <p:spPr>
            <a:xfrm>
              <a:off x="6469375" y="4359475"/>
              <a:ext cx="76875" cy="136875"/>
            </a:xfrm>
            <a:custGeom>
              <a:avLst/>
              <a:gdLst/>
              <a:ahLst/>
              <a:cxnLst/>
              <a:rect l="l" t="t" r="r" b="b"/>
              <a:pathLst>
                <a:path w="3075" h="5475" extrusionOk="0">
                  <a:moveTo>
                    <a:pt x="1298" y="0"/>
                  </a:moveTo>
                  <a:lnTo>
                    <a:pt x="1" y="1153"/>
                  </a:lnTo>
                  <a:lnTo>
                    <a:pt x="1586" y="5475"/>
                  </a:lnTo>
                  <a:lnTo>
                    <a:pt x="3074" y="4851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6"/>
            <p:cNvSpPr/>
            <p:nvPr/>
          </p:nvSpPr>
          <p:spPr>
            <a:xfrm>
              <a:off x="6697500" y="4199775"/>
              <a:ext cx="168125" cy="99675"/>
            </a:xfrm>
            <a:custGeom>
              <a:avLst/>
              <a:gdLst/>
              <a:ahLst/>
              <a:cxnLst/>
              <a:rect l="l" t="t" r="r" b="b"/>
              <a:pathLst>
                <a:path w="6725" h="3987" extrusionOk="0">
                  <a:moveTo>
                    <a:pt x="481" y="1"/>
                  </a:moveTo>
                  <a:lnTo>
                    <a:pt x="433" y="145"/>
                  </a:lnTo>
                  <a:lnTo>
                    <a:pt x="241" y="577"/>
                  </a:lnTo>
                  <a:lnTo>
                    <a:pt x="97" y="1153"/>
                  </a:lnTo>
                  <a:lnTo>
                    <a:pt x="49" y="1489"/>
                  </a:lnTo>
                  <a:lnTo>
                    <a:pt x="1" y="1826"/>
                  </a:lnTo>
                  <a:lnTo>
                    <a:pt x="1" y="2162"/>
                  </a:lnTo>
                  <a:lnTo>
                    <a:pt x="97" y="2546"/>
                  </a:lnTo>
                  <a:lnTo>
                    <a:pt x="241" y="2882"/>
                  </a:lnTo>
                  <a:lnTo>
                    <a:pt x="433" y="3170"/>
                  </a:lnTo>
                  <a:lnTo>
                    <a:pt x="721" y="3458"/>
                  </a:lnTo>
                  <a:lnTo>
                    <a:pt x="1153" y="3651"/>
                  </a:lnTo>
                  <a:lnTo>
                    <a:pt x="1634" y="3843"/>
                  </a:lnTo>
                  <a:lnTo>
                    <a:pt x="2258" y="3939"/>
                  </a:lnTo>
                  <a:lnTo>
                    <a:pt x="3122" y="3987"/>
                  </a:lnTo>
                  <a:lnTo>
                    <a:pt x="3843" y="3939"/>
                  </a:lnTo>
                  <a:lnTo>
                    <a:pt x="4467" y="3843"/>
                  </a:lnTo>
                  <a:lnTo>
                    <a:pt x="4947" y="3651"/>
                  </a:lnTo>
                  <a:lnTo>
                    <a:pt x="5427" y="3410"/>
                  </a:lnTo>
                  <a:lnTo>
                    <a:pt x="5764" y="3122"/>
                  </a:lnTo>
                  <a:lnTo>
                    <a:pt x="6052" y="2786"/>
                  </a:lnTo>
                  <a:lnTo>
                    <a:pt x="6292" y="2498"/>
                  </a:lnTo>
                  <a:lnTo>
                    <a:pt x="6436" y="2162"/>
                  </a:lnTo>
                  <a:lnTo>
                    <a:pt x="6580" y="1826"/>
                  </a:lnTo>
                  <a:lnTo>
                    <a:pt x="6628" y="1489"/>
                  </a:lnTo>
                  <a:lnTo>
                    <a:pt x="6676" y="1201"/>
                  </a:lnTo>
                  <a:lnTo>
                    <a:pt x="6724" y="769"/>
                  </a:lnTo>
                  <a:lnTo>
                    <a:pt x="6676" y="529"/>
                  </a:lnTo>
                  <a:lnTo>
                    <a:pt x="6436" y="481"/>
                  </a:lnTo>
                  <a:lnTo>
                    <a:pt x="5716" y="433"/>
                  </a:lnTo>
                  <a:lnTo>
                    <a:pt x="3603" y="24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6"/>
            <p:cNvSpPr/>
            <p:nvPr/>
          </p:nvSpPr>
          <p:spPr>
            <a:xfrm>
              <a:off x="6698700" y="4034100"/>
              <a:ext cx="57650" cy="90075"/>
            </a:xfrm>
            <a:custGeom>
              <a:avLst/>
              <a:gdLst/>
              <a:ahLst/>
              <a:cxnLst/>
              <a:rect l="l" t="t" r="r" b="b"/>
              <a:pathLst>
                <a:path w="2306" h="3603" extrusionOk="0">
                  <a:moveTo>
                    <a:pt x="865" y="0"/>
                  </a:moveTo>
                  <a:lnTo>
                    <a:pt x="673" y="48"/>
                  </a:lnTo>
                  <a:lnTo>
                    <a:pt x="529" y="96"/>
                  </a:lnTo>
                  <a:lnTo>
                    <a:pt x="481" y="288"/>
                  </a:lnTo>
                  <a:lnTo>
                    <a:pt x="433" y="721"/>
                  </a:lnTo>
                  <a:lnTo>
                    <a:pt x="241" y="1921"/>
                  </a:lnTo>
                  <a:lnTo>
                    <a:pt x="1" y="3602"/>
                  </a:lnTo>
                  <a:lnTo>
                    <a:pt x="1922" y="3362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6"/>
            <p:cNvSpPr/>
            <p:nvPr/>
          </p:nvSpPr>
          <p:spPr>
            <a:xfrm>
              <a:off x="6689100" y="4115725"/>
              <a:ext cx="68450" cy="51650"/>
            </a:xfrm>
            <a:custGeom>
              <a:avLst/>
              <a:gdLst/>
              <a:ahLst/>
              <a:cxnLst/>
              <a:rect l="l" t="t" r="r" b="b"/>
              <a:pathLst>
                <a:path w="2738" h="2066" extrusionOk="0">
                  <a:moveTo>
                    <a:pt x="2498" y="193"/>
                  </a:moveTo>
                  <a:lnTo>
                    <a:pt x="2546" y="289"/>
                  </a:lnTo>
                  <a:lnTo>
                    <a:pt x="2546" y="481"/>
                  </a:lnTo>
                  <a:lnTo>
                    <a:pt x="2546" y="721"/>
                  </a:lnTo>
                  <a:lnTo>
                    <a:pt x="2546" y="769"/>
                  </a:lnTo>
                  <a:lnTo>
                    <a:pt x="1633" y="1778"/>
                  </a:lnTo>
                  <a:lnTo>
                    <a:pt x="1489" y="1874"/>
                  </a:lnTo>
                  <a:lnTo>
                    <a:pt x="1201" y="1874"/>
                  </a:lnTo>
                  <a:lnTo>
                    <a:pt x="1105" y="1778"/>
                  </a:lnTo>
                  <a:lnTo>
                    <a:pt x="529" y="1298"/>
                  </a:lnTo>
                  <a:lnTo>
                    <a:pt x="289" y="1105"/>
                  </a:lnTo>
                  <a:lnTo>
                    <a:pt x="241" y="1057"/>
                  </a:lnTo>
                  <a:lnTo>
                    <a:pt x="193" y="1009"/>
                  </a:lnTo>
                  <a:lnTo>
                    <a:pt x="193" y="913"/>
                  </a:lnTo>
                  <a:lnTo>
                    <a:pt x="193" y="721"/>
                  </a:lnTo>
                  <a:lnTo>
                    <a:pt x="193" y="424"/>
                  </a:lnTo>
                  <a:lnTo>
                    <a:pt x="193" y="424"/>
                  </a:lnTo>
                  <a:lnTo>
                    <a:pt x="385" y="385"/>
                  </a:lnTo>
                  <a:lnTo>
                    <a:pt x="1345" y="289"/>
                  </a:lnTo>
                  <a:lnTo>
                    <a:pt x="2354" y="193"/>
                  </a:lnTo>
                  <a:close/>
                  <a:moveTo>
                    <a:pt x="2354" y="1"/>
                  </a:moveTo>
                  <a:lnTo>
                    <a:pt x="1729" y="49"/>
                  </a:lnTo>
                  <a:lnTo>
                    <a:pt x="961" y="145"/>
                  </a:lnTo>
                  <a:lnTo>
                    <a:pt x="97" y="241"/>
                  </a:lnTo>
                  <a:lnTo>
                    <a:pt x="0" y="289"/>
                  </a:lnTo>
                  <a:lnTo>
                    <a:pt x="0" y="337"/>
                  </a:lnTo>
                  <a:lnTo>
                    <a:pt x="0" y="721"/>
                  </a:lnTo>
                  <a:lnTo>
                    <a:pt x="0" y="961"/>
                  </a:lnTo>
                  <a:lnTo>
                    <a:pt x="0" y="1057"/>
                  </a:lnTo>
                  <a:lnTo>
                    <a:pt x="48" y="1105"/>
                  </a:lnTo>
                  <a:lnTo>
                    <a:pt x="48" y="1154"/>
                  </a:lnTo>
                  <a:lnTo>
                    <a:pt x="193" y="1298"/>
                  </a:lnTo>
                  <a:lnTo>
                    <a:pt x="961" y="1922"/>
                  </a:lnTo>
                  <a:lnTo>
                    <a:pt x="1153" y="2018"/>
                  </a:lnTo>
                  <a:lnTo>
                    <a:pt x="1345" y="2066"/>
                  </a:lnTo>
                  <a:lnTo>
                    <a:pt x="1585" y="2018"/>
                  </a:lnTo>
                  <a:lnTo>
                    <a:pt x="1777" y="1874"/>
                  </a:lnTo>
                  <a:lnTo>
                    <a:pt x="2690" y="913"/>
                  </a:lnTo>
                  <a:lnTo>
                    <a:pt x="2738" y="865"/>
                  </a:lnTo>
                  <a:lnTo>
                    <a:pt x="2738" y="481"/>
                  </a:lnTo>
                  <a:lnTo>
                    <a:pt x="2738" y="289"/>
                  </a:lnTo>
                  <a:lnTo>
                    <a:pt x="2690" y="97"/>
                  </a:lnTo>
                  <a:lnTo>
                    <a:pt x="2642" y="49"/>
                  </a:lnTo>
                  <a:lnTo>
                    <a:pt x="2594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6"/>
            <p:cNvSpPr/>
            <p:nvPr/>
          </p:nvSpPr>
          <p:spPr>
            <a:xfrm>
              <a:off x="6709500" y="4138550"/>
              <a:ext cx="28850" cy="25225"/>
            </a:xfrm>
            <a:custGeom>
              <a:avLst/>
              <a:gdLst/>
              <a:ahLst/>
              <a:cxnLst/>
              <a:rect l="l" t="t" r="r" b="b"/>
              <a:pathLst>
                <a:path w="1154" h="1009" extrusionOk="0">
                  <a:moveTo>
                    <a:pt x="385" y="0"/>
                  </a:moveTo>
                  <a:lnTo>
                    <a:pt x="193" y="96"/>
                  </a:lnTo>
                  <a:lnTo>
                    <a:pt x="49" y="241"/>
                  </a:lnTo>
                  <a:lnTo>
                    <a:pt x="1" y="433"/>
                  </a:lnTo>
                  <a:lnTo>
                    <a:pt x="49" y="673"/>
                  </a:lnTo>
                  <a:lnTo>
                    <a:pt x="145" y="817"/>
                  </a:lnTo>
                  <a:lnTo>
                    <a:pt x="337" y="961"/>
                  </a:lnTo>
                  <a:lnTo>
                    <a:pt x="577" y="1009"/>
                  </a:lnTo>
                  <a:lnTo>
                    <a:pt x="817" y="961"/>
                  </a:lnTo>
                  <a:lnTo>
                    <a:pt x="1009" y="817"/>
                  </a:lnTo>
                  <a:lnTo>
                    <a:pt x="1105" y="673"/>
                  </a:lnTo>
                  <a:lnTo>
                    <a:pt x="1154" y="481"/>
                  </a:lnTo>
                  <a:lnTo>
                    <a:pt x="1154" y="337"/>
                  </a:lnTo>
                  <a:lnTo>
                    <a:pt x="1057" y="192"/>
                  </a:lnTo>
                  <a:lnTo>
                    <a:pt x="913" y="4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6"/>
            <p:cNvSpPr/>
            <p:nvPr/>
          </p:nvSpPr>
          <p:spPr>
            <a:xfrm>
              <a:off x="6849975" y="4059300"/>
              <a:ext cx="74475" cy="86475"/>
            </a:xfrm>
            <a:custGeom>
              <a:avLst/>
              <a:gdLst/>
              <a:ahLst/>
              <a:cxnLst/>
              <a:rect l="l" t="t" r="r" b="b"/>
              <a:pathLst>
                <a:path w="2979" h="3459" extrusionOk="0">
                  <a:moveTo>
                    <a:pt x="1153" y="1"/>
                  </a:moveTo>
                  <a:lnTo>
                    <a:pt x="529" y="1586"/>
                  </a:lnTo>
                  <a:lnTo>
                    <a:pt x="1" y="3026"/>
                  </a:lnTo>
                  <a:lnTo>
                    <a:pt x="1730" y="3459"/>
                  </a:lnTo>
                  <a:lnTo>
                    <a:pt x="2978" y="577"/>
                  </a:lnTo>
                  <a:lnTo>
                    <a:pt x="2114" y="241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6"/>
            <p:cNvSpPr/>
            <p:nvPr/>
          </p:nvSpPr>
          <p:spPr>
            <a:xfrm>
              <a:off x="6833175" y="4128950"/>
              <a:ext cx="70850" cy="54050"/>
            </a:xfrm>
            <a:custGeom>
              <a:avLst/>
              <a:gdLst/>
              <a:ahLst/>
              <a:cxnLst/>
              <a:rect l="l" t="t" r="r" b="b"/>
              <a:pathLst>
                <a:path w="2834" h="2162" extrusionOk="0">
                  <a:moveTo>
                    <a:pt x="370" y="202"/>
                  </a:moveTo>
                  <a:lnTo>
                    <a:pt x="673" y="240"/>
                  </a:lnTo>
                  <a:lnTo>
                    <a:pt x="1970" y="528"/>
                  </a:lnTo>
                  <a:lnTo>
                    <a:pt x="2498" y="673"/>
                  </a:lnTo>
                  <a:lnTo>
                    <a:pt x="2631" y="717"/>
                  </a:lnTo>
                  <a:lnTo>
                    <a:pt x="2594" y="865"/>
                  </a:lnTo>
                  <a:lnTo>
                    <a:pt x="2498" y="1153"/>
                  </a:lnTo>
                  <a:lnTo>
                    <a:pt x="2450" y="1297"/>
                  </a:lnTo>
                  <a:lnTo>
                    <a:pt x="2450" y="1322"/>
                  </a:lnTo>
                  <a:lnTo>
                    <a:pt x="2450" y="1322"/>
                  </a:lnTo>
                  <a:lnTo>
                    <a:pt x="1297" y="1921"/>
                  </a:lnTo>
                  <a:lnTo>
                    <a:pt x="1105" y="1969"/>
                  </a:lnTo>
                  <a:lnTo>
                    <a:pt x="913" y="1921"/>
                  </a:lnTo>
                  <a:lnTo>
                    <a:pt x="769" y="1777"/>
                  </a:lnTo>
                  <a:lnTo>
                    <a:pt x="385" y="1105"/>
                  </a:lnTo>
                  <a:lnTo>
                    <a:pt x="241" y="865"/>
                  </a:lnTo>
                  <a:lnTo>
                    <a:pt x="193" y="769"/>
                  </a:lnTo>
                  <a:lnTo>
                    <a:pt x="193" y="721"/>
                  </a:lnTo>
                  <a:lnTo>
                    <a:pt x="337" y="336"/>
                  </a:lnTo>
                  <a:lnTo>
                    <a:pt x="370" y="202"/>
                  </a:lnTo>
                  <a:close/>
                  <a:moveTo>
                    <a:pt x="241" y="0"/>
                  </a:moveTo>
                  <a:lnTo>
                    <a:pt x="241" y="48"/>
                  </a:lnTo>
                  <a:lnTo>
                    <a:pt x="97" y="336"/>
                  </a:lnTo>
                  <a:lnTo>
                    <a:pt x="49" y="576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0" y="817"/>
                  </a:lnTo>
                  <a:lnTo>
                    <a:pt x="97" y="1009"/>
                  </a:lnTo>
                  <a:lnTo>
                    <a:pt x="625" y="1873"/>
                  </a:lnTo>
                  <a:lnTo>
                    <a:pt x="721" y="1969"/>
                  </a:lnTo>
                  <a:lnTo>
                    <a:pt x="865" y="2065"/>
                  </a:lnTo>
                  <a:lnTo>
                    <a:pt x="961" y="2113"/>
                  </a:lnTo>
                  <a:lnTo>
                    <a:pt x="1105" y="2161"/>
                  </a:lnTo>
                  <a:lnTo>
                    <a:pt x="1249" y="2113"/>
                  </a:lnTo>
                  <a:lnTo>
                    <a:pt x="1393" y="2065"/>
                  </a:lnTo>
                  <a:lnTo>
                    <a:pt x="2594" y="1441"/>
                  </a:lnTo>
                  <a:lnTo>
                    <a:pt x="2642" y="1393"/>
                  </a:lnTo>
                  <a:lnTo>
                    <a:pt x="2738" y="1153"/>
                  </a:lnTo>
                  <a:lnTo>
                    <a:pt x="2786" y="913"/>
                  </a:lnTo>
                  <a:lnTo>
                    <a:pt x="2834" y="673"/>
                  </a:lnTo>
                  <a:lnTo>
                    <a:pt x="2786" y="625"/>
                  </a:lnTo>
                  <a:lnTo>
                    <a:pt x="2738" y="528"/>
                  </a:lnTo>
                  <a:lnTo>
                    <a:pt x="2498" y="480"/>
                  </a:lnTo>
                  <a:lnTo>
                    <a:pt x="1873" y="288"/>
                  </a:lnTo>
                  <a:lnTo>
                    <a:pt x="1153" y="14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6"/>
            <p:cNvSpPr/>
            <p:nvPr/>
          </p:nvSpPr>
          <p:spPr>
            <a:xfrm>
              <a:off x="6848775" y="4152950"/>
              <a:ext cx="28850" cy="26450"/>
            </a:xfrm>
            <a:custGeom>
              <a:avLst/>
              <a:gdLst/>
              <a:ahLst/>
              <a:cxnLst/>
              <a:rect l="l" t="t" r="r" b="b"/>
              <a:pathLst>
                <a:path w="1154" h="1058" extrusionOk="0">
                  <a:moveTo>
                    <a:pt x="577" y="1"/>
                  </a:moveTo>
                  <a:lnTo>
                    <a:pt x="337" y="49"/>
                  </a:lnTo>
                  <a:lnTo>
                    <a:pt x="145" y="145"/>
                  </a:lnTo>
                  <a:lnTo>
                    <a:pt x="49" y="337"/>
                  </a:lnTo>
                  <a:lnTo>
                    <a:pt x="1" y="529"/>
                  </a:lnTo>
                  <a:lnTo>
                    <a:pt x="49" y="721"/>
                  </a:lnTo>
                  <a:lnTo>
                    <a:pt x="193" y="913"/>
                  </a:lnTo>
                  <a:lnTo>
                    <a:pt x="385" y="1009"/>
                  </a:lnTo>
                  <a:lnTo>
                    <a:pt x="625" y="1057"/>
                  </a:lnTo>
                  <a:lnTo>
                    <a:pt x="865" y="1009"/>
                  </a:lnTo>
                  <a:lnTo>
                    <a:pt x="1009" y="865"/>
                  </a:lnTo>
                  <a:lnTo>
                    <a:pt x="1105" y="721"/>
                  </a:lnTo>
                  <a:lnTo>
                    <a:pt x="1153" y="577"/>
                  </a:lnTo>
                  <a:lnTo>
                    <a:pt x="1105" y="385"/>
                  </a:lnTo>
                  <a:lnTo>
                    <a:pt x="1009" y="241"/>
                  </a:lnTo>
                  <a:lnTo>
                    <a:pt x="865" y="97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6" name="Google Shape;3166;p46"/>
          <p:cNvGrpSpPr/>
          <p:nvPr/>
        </p:nvGrpSpPr>
        <p:grpSpPr>
          <a:xfrm>
            <a:off x="4575103" y="630001"/>
            <a:ext cx="954083" cy="869661"/>
            <a:chOff x="4890550" y="655525"/>
            <a:chExt cx="312200" cy="284575"/>
          </a:xfrm>
        </p:grpSpPr>
        <p:sp>
          <p:nvSpPr>
            <p:cNvPr id="3167" name="Google Shape;3167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extrusionOk="0">
                  <a:moveTo>
                    <a:pt x="5668" y="0"/>
                  </a:moveTo>
                  <a:lnTo>
                    <a:pt x="2930" y="1153"/>
                  </a:lnTo>
                  <a:lnTo>
                    <a:pt x="1009" y="1969"/>
                  </a:lnTo>
                  <a:lnTo>
                    <a:pt x="337" y="2306"/>
                  </a:lnTo>
                  <a:lnTo>
                    <a:pt x="1" y="249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97" y="3698"/>
                  </a:lnTo>
                  <a:lnTo>
                    <a:pt x="481" y="6100"/>
                  </a:lnTo>
                  <a:lnTo>
                    <a:pt x="1057" y="9557"/>
                  </a:lnTo>
                  <a:lnTo>
                    <a:pt x="3603" y="10470"/>
                  </a:lnTo>
                  <a:lnTo>
                    <a:pt x="5524" y="11094"/>
                  </a:lnTo>
                  <a:lnTo>
                    <a:pt x="6244" y="11286"/>
                  </a:lnTo>
                  <a:lnTo>
                    <a:pt x="6724" y="11382"/>
                  </a:lnTo>
                  <a:lnTo>
                    <a:pt x="6916" y="11334"/>
                  </a:lnTo>
                  <a:lnTo>
                    <a:pt x="7204" y="11238"/>
                  </a:lnTo>
                  <a:lnTo>
                    <a:pt x="7925" y="10854"/>
                  </a:lnTo>
                  <a:lnTo>
                    <a:pt x="8885" y="10326"/>
                  </a:lnTo>
                  <a:lnTo>
                    <a:pt x="9894" y="9701"/>
                  </a:lnTo>
                  <a:lnTo>
                    <a:pt x="11671" y="8501"/>
                  </a:lnTo>
                  <a:lnTo>
                    <a:pt x="12487" y="7972"/>
                  </a:lnTo>
                  <a:lnTo>
                    <a:pt x="11863" y="1153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fill="none" extrusionOk="0">
                  <a:moveTo>
                    <a:pt x="1057" y="9557"/>
                  </a:moveTo>
                  <a:lnTo>
                    <a:pt x="1057" y="9557"/>
                  </a:lnTo>
                  <a:lnTo>
                    <a:pt x="481" y="6100"/>
                  </a:lnTo>
                  <a:lnTo>
                    <a:pt x="97" y="3698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" y="2498"/>
                  </a:lnTo>
                  <a:lnTo>
                    <a:pt x="1" y="2498"/>
                  </a:lnTo>
                  <a:lnTo>
                    <a:pt x="337" y="2306"/>
                  </a:lnTo>
                  <a:lnTo>
                    <a:pt x="1009" y="1969"/>
                  </a:lnTo>
                  <a:lnTo>
                    <a:pt x="2930" y="1153"/>
                  </a:lnTo>
                  <a:lnTo>
                    <a:pt x="5668" y="0"/>
                  </a:lnTo>
                  <a:lnTo>
                    <a:pt x="11863" y="1153"/>
                  </a:lnTo>
                  <a:lnTo>
                    <a:pt x="12487" y="7972"/>
                  </a:lnTo>
                  <a:lnTo>
                    <a:pt x="12487" y="7972"/>
                  </a:lnTo>
                  <a:lnTo>
                    <a:pt x="11671" y="8501"/>
                  </a:lnTo>
                  <a:lnTo>
                    <a:pt x="9894" y="9701"/>
                  </a:lnTo>
                  <a:lnTo>
                    <a:pt x="8885" y="10326"/>
                  </a:lnTo>
                  <a:lnTo>
                    <a:pt x="7925" y="10854"/>
                  </a:lnTo>
                  <a:lnTo>
                    <a:pt x="7204" y="11238"/>
                  </a:lnTo>
                  <a:lnTo>
                    <a:pt x="6916" y="11334"/>
                  </a:lnTo>
                  <a:lnTo>
                    <a:pt x="6724" y="11382"/>
                  </a:lnTo>
                  <a:lnTo>
                    <a:pt x="6724" y="11382"/>
                  </a:lnTo>
                  <a:lnTo>
                    <a:pt x="6244" y="11286"/>
                  </a:lnTo>
                  <a:lnTo>
                    <a:pt x="5524" y="11094"/>
                  </a:lnTo>
                  <a:lnTo>
                    <a:pt x="3603" y="10470"/>
                  </a:lnTo>
                  <a:lnTo>
                    <a:pt x="1057" y="95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extrusionOk="0">
                  <a:moveTo>
                    <a:pt x="5668" y="0"/>
                  </a:moveTo>
                  <a:lnTo>
                    <a:pt x="2930" y="1153"/>
                  </a:lnTo>
                  <a:lnTo>
                    <a:pt x="1009" y="1969"/>
                  </a:lnTo>
                  <a:lnTo>
                    <a:pt x="337" y="2306"/>
                  </a:lnTo>
                  <a:lnTo>
                    <a:pt x="1" y="249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97" y="3698"/>
                  </a:lnTo>
                  <a:lnTo>
                    <a:pt x="481" y="6100"/>
                  </a:lnTo>
                  <a:lnTo>
                    <a:pt x="1057" y="9557"/>
                  </a:lnTo>
                  <a:lnTo>
                    <a:pt x="3603" y="10470"/>
                  </a:lnTo>
                  <a:lnTo>
                    <a:pt x="5524" y="11094"/>
                  </a:lnTo>
                  <a:lnTo>
                    <a:pt x="6244" y="11286"/>
                  </a:lnTo>
                  <a:lnTo>
                    <a:pt x="6724" y="11382"/>
                  </a:lnTo>
                  <a:lnTo>
                    <a:pt x="6916" y="11334"/>
                  </a:lnTo>
                  <a:lnTo>
                    <a:pt x="7204" y="11238"/>
                  </a:lnTo>
                  <a:lnTo>
                    <a:pt x="7925" y="10854"/>
                  </a:lnTo>
                  <a:lnTo>
                    <a:pt x="8885" y="10326"/>
                  </a:lnTo>
                  <a:lnTo>
                    <a:pt x="9894" y="9701"/>
                  </a:lnTo>
                  <a:lnTo>
                    <a:pt x="11671" y="8501"/>
                  </a:lnTo>
                  <a:lnTo>
                    <a:pt x="12487" y="7972"/>
                  </a:lnTo>
                  <a:lnTo>
                    <a:pt x="11863" y="1153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fill="none" extrusionOk="0">
                  <a:moveTo>
                    <a:pt x="1057" y="9557"/>
                  </a:moveTo>
                  <a:lnTo>
                    <a:pt x="1057" y="9557"/>
                  </a:lnTo>
                  <a:lnTo>
                    <a:pt x="481" y="6100"/>
                  </a:lnTo>
                  <a:lnTo>
                    <a:pt x="97" y="3698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" y="2498"/>
                  </a:lnTo>
                  <a:lnTo>
                    <a:pt x="1" y="2498"/>
                  </a:lnTo>
                  <a:lnTo>
                    <a:pt x="337" y="2306"/>
                  </a:lnTo>
                  <a:lnTo>
                    <a:pt x="1009" y="1969"/>
                  </a:lnTo>
                  <a:lnTo>
                    <a:pt x="2930" y="1153"/>
                  </a:lnTo>
                  <a:lnTo>
                    <a:pt x="5668" y="0"/>
                  </a:lnTo>
                  <a:lnTo>
                    <a:pt x="11863" y="1153"/>
                  </a:lnTo>
                  <a:lnTo>
                    <a:pt x="12487" y="7972"/>
                  </a:lnTo>
                  <a:lnTo>
                    <a:pt x="12487" y="7972"/>
                  </a:lnTo>
                  <a:lnTo>
                    <a:pt x="11671" y="8501"/>
                  </a:lnTo>
                  <a:lnTo>
                    <a:pt x="9894" y="9701"/>
                  </a:lnTo>
                  <a:lnTo>
                    <a:pt x="8885" y="10326"/>
                  </a:lnTo>
                  <a:lnTo>
                    <a:pt x="7925" y="10854"/>
                  </a:lnTo>
                  <a:lnTo>
                    <a:pt x="7204" y="11238"/>
                  </a:lnTo>
                  <a:lnTo>
                    <a:pt x="6916" y="11334"/>
                  </a:lnTo>
                  <a:lnTo>
                    <a:pt x="6724" y="11382"/>
                  </a:lnTo>
                  <a:lnTo>
                    <a:pt x="6724" y="11382"/>
                  </a:lnTo>
                  <a:lnTo>
                    <a:pt x="6244" y="11286"/>
                  </a:lnTo>
                  <a:lnTo>
                    <a:pt x="5524" y="11094"/>
                  </a:lnTo>
                  <a:lnTo>
                    <a:pt x="3603" y="10470"/>
                  </a:lnTo>
                  <a:lnTo>
                    <a:pt x="1057" y="95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6"/>
            <p:cNvSpPr/>
            <p:nvPr/>
          </p:nvSpPr>
          <p:spPr>
            <a:xfrm>
              <a:off x="4963800" y="656725"/>
              <a:ext cx="132075" cy="27625"/>
            </a:xfrm>
            <a:custGeom>
              <a:avLst/>
              <a:gdLst/>
              <a:ahLst/>
              <a:cxnLst/>
              <a:rect l="l" t="t" r="r" b="b"/>
              <a:pathLst>
                <a:path w="5283" h="1105" extrusionOk="0">
                  <a:moveTo>
                    <a:pt x="3266" y="48"/>
                  </a:moveTo>
                  <a:lnTo>
                    <a:pt x="5283" y="433"/>
                  </a:lnTo>
                  <a:lnTo>
                    <a:pt x="3266" y="48"/>
                  </a:lnTo>
                  <a:lnTo>
                    <a:pt x="3266" y="48"/>
                  </a:lnTo>
                  <a:lnTo>
                    <a:pt x="3266" y="48"/>
                  </a:lnTo>
                  <a:close/>
                  <a:moveTo>
                    <a:pt x="2690" y="0"/>
                  </a:moveTo>
                  <a:lnTo>
                    <a:pt x="2690" y="0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2690" y="0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6"/>
            <p:cNvSpPr/>
            <p:nvPr/>
          </p:nvSpPr>
          <p:spPr>
            <a:xfrm>
              <a:off x="5045425" y="657925"/>
              <a:ext cx="50450" cy="9625"/>
            </a:xfrm>
            <a:custGeom>
              <a:avLst/>
              <a:gdLst/>
              <a:ahLst/>
              <a:cxnLst/>
              <a:rect l="l" t="t" r="r" b="b"/>
              <a:pathLst>
                <a:path w="2018" h="385" fill="none" extrusionOk="0">
                  <a:moveTo>
                    <a:pt x="1" y="0"/>
                  </a:moveTo>
                  <a:lnTo>
                    <a:pt x="2018" y="38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6"/>
            <p:cNvSpPr/>
            <p:nvPr/>
          </p:nvSpPr>
          <p:spPr>
            <a:xfrm>
              <a:off x="4963800" y="656725"/>
              <a:ext cx="67250" cy="27625"/>
            </a:xfrm>
            <a:custGeom>
              <a:avLst/>
              <a:gdLst/>
              <a:ahLst/>
              <a:cxnLst/>
              <a:rect l="l" t="t" r="r" b="b"/>
              <a:pathLst>
                <a:path w="2690" h="1105" fill="none" extrusionOk="0">
                  <a:moveTo>
                    <a:pt x="2690" y="0"/>
                  </a:moveTo>
                  <a:lnTo>
                    <a:pt x="2690" y="0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2690" y="0"/>
                  </a:lnTo>
                  <a:lnTo>
                    <a:pt x="26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6"/>
            <p:cNvSpPr/>
            <p:nvPr/>
          </p:nvSpPr>
          <p:spPr>
            <a:xfrm>
              <a:off x="4890550" y="656725"/>
              <a:ext cx="296575" cy="106875"/>
            </a:xfrm>
            <a:custGeom>
              <a:avLst/>
              <a:gdLst/>
              <a:ahLst/>
              <a:cxnLst/>
              <a:rect l="l" t="t" r="r" b="b"/>
              <a:pathLst>
                <a:path w="11863" h="4275" extrusionOk="0">
                  <a:moveTo>
                    <a:pt x="5620" y="0"/>
                  </a:moveTo>
                  <a:lnTo>
                    <a:pt x="2930" y="1105"/>
                  </a:lnTo>
                  <a:lnTo>
                    <a:pt x="1009" y="1921"/>
                  </a:lnTo>
                  <a:lnTo>
                    <a:pt x="337" y="2258"/>
                  </a:lnTo>
                  <a:lnTo>
                    <a:pt x="1" y="2450"/>
                  </a:lnTo>
                  <a:lnTo>
                    <a:pt x="2930" y="3458"/>
                  </a:lnTo>
                  <a:lnTo>
                    <a:pt x="4659" y="4034"/>
                  </a:lnTo>
                  <a:lnTo>
                    <a:pt x="5331" y="4227"/>
                  </a:lnTo>
                  <a:lnTo>
                    <a:pt x="5668" y="4275"/>
                  </a:lnTo>
                  <a:lnTo>
                    <a:pt x="5716" y="4275"/>
                  </a:lnTo>
                  <a:lnTo>
                    <a:pt x="8789" y="2738"/>
                  </a:lnTo>
                  <a:lnTo>
                    <a:pt x="10854" y="1681"/>
                  </a:lnTo>
                  <a:lnTo>
                    <a:pt x="11527" y="1345"/>
                  </a:lnTo>
                  <a:lnTo>
                    <a:pt x="11863" y="1153"/>
                  </a:lnTo>
                  <a:lnTo>
                    <a:pt x="11863" y="1105"/>
                  </a:lnTo>
                  <a:lnTo>
                    <a:pt x="11719" y="1057"/>
                  </a:lnTo>
                  <a:lnTo>
                    <a:pt x="8213" y="433"/>
                  </a:lnTo>
                  <a:lnTo>
                    <a:pt x="6196" y="48"/>
                  </a:lnTo>
                  <a:lnTo>
                    <a:pt x="5620" y="0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6"/>
            <p:cNvSpPr/>
            <p:nvPr/>
          </p:nvSpPr>
          <p:spPr>
            <a:xfrm>
              <a:off x="4890550" y="656725"/>
              <a:ext cx="296575" cy="106875"/>
            </a:xfrm>
            <a:custGeom>
              <a:avLst/>
              <a:gdLst/>
              <a:ahLst/>
              <a:cxnLst/>
              <a:rect l="l" t="t" r="r" b="b"/>
              <a:pathLst>
                <a:path w="11863" h="4275" fill="none" extrusionOk="0">
                  <a:moveTo>
                    <a:pt x="5620" y="0"/>
                  </a:moveTo>
                  <a:lnTo>
                    <a:pt x="5620" y="0"/>
                  </a:lnTo>
                  <a:lnTo>
                    <a:pt x="2930" y="1105"/>
                  </a:lnTo>
                  <a:lnTo>
                    <a:pt x="2930" y="1105"/>
                  </a:lnTo>
                  <a:lnTo>
                    <a:pt x="1009" y="1921"/>
                  </a:lnTo>
                  <a:lnTo>
                    <a:pt x="337" y="2258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2930" y="3458"/>
                  </a:lnTo>
                  <a:lnTo>
                    <a:pt x="4659" y="4034"/>
                  </a:lnTo>
                  <a:lnTo>
                    <a:pt x="5331" y="4227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8789" y="2738"/>
                  </a:lnTo>
                  <a:lnTo>
                    <a:pt x="10854" y="1681"/>
                  </a:lnTo>
                  <a:lnTo>
                    <a:pt x="11527" y="1345"/>
                  </a:lnTo>
                  <a:lnTo>
                    <a:pt x="11863" y="1153"/>
                  </a:lnTo>
                  <a:lnTo>
                    <a:pt x="11863" y="1105"/>
                  </a:lnTo>
                  <a:lnTo>
                    <a:pt x="11863" y="1105"/>
                  </a:lnTo>
                  <a:lnTo>
                    <a:pt x="11719" y="1057"/>
                  </a:lnTo>
                  <a:lnTo>
                    <a:pt x="8213" y="433"/>
                  </a:lnTo>
                  <a:lnTo>
                    <a:pt x="6196" y="48"/>
                  </a:lnTo>
                  <a:lnTo>
                    <a:pt x="6196" y="48"/>
                  </a:lnTo>
                  <a:lnTo>
                    <a:pt x="56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6"/>
            <p:cNvSpPr/>
            <p:nvPr/>
          </p:nvSpPr>
          <p:spPr>
            <a:xfrm>
              <a:off x="4890550" y="717950"/>
              <a:ext cx="164525" cy="222150"/>
            </a:xfrm>
            <a:custGeom>
              <a:avLst/>
              <a:gdLst/>
              <a:ahLst/>
              <a:cxnLst/>
              <a:rect l="l" t="t" r="r" b="b"/>
              <a:pathLst>
                <a:path w="6581" h="8886" extrusionOk="0">
                  <a:moveTo>
                    <a:pt x="1" y="1"/>
                  </a:moveTo>
                  <a:lnTo>
                    <a:pt x="1" y="145"/>
                  </a:lnTo>
                  <a:lnTo>
                    <a:pt x="49" y="769"/>
                  </a:lnTo>
                  <a:lnTo>
                    <a:pt x="145" y="1730"/>
                  </a:lnTo>
                  <a:lnTo>
                    <a:pt x="529" y="4035"/>
                  </a:lnTo>
                  <a:lnTo>
                    <a:pt x="1057" y="7060"/>
                  </a:lnTo>
                  <a:lnTo>
                    <a:pt x="3410" y="7925"/>
                  </a:lnTo>
                  <a:lnTo>
                    <a:pt x="5283" y="8501"/>
                  </a:lnTo>
                  <a:lnTo>
                    <a:pt x="6052" y="8741"/>
                  </a:lnTo>
                  <a:lnTo>
                    <a:pt x="6580" y="8885"/>
                  </a:lnTo>
                  <a:lnTo>
                    <a:pt x="5716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6"/>
            <p:cNvSpPr/>
            <p:nvPr/>
          </p:nvSpPr>
          <p:spPr>
            <a:xfrm>
              <a:off x="4890550" y="717950"/>
              <a:ext cx="164525" cy="222150"/>
            </a:xfrm>
            <a:custGeom>
              <a:avLst/>
              <a:gdLst/>
              <a:ahLst/>
              <a:cxnLst/>
              <a:rect l="l" t="t" r="r" b="b"/>
              <a:pathLst>
                <a:path w="6581" h="888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49" y="769"/>
                  </a:lnTo>
                  <a:lnTo>
                    <a:pt x="145" y="1730"/>
                  </a:lnTo>
                  <a:lnTo>
                    <a:pt x="529" y="4035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3410" y="7925"/>
                  </a:lnTo>
                  <a:lnTo>
                    <a:pt x="5283" y="8501"/>
                  </a:lnTo>
                  <a:lnTo>
                    <a:pt x="6052" y="8741"/>
                  </a:lnTo>
                  <a:lnTo>
                    <a:pt x="6580" y="8885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6"/>
            <p:cNvSpPr/>
            <p:nvPr/>
          </p:nvSpPr>
          <p:spPr>
            <a:xfrm>
              <a:off x="4890550" y="717950"/>
              <a:ext cx="142900" cy="45650"/>
            </a:xfrm>
            <a:custGeom>
              <a:avLst/>
              <a:gdLst/>
              <a:ahLst/>
              <a:cxnLst/>
              <a:rect l="l" t="t" r="r" b="b"/>
              <a:pathLst>
                <a:path w="5716" h="1826" extrusionOk="0">
                  <a:moveTo>
                    <a:pt x="5716" y="1826"/>
                  </a:moveTo>
                  <a:lnTo>
                    <a:pt x="5716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716" y="1826"/>
                  </a:lnTo>
                  <a:close/>
                  <a:moveTo>
                    <a:pt x="5716" y="1826"/>
                  </a:move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930" y="1009"/>
                  </a:lnTo>
                  <a:lnTo>
                    <a:pt x="4659" y="1585"/>
                  </a:lnTo>
                  <a:lnTo>
                    <a:pt x="5331" y="1778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6"/>
            <p:cNvSpPr/>
            <p:nvPr/>
          </p:nvSpPr>
          <p:spPr>
            <a:xfrm>
              <a:off x="5032225" y="7635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1"/>
                  </a:moveTo>
                  <a:lnTo>
                    <a:pt x="49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6"/>
            <p:cNvSpPr/>
            <p:nvPr/>
          </p:nvSpPr>
          <p:spPr>
            <a:xfrm>
              <a:off x="5033425" y="76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6"/>
            <p:cNvSpPr/>
            <p:nvPr/>
          </p:nvSpPr>
          <p:spPr>
            <a:xfrm>
              <a:off x="4890550" y="717950"/>
              <a:ext cx="141700" cy="45650"/>
            </a:xfrm>
            <a:custGeom>
              <a:avLst/>
              <a:gdLst/>
              <a:ahLst/>
              <a:cxnLst/>
              <a:rect l="l" t="t" r="r" b="b"/>
              <a:pathLst>
                <a:path w="5668" h="182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930" y="1009"/>
                  </a:lnTo>
                  <a:lnTo>
                    <a:pt x="4659" y="1585"/>
                  </a:lnTo>
                  <a:lnTo>
                    <a:pt x="5331" y="1778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6"/>
            <p:cNvSpPr/>
            <p:nvPr/>
          </p:nvSpPr>
          <p:spPr>
            <a:xfrm>
              <a:off x="4890550" y="71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6"/>
            <p:cNvSpPr/>
            <p:nvPr/>
          </p:nvSpPr>
          <p:spPr>
            <a:xfrm>
              <a:off x="4890550" y="71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6"/>
            <p:cNvSpPr/>
            <p:nvPr/>
          </p:nvSpPr>
          <p:spPr>
            <a:xfrm>
              <a:off x="5075450" y="747975"/>
              <a:ext cx="106875" cy="136900"/>
            </a:xfrm>
            <a:custGeom>
              <a:avLst/>
              <a:gdLst/>
              <a:ahLst/>
              <a:cxnLst/>
              <a:rect l="l" t="t" r="r" b="b"/>
              <a:pathLst>
                <a:path w="4275" h="5476" extrusionOk="0">
                  <a:moveTo>
                    <a:pt x="1874" y="625"/>
                  </a:moveTo>
                  <a:lnTo>
                    <a:pt x="2114" y="673"/>
                  </a:lnTo>
                  <a:lnTo>
                    <a:pt x="2258" y="769"/>
                  </a:lnTo>
                  <a:lnTo>
                    <a:pt x="2402" y="865"/>
                  </a:lnTo>
                  <a:lnTo>
                    <a:pt x="2450" y="1009"/>
                  </a:lnTo>
                  <a:lnTo>
                    <a:pt x="2498" y="1201"/>
                  </a:lnTo>
                  <a:lnTo>
                    <a:pt x="2402" y="1393"/>
                  </a:lnTo>
                  <a:lnTo>
                    <a:pt x="2210" y="1585"/>
                  </a:lnTo>
                  <a:lnTo>
                    <a:pt x="1922" y="1825"/>
                  </a:lnTo>
                  <a:lnTo>
                    <a:pt x="1441" y="2017"/>
                  </a:lnTo>
                  <a:lnTo>
                    <a:pt x="1345" y="673"/>
                  </a:lnTo>
                  <a:lnTo>
                    <a:pt x="1585" y="625"/>
                  </a:lnTo>
                  <a:close/>
                  <a:moveTo>
                    <a:pt x="2546" y="2834"/>
                  </a:moveTo>
                  <a:lnTo>
                    <a:pt x="2834" y="2882"/>
                  </a:lnTo>
                  <a:lnTo>
                    <a:pt x="3074" y="2978"/>
                  </a:lnTo>
                  <a:lnTo>
                    <a:pt x="3314" y="3122"/>
                  </a:lnTo>
                  <a:lnTo>
                    <a:pt x="3458" y="3362"/>
                  </a:lnTo>
                  <a:lnTo>
                    <a:pt x="3506" y="3602"/>
                  </a:lnTo>
                  <a:lnTo>
                    <a:pt x="3506" y="3698"/>
                  </a:lnTo>
                  <a:lnTo>
                    <a:pt x="3458" y="3842"/>
                  </a:lnTo>
                  <a:lnTo>
                    <a:pt x="3266" y="4130"/>
                  </a:lnTo>
                  <a:lnTo>
                    <a:pt x="2930" y="4371"/>
                  </a:lnTo>
                  <a:lnTo>
                    <a:pt x="2450" y="4659"/>
                  </a:lnTo>
                  <a:lnTo>
                    <a:pt x="1826" y="4851"/>
                  </a:lnTo>
                  <a:lnTo>
                    <a:pt x="1489" y="2930"/>
                  </a:lnTo>
                  <a:lnTo>
                    <a:pt x="1633" y="2882"/>
                  </a:lnTo>
                  <a:lnTo>
                    <a:pt x="2066" y="2834"/>
                  </a:lnTo>
                  <a:close/>
                  <a:moveTo>
                    <a:pt x="1970" y="0"/>
                  </a:moveTo>
                  <a:lnTo>
                    <a:pt x="1489" y="48"/>
                  </a:lnTo>
                  <a:lnTo>
                    <a:pt x="1057" y="144"/>
                  </a:lnTo>
                  <a:lnTo>
                    <a:pt x="337" y="384"/>
                  </a:lnTo>
                  <a:lnTo>
                    <a:pt x="1" y="529"/>
                  </a:lnTo>
                  <a:lnTo>
                    <a:pt x="625" y="5475"/>
                  </a:lnTo>
                  <a:lnTo>
                    <a:pt x="1297" y="5331"/>
                  </a:lnTo>
                  <a:lnTo>
                    <a:pt x="1922" y="5187"/>
                  </a:lnTo>
                  <a:lnTo>
                    <a:pt x="2450" y="4995"/>
                  </a:lnTo>
                  <a:lnTo>
                    <a:pt x="2882" y="4851"/>
                  </a:lnTo>
                  <a:lnTo>
                    <a:pt x="3266" y="4611"/>
                  </a:lnTo>
                  <a:lnTo>
                    <a:pt x="3602" y="4419"/>
                  </a:lnTo>
                  <a:lnTo>
                    <a:pt x="3843" y="4226"/>
                  </a:lnTo>
                  <a:lnTo>
                    <a:pt x="4035" y="4034"/>
                  </a:lnTo>
                  <a:lnTo>
                    <a:pt x="4179" y="3794"/>
                  </a:lnTo>
                  <a:lnTo>
                    <a:pt x="4227" y="3602"/>
                  </a:lnTo>
                  <a:lnTo>
                    <a:pt x="4275" y="3410"/>
                  </a:lnTo>
                  <a:lnTo>
                    <a:pt x="4275" y="3218"/>
                  </a:lnTo>
                  <a:lnTo>
                    <a:pt x="4227" y="3074"/>
                  </a:lnTo>
                  <a:lnTo>
                    <a:pt x="4131" y="2930"/>
                  </a:lnTo>
                  <a:lnTo>
                    <a:pt x="4035" y="2786"/>
                  </a:lnTo>
                  <a:lnTo>
                    <a:pt x="3939" y="2690"/>
                  </a:lnTo>
                  <a:lnTo>
                    <a:pt x="3699" y="2546"/>
                  </a:lnTo>
                  <a:lnTo>
                    <a:pt x="3506" y="2450"/>
                  </a:lnTo>
                  <a:lnTo>
                    <a:pt x="3074" y="2402"/>
                  </a:lnTo>
                  <a:lnTo>
                    <a:pt x="2594" y="2402"/>
                  </a:lnTo>
                  <a:lnTo>
                    <a:pt x="2834" y="2305"/>
                  </a:lnTo>
                  <a:lnTo>
                    <a:pt x="3026" y="2161"/>
                  </a:lnTo>
                  <a:lnTo>
                    <a:pt x="3170" y="2017"/>
                  </a:lnTo>
                  <a:lnTo>
                    <a:pt x="3314" y="1825"/>
                  </a:lnTo>
                  <a:lnTo>
                    <a:pt x="3362" y="1681"/>
                  </a:lnTo>
                  <a:lnTo>
                    <a:pt x="3458" y="1537"/>
                  </a:lnTo>
                  <a:lnTo>
                    <a:pt x="3458" y="1201"/>
                  </a:lnTo>
                  <a:lnTo>
                    <a:pt x="3362" y="865"/>
                  </a:lnTo>
                  <a:lnTo>
                    <a:pt x="3218" y="577"/>
                  </a:lnTo>
                  <a:lnTo>
                    <a:pt x="2978" y="288"/>
                  </a:lnTo>
                  <a:lnTo>
                    <a:pt x="2690" y="96"/>
                  </a:lnTo>
                  <a:lnTo>
                    <a:pt x="2546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5" name="Google Shape;3185;p46"/>
          <p:cNvGrpSpPr/>
          <p:nvPr/>
        </p:nvGrpSpPr>
        <p:grpSpPr>
          <a:xfrm rot="-4665238">
            <a:off x="4756603" y="1322530"/>
            <a:ext cx="413119" cy="961979"/>
            <a:chOff x="4194880" y="328742"/>
            <a:chExt cx="413138" cy="962024"/>
          </a:xfrm>
        </p:grpSpPr>
        <p:sp>
          <p:nvSpPr>
            <p:cNvPr id="3186" name="Google Shape;3186;p46"/>
            <p:cNvSpPr/>
            <p:nvPr/>
          </p:nvSpPr>
          <p:spPr>
            <a:xfrm flipH="1">
              <a:off x="4194880" y="328742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6"/>
            <p:cNvSpPr/>
            <p:nvPr/>
          </p:nvSpPr>
          <p:spPr>
            <a:xfrm rot="-2306925" flipH="1">
              <a:off x="4256692" y="959568"/>
              <a:ext cx="247590" cy="285134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3710;p59"/>
          <p:cNvSpPr/>
          <p:nvPr/>
        </p:nvSpPr>
        <p:spPr>
          <a:xfrm>
            <a:off x="1279366" y="113655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712;p59"/>
          <p:cNvSpPr txBox="1">
            <a:spLocks/>
          </p:cNvSpPr>
          <p:nvPr/>
        </p:nvSpPr>
        <p:spPr>
          <a:xfrm>
            <a:off x="1389781" y="133406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" sz="4400" b="1" dirty="0">
                <a:solidFill>
                  <a:schemeClr val="tx2">
                    <a:lumMod val="50000"/>
                  </a:schemeClr>
                </a:solidFill>
              </a:rPr>
              <a:t>02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27821" y="514105"/>
            <a:ext cx="9624848" cy="573088"/>
          </a:xfrm>
        </p:spPr>
        <p:txBody>
          <a:bodyPr/>
          <a:lstStyle/>
          <a:p>
            <a:r>
              <a:rPr lang="en-US" sz="4000" dirty="0"/>
              <a:t>Look and describe the picture.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26" y="1260372"/>
            <a:ext cx="5253897" cy="3105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3" b="97933" l="5000" r="97188">
                        <a14:foregroundMark x1="36719" y1="13355" x2="56094" y2="13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0301" y="1852448"/>
            <a:ext cx="3285325" cy="3228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5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245899" y="54409"/>
            <a:ext cx="7186012" cy="882000"/>
          </a:xfrm>
        </p:spPr>
        <p:txBody>
          <a:bodyPr/>
          <a:lstStyle/>
          <a:p>
            <a:r>
              <a:rPr lang="en-US" dirty="0"/>
              <a:t>Task 1. Look and write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222" y="800649"/>
            <a:ext cx="7048862" cy="4165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0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33752" y="331076"/>
            <a:ext cx="5431220" cy="336329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1899745" y="141879"/>
            <a:ext cx="5770179" cy="483214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223" y="378362"/>
            <a:ext cx="4965859" cy="2934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0952" y="3232706"/>
            <a:ext cx="665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1. _______________(reading)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987566" y="1119351"/>
            <a:ext cx="315310" cy="29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45221" y="3207122"/>
            <a:ext cx="2392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She’s reading.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6319" y="646386"/>
            <a:ext cx="6537971" cy="334789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1223314" y="646386"/>
            <a:ext cx="6839780" cy="4497114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492" y="911184"/>
            <a:ext cx="4342292" cy="25662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2184" y="3477439"/>
            <a:ext cx="6700345" cy="462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2. ___________________(kicking the ball) 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929555" y="1119350"/>
            <a:ext cx="315310" cy="29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9114" y="3425702"/>
            <a:ext cx="3890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 isn’t kicking the ball.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93683" y="331076"/>
            <a:ext cx="6700345" cy="334789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504497" y="141879"/>
            <a:ext cx="7165427" cy="483214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182" y="425660"/>
            <a:ext cx="4729376" cy="27950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5226" y="3218454"/>
            <a:ext cx="6700345" cy="462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3. ___________________(running) 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929555" y="1119350"/>
            <a:ext cx="315310" cy="29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42139" y="3218454"/>
            <a:ext cx="3890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 is running.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4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81048" y="331076"/>
            <a:ext cx="5383924" cy="336329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1899745" y="141879"/>
            <a:ext cx="5770179" cy="483214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549" y="425660"/>
            <a:ext cx="4965859" cy="2934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0952" y="3232706"/>
            <a:ext cx="665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4. _______________(singing)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399824" y="2408176"/>
            <a:ext cx="315310" cy="29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29689" y="3199093"/>
            <a:ext cx="294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 isn’t singing.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9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57400" y="307428"/>
            <a:ext cx="5446986" cy="33613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1899745" y="141879"/>
            <a:ext cx="5770179" cy="483214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223" y="378362"/>
            <a:ext cx="4965859" cy="2934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0952" y="3232706"/>
            <a:ext cx="665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5. _______________(dancing)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6069724" y="1505989"/>
            <a:ext cx="488731" cy="354342"/>
          </a:xfrm>
          <a:prstGeom prst="rightArrow">
            <a:avLst>
              <a:gd name="adj1" fmla="val 50000"/>
              <a:gd name="adj2" fmla="val 631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45220" y="3207122"/>
            <a:ext cx="301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 isn’t dancing.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4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" name="Google Shape;4515;p67"/>
          <p:cNvSpPr txBox="1">
            <a:spLocks noGrp="1"/>
          </p:cNvSpPr>
          <p:nvPr>
            <p:ph type="title"/>
          </p:nvPr>
        </p:nvSpPr>
        <p:spPr>
          <a:xfrm>
            <a:off x="1398900" y="1791650"/>
            <a:ext cx="6346200" cy="11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</a:t>
            </a:r>
            <a:endParaRPr dirty="0"/>
          </a:p>
        </p:txBody>
      </p:sp>
      <p:grpSp>
        <p:nvGrpSpPr>
          <p:cNvPr id="4516" name="Google Shape;4516;p67"/>
          <p:cNvGrpSpPr/>
          <p:nvPr/>
        </p:nvGrpSpPr>
        <p:grpSpPr>
          <a:xfrm rot="-611625">
            <a:off x="-200184" y="2430084"/>
            <a:ext cx="2845049" cy="3629196"/>
            <a:chOff x="5111475" y="3562250"/>
            <a:chExt cx="901700" cy="1150225"/>
          </a:xfrm>
        </p:grpSpPr>
        <p:sp>
          <p:nvSpPr>
            <p:cNvPr id="4517" name="Google Shape;4517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67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67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67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67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67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67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67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67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67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67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67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67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67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67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67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67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67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67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67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67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67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67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67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4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67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67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67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67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4" name="Google Shape;4644;p67"/>
          <p:cNvSpPr/>
          <p:nvPr/>
        </p:nvSpPr>
        <p:spPr>
          <a:xfrm>
            <a:off x="3936987" y="448048"/>
            <a:ext cx="1270025" cy="1249265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03</a:t>
            </a:r>
            <a:endParaRPr sz="4600" dirty="0">
              <a:solidFill>
                <a:srgbClr val="FF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645" name="Google Shape;4645;p67"/>
          <p:cNvSpPr/>
          <p:nvPr/>
        </p:nvSpPr>
        <p:spPr>
          <a:xfrm rot="10800000">
            <a:off x="3306275" y="2986206"/>
            <a:ext cx="2531446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45211" y="300513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Oval 305"/>
          <p:cNvSpPr/>
          <p:nvPr/>
        </p:nvSpPr>
        <p:spPr>
          <a:xfrm>
            <a:off x="3385545" y="467750"/>
            <a:ext cx="1308419" cy="1362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705" y="2014209"/>
            <a:ext cx="7704000" cy="572700"/>
          </a:xfrm>
        </p:spPr>
        <p:txBody>
          <a:bodyPr/>
          <a:lstStyle/>
          <a:p>
            <a:r>
              <a:rPr lang="en-US" sz="3200" b="1" dirty="0"/>
              <a:t>My </a:t>
            </a:r>
            <a:r>
              <a:rPr lang="en-US" sz="3200" b="1" dirty="0" err="1"/>
              <a:t>favourite</a:t>
            </a:r>
            <a:r>
              <a:rPr lang="en-US" sz="3200" b="1" dirty="0"/>
              <a:t> sports</a:t>
            </a:r>
            <a:r>
              <a:rPr lang="en-US" sz="3200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09665" y="2596131"/>
            <a:ext cx="43538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42021"/>
                </a:solidFill>
                <a:latin typeface="MyriadPro-Regular" panose="020B0503030403020204" pitchFamily="34" charset="0"/>
              </a:rPr>
              <a:t>Draw some sports you like. </a:t>
            </a:r>
          </a:p>
          <a:p>
            <a:pPr algn="ctr"/>
            <a:r>
              <a:rPr lang="en-US" sz="2800" dirty="0">
                <a:solidFill>
                  <a:srgbClr val="242021"/>
                </a:solidFill>
                <a:latin typeface="MyriadPro-Regular" panose="020B0503030403020204" pitchFamily="34" charset="0"/>
              </a:rPr>
              <a:t>Tell the class about them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grpSp>
        <p:nvGrpSpPr>
          <p:cNvPr id="147" name="Google Shape;2893;p45"/>
          <p:cNvGrpSpPr/>
          <p:nvPr/>
        </p:nvGrpSpPr>
        <p:grpSpPr>
          <a:xfrm>
            <a:off x="3083411" y="368251"/>
            <a:ext cx="1950496" cy="1407113"/>
            <a:chOff x="4194880" y="328742"/>
            <a:chExt cx="1950496" cy="1407113"/>
          </a:xfrm>
        </p:grpSpPr>
        <p:grpSp>
          <p:nvGrpSpPr>
            <p:cNvPr id="148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15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153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151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" name="Google Shape;2924;p45"/>
          <p:cNvGrpSpPr/>
          <p:nvPr/>
        </p:nvGrpSpPr>
        <p:grpSpPr>
          <a:xfrm rot="386444" flipH="1">
            <a:off x="6322191" y="1331718"/>
            <a:ext cx="2962115" cy="3778528"/>
            <a:chOff x="5111475" y="3562250"/>
            <a:chExt cx="901700" cy="1150225"/>
          </a:xfrm>
        </p:grpSpPr>
        <p:sp>
          <p:nvSpPr>
            <p:cNvPr id="179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03556" y="402924"/>
            <a:ext cx="6197444" cy="677863"/>
          </a:xfrm>
        </p:spPr>
        <p:txBody>
          <a:bodyPr/>
          <a:lstStyle/>
          <a:p>
            <a:pPr marL="139700" indent="0">
              <a:buNone/>
            </a:pPr>
            <a:r>
              <a:rPr lang="en-US" sz="8000" b="1" dirty="0">
                <a:solidFill>
                  <a:schemeClr val="tx2">
                    <a:lumMod val="50000"/>
                  </a:schemeClr>
                </a:solidFill>
              </a:rPr>
              <a:t>PR       JECT</a:t>
            </a:r>
          </a:p>
        </p:txBody>
      </p:sp>
      <p:pic>
        <p:nvPicPr>
          <p:cNvPr id="307" name="Picture 30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6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83" y="308793"/>
            <a:ext cx="8545003" cy="4548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70"/>
          <p:cNvSpPr txBox="1">
            <a:spLocks noGrp="1"/>
          </p:cNvSpPr>
          <p:nvPr>
            <p:ph type="title"/>
          </p:nvPr>
        </p:nvSpPr>
        <p:spPr>
          <a:xfrm>
            <a:off x="-704438" y="196500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Assessment</a:t>
            </a:r>
            <a:endParaRPr sz="6600" dirty="0"/>
          </a:p>
        </p:txBody>
      </p:sp>
      <p:grpSp>
        <p:nvGrpSpPr>
          <p:cNvPr id="4707" name="Google Shape;4707;p70"/>
          <p:cNvGrpSpPr/>
          <p:nvPr/>
        </p:nvGrpSpPr>
        <p:grpSpPr>
          <a:xfrm>
            <a:off x="5694137" y="1633060"/>
            <a:ext cx="2650309" cy="2591091"/>
            <a:chOff x="2649462" y="141085"/>
            <a:chExt cx="2650309" cy="2591091"/>
          </a:xfrm>
        </p:grpSpPr>
        <p:sp>
          <p:nvSpPr>
            <p:cNvPr id="4708" name="Google Shape;4708;p70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09" name="Google Shape;4709;p70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4710" name="Google Shape;4710;p70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70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70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70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14" name="Google Shape;4714;p70"/>
          <p:cNvGrpSpPr/>
          <p:nvPr/>
        </p:nvGrpSpPr>
        <p:grpSpPr>
          <a:xfrm>
            <a:off x="5284147" y="1235179"/>
            <a:ext cx="2965620" cy="3582600"/>
            <a:chOff x="1856550" y="593100"/>
            <a:chExt cx="1159850" cy="1401150"/>
          </a:xfrm>
        </p:grpSpPr>
        <p:sp>
          <p:nvSpPr>
            <p:cNvPr id="4715" name="Google Shape;4715;p70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70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70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70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70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70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70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70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70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70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70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70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70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70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70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70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70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70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70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70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70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70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70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70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70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70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70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70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70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70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70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70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70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70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70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70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70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70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70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70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70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70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70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70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70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70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70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70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70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70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70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70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70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70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70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70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70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70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70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70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70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70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70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70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70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70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70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70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70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70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70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70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70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70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70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70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70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4644;p67"/>
          <p:cNvSpPr/>
          <p:nvPr/>
        </p:nvSpPr>
        <p:spPr>
          <a:xfrm>
            <a:off x="2512549" y="733974"/>
            <a:ext cx="1270025" cy="1249265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04</a:t>
            </a:r>
            <a:endParaRPr sz="4600" dirty="0">
              <a:solidFill>
                <a:srgbClr val="FF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273" y="417818"/>
            <a:ext cx="7704000" cy="572700"/>
          </a:xfrm>
        </p:spPr>
        <p:txBody>
          <a:bodyPr/>
          <a:lstStyle/>
          <a:p>
            <a:r>
              <a:rPr lang="en-US" dirty="0"/>
              <a:t>Look and write :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773" y="1141465"/>
            <a:ext cx="8075270" cy="2551800"/>
          </a:xfrm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1. I ……………………a book with Peter. 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2. He ……………………an ice cream.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3. </a:t>
            </a:r>
            <a:r>
              <a:rPr lang="en-US" sz="2800" dirty="0" err="1">
                <a:latin typeface="Comic Sans MS" panose="030F0702030302020204" pitchFamily="66" charset="0"/>
              </a:rPr>
              <a:t>Nhi</a:t>
            </a:r>
            <a:r>
              <a:rPr lang="en-US" sz="2800" dirty="0">
                <a:latin typeface="Comic Sans MS" panose="030F0702030302020204" pitchFamily="66" charset="0"/>
              </a:rPr>
              <a:t>……………………………………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4. She ……………………to music.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1" b="100000" l="9350" r="943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2621" y="2807262"/>
            <a:ext cx="2058529" cy="2409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59" b="100000" l="9982" r="93648">
                        <a14:foregroundMark x1="19601" y1="83235" x2="22142" y2="94706"/>
                        <a14:foregroundMark x1="42287" y1="83824" x2="48457" y2="89412"/>
                        <a14:foregroundMark x1="60254" y1="76765" x2="60254" y2="84706"/>
                        <a14:foregroundMark x1="46098" y1="26471" x2="43739" y2="33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650" y="3091684"/>
            <a:ext cx="3249658" cy="2005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8" b="99229" l="0" r="100000">
                        <a14:foregroundMark x1="54848" y1="53213" x2="61212" y2="53213"/>
                        <a14:foregroundMark x1="64242" y1="53470" x2="70000" y2="51157"/>
                        <a14:foregroundMark x1="3939" y1="43702" x2="8788" y2="46787"/>
                        <a14:foregroundMark x1="13030" y1="47044" x2="19091" y2="42931"/>
                        <a14:foregroundMark x1="18788" y1="69666" x2="12121" y2="76864"/>
                        <a14:foregroundMark x1="70909" y1="88689" x2="77576" y2="87147"/>
                        <a14:backgroundMark x1="6061" y1="4370" x2="17879" y2="33419"/>
                        <a14:backgroundMark x1="21212" y1="10283" x2="49697" y2="4370"/>
                        <a14:backgroundMark x1="71212" y1="10797" x2="98485" y2="8226"/>
                        <a14:backgroundMark x1="70303" y1="27506" x2="98788" y2="19794"/>
                        <a14:backgroundMark x1="56970" y1="46787" x2="66667" y2="52956"/>
                        <a14:backgroundMark x1="82121" y1="25193" x2="90606" y2="44216"/>
                        <a14:backgroundMark x1="56970" y1="62725" x2="99091" y2="70180"/>
                        <a14:backgroundMark x1="37576" y1="75064" x2="48485" y2="97686"/>
                        <a14:backgroundMark x1="56061" y1="92545" x2="67576" y2="98715"/>
                        <a14:backgroundMark x1="81818" y1="95116" x2="70606" y2="94344"/>
                        <a14:backgroundMark x1="5758" y1="50900" x2="5758" y2="59640"/>
                        <a14:backgroundMark x1="33333" y1="55013" x2="26364" y2="63239"/>
                        <a14:backgroundMark x1="38788" y1="54499" x2="24545" y2="55270"/>
                        <a14:backgroundMark x1="28788" y1="44730" x2="10606" y2="529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90035" y="3091684"/>
            <a:ext cx="1618556" cy="1986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337" l="9690" r="95349">
                        <a14:backgroundMark x1="25194" y1="36580" x2="15504" y2="32304"/>
                        <a14:backgroundMark x1="82946" y1="39430" x2="99225" y2="23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7859" y="2807262"/>
            <a:ext cx="1366836" cy="22303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73598" y="1181068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am reading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1466" y="1599816"/>
            <a:ext cx="1598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is eating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71645" y="2018564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is running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98462" y="2437312"/>
            <a:ext cx="1975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is listening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7848" y="4094301"/>
            <a:ext cx="489857" cy="4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379419" y="3922451"/>
            <a:ext cx="489857" cy="4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502416" y="4026467"/>
            <a:ext cx="489857" cy="4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7969125" y="3629818"/>
            <a:ext cx="489857" cy="4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8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964286" y="1223277"/>
            <a:ext cx="6852805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</a:t>
            </a:r>
            <a:endParaRPr dirty="0"/>
          </a:p>
        </p:txBody>
      </p:sp>
      <p:sp>
        <p:nvSpPr>
          <p:cNvPr id="2827" name="Google Shape;2827;p44"/>
          <p:cNvSpPr/>
          <p:nvPr/>
        </p:nvSpPr>
        <p:spPr>
          <a:xfrm rot="10800000">
            <a:off x="3794446" y="2594345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860;p75"/>
          <p:cNvGrpSpPr/>
          <p:nvPr/>
        </p:nvGrpSpPr>
        <p:grpSpPr>
          <a:xfrm>
            <a:off x="6535680" y="2435745"/>
            <a:ext cx="2650309" cy="2591091"/>
            <a:chOff x="2649462" y="141085"/>
            <a:chExt cx="2650309" cy="2591091"/>
          </a:xfrm>
        </p:grpSpPr>
        <p:sp>
          <p:nvSpPr>
            <p:cNvPr id="401" name="Google Shape;4861;p75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2" name="Google Shape;4862;p75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403" name="Google Shape;4863;p7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864;p7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865;p7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866;p7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Unit 7</a:t>
            </a:r>
            <a:br>
              <a:rPr lang="en" sz="3200" dirty="0"/>
            </a:br>
            <a:r>
              <a:rPr lang="en" sz="5300" dirty="0">
                <a:solidFill>
                  <a:schemeClr val="lt1"/>
                </a:solidFill>
              </a:rPr>
              <a:t>My Favourite Sport </a:t>
            </a:r>
            <a:endParaRPr sz="53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FUN TIME AND PROJECT</a:t>
            </a:r>
            <a:endParaRPr b="1" dirty="0"/>
          </a:p>
        </p:txBody>
      </p:sp>
      <p:sp>
        <p:nvSpPr>
          <p:cNvPr id="2504" name="Google Shape;2504;p41"/>
          <p:cNvSpPr/>
          <p:nvPr/>
        </p:nvSpPr>
        <p:spPr>
          <a:xfrm rot="10800000">
            <a:off x="3830330" y="3747331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7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4867;p75"/>
          <p:cNvGrpSpPr/>
          <p:nvPr/>
        </p:nvGrpSpPr>
        <p:grpSpPr>
          <a:xfrm>
            <a:off x="5871373" y="908658"/>
            <a:ext cx="650002" cy="657572"/>
            <a:chOff x="5872675" y="681925"/>
            <a:chExt cx="427450" cy="433450"/>
          </a:xfrm>
        </p:grpSpPr>
        <p:sp>
          <p:nvSpPr>
            <p:cNvPr id="235" name="Google Shape;4868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extrusionOk="0">
                  <a:moveTo>
                    <a:pt x="8309" y="1"/>
                  </a:moveTo>
                  <a:lnTo>
                    <a:pt x="7492" y="97"/>
                  </a:lnTo>
                  <a:lnTo>
                    <a:pt x="6724" y="193"/>
                  </a:lnTo>
                  <a:lnTo>
                    <a:pt x="6051" y="337"/>
                  </a:lnTo>
                  <a:lnTo>
                    <a:pt x="5427" y="529"/>
                  </a:lnTo>
                  <a:lnTo>
                    <a:pt x="4803" y="769"/>
                  </a:lnTo>
                  <a:lnTo>
                    <a:pt x="4275" y="1009"/>
                  </a:lnTo>
                  <a:lnTo>
                    <a:pt x="3746" y="1298"/>
                  </a:lnTo>
                  <a:lnTo>
                    <a:pt x="3266" y="1586"/>
                  </a:lnTo>
                  <a:lnTo>
                    <a:pt x="2882" y="1922"/>
                  </a:lnTo>
                  <a:lnTo>
                    <a:pt x="2498" y="2306"/>
                  </a:lnTo>
                  <a:lnTo>
                    <a:pt x="2113" y="2642"/>
                  </a:lnTo>
                  <a:lnTo>
                    <a:pt x="1825" y="3026"/>
                  </a:lnTo>
                  <a:lnTo>
                    <a:pt x="1537" y="3459"/>
                  </a:lnTo>
                  <a:lnTo>
                    <a:pt x="1249" y="3843"/>
                  </a:lnTo>
                  <a:lnTo>
                    <a:pt x="865" y="4659"/>
                  </a:lnTo>
                  <a:lnTo>
                    <a:pt x="529" y="5476"/>
                  </a:lnTo>
                  <a:lnTo>
                    <a:pt x="288" y="6244"/>
                  </a:lnTo>
                  <a:lnTo>
                    <a:pt x="144" y="7013"/>
                  </a:lnTo>
                  <a:lnTo>
                    <a:pt x="48" y="7637"/>
                  </a:lnTo>
                  <a:lnTo>
                    <a:pt x="0" y="8597"/>
                  </a:lnTo>
                  <a:lnTo>
                    <a:pt x="0" y="8982"/>
                  </a:lnTo>
                  <a:lnTo>
                    <a:pt x="48" y="9942"/>
                  </a:lnTo>
                  <a:lnTo>
                    <a:pt x="192" y="10903"/>
                  </a:lnTo>
                  <a:lnTo>
                    <a:pt x="481" y="11815"/>
                  </a:lnTo>
                  <a:lnTo>
                    <a:pt x="817" y="12728"/>
                  </a:lnTo>
                  <a:lnTo>
                    <a:pt x="1249" y="13544"/>
                  </a:lnTo>
                  <a:lnTo>
                    <a:pt x="1777" y="14312"/>
                  </a:lnTo>
                  <a:lnTo>
                    <a:pt x="2354" y="15033"/>
                  </a:lnTo>
                  <a:lnTo>
                    <a:pt x="2690" y="15369"/>
                  </a:lnTo>
                  <a:lnTo>
                    <a:pt x="3074" y="15657"/>
                  </a:lnTo>
                  <a:lnTo>
                    <a:pt x="3458" y="15945"/>
                  </a:lnTo>
                  <a:lnTo>
                    <a:pt x="3842" y="16233"/>
                  </a:lnTo>
                  <a:lnTo>
                    <a:pt x="4275" y="16425"/>
                  </a:lnTo>
                  <a:lnTo>
                    <a:pt x="4707" y="16666"/>
                  </a:lnTo>
                  <a:lnTo>
                    <a:pt x="5139" y="16858"/>
                  </a:lnTo>
                  <a:lnTo>
                    <a:pt x="5619" y="17002"/>
                  </a:lnTo>
                  <a:lnTo>
                    <a:pt x="6148" y="17146"/>
                  </a:lnTo>
                  <a:lnTo>
                    <a:pt x="6676" y="17242"/>
                  </a:lnTo>
                  <a:lnTo>
                    <a:pt x="7204" y="17290"/>
                  </a:lnTo>
                  <a:lnTo>
                    <a:pt x="7780" y="17338"/>
                  </a:lnTo>
                  <a:lnTo>
                    <a:pt x="8933" y="17338"/>
                  </a:lnTo>
                  <a:lnTo>
                    <a:pt x="9557" y="17242"/>
                  </a:lnTo>
                  <a:lnTo>
                    <a:pt x="10182" y="17146"/>
                  </a:lnTo>
                  <a:lnTo>
                    <a:pt x="10854" y="17002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63" y="16233"/>
                  </a:lnTo>
                  <a:lnTo>
                    <a:pt x="13736" y="15801"/>
                  </a:lnTo>
                  <a:lnTo>
                    <a:pt x="14360" y="15321"/>
                  </a:lnTo>
                  <a:lnTo>
                    <a:pt x="14888" y="14841"/>
                  </a:lnTo>
                  <a:lnTo>
                    <a:pt x="15368" y="14264"/>
                  </a:lnTo>
                  <a:lnTo>
                    <a:pt x="15801" y="13688"/>
                  </a:lnTo>
                  <a:lnTo>
                    <a:pt x="16185" y="13016"/>
                  </a:lnTo>
                  <a:lnTo>
                    <a:pt x="16473" y="12391"/>
                  </a:lnTo>
                  <a:lnTo>
                    <a:pt x="16713" y="11671"/>
                  </a:lnTo>
                  <a:lnTo>
                    <a:pt x="16905" y="10951"/>
                  </a:lnTo>
                  <a:lnTo>
                    <a:pt x="17001" y="10230"/>
                  </a:lnTo>
                  <a:lnTo>
                    <a:pt x="17097" y="9510"/>
                  </a:lnTo>
                  <a:lnTo>
                    <a:pt x="17097" y="8741"/>
                  </a:lnTo>
                  <a:lnTo>
                    <a:pt x="17049" y="8021"/>
                  </a:lnTo>
                  <a:lnTo>
                    <a:pt x="16953" y="7253"/>
                  </a:lnTo>
                  <a:lnTo>
                    <a:pt x="16809" y="6532"/>
                  </a:lnTo>
                  <a:lnTo>
                    <a:pt x="16569" y="5812"/>
                  </a:lnTo>
                  <a:lnTo>
                    <a:pt x="16329" y="5092"/>
                  </a:lnTo>
                  <a:lnTo>
                    <a:pt x="15993" y="4419"/>
                  </a:lnTo>
                  <a:lnTo>
                    <a:pt x="15609" y="3795"/>
                  </a:lnTo>
                  <a:lnTo>
                    <a:pt x="15176" y="3171"/>
                  </a:lnTo>
                  <a:lnTo>
                    <a:pt x="14744" y="2594"/>
                  </a:lnTo>
                  <a:lnTo>
                    <a:pt x="14216" y="2066"/>
                  </a:lnTo>
                  <a:lnTo>
                    <a:pt x="13639" y="1586"/>
                  </a:lnTo>
                  <a:lnTo>
                    <a:pt x="13015" y="1153"/>
                  </a:lnTo>
                  <a:lnTo>
                    <a:pt x="12343" y="769"/>
                  </a:lnTo>
                  <a:lnTo>
                    <a:pt x="11622" y="481"/>
                  </a:lnTo>
                  <a:lnTo>
                    <a:pt x="10854" y="241"/>
                  </a:lnTo>
                  <a:lnTo>
                    <a:pt x="10038" y="97"/>
                  </a:lnTo>
                  <a:lnTo>
                    <a:pt x="9173" y="1"/>
                  </a:lnTo>
                  <a:close/>
                </a:path>
              </a:pathLst>
            </a:custGeom>
            <a:solidFill>
              <a:srgbClr val="F5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869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fill="none" extrusionOk="0">
                  <a:moveTo>
                    <a:pt x="0" y="8982"/>
                  </a:moveTo>
                  <a:lnTo>
                    <a:pt x="0" y="8982"/>
                  </a:lnTo>
                  <a:lnTo>
                    <a:pt x="0" y="8597"/>
                  </a:lnTo>
                  <a:lnTo>
                    <a:pt x="48" y="7637"/>
                  </a:lnTo>
                  <a:lnTo>
                    <a:pt x="144" y="7013"/>
                  </a:lnTo>
                  <a:lnTo>
                    <a:pt x="288" y="6244"/>
                  </a:lnTo>
                  <a:lnTo>
                    <a:pt x="529" y="5476"/>
                  </a:lnTo>
                  <a:lnTo>
                    <a:pt x="865" y="4659"/>
                  </a:lnTo>
                  <a:lnTo>
                    <a:pt x="1249" y="3843"/>
                  </a:lnTo>
                  <a:lnTo>
                    <a:pt x="1537" y="3459"/>
                  </a:lnTo>
                  <a:lnTo>
                    <a:pt x="1825" y="3026"/>
                  </a:lnTo>
                  <a:lnTo>
                    <a:pt x="2113" y="2642"/>
                  </a:lnTo>
                  <a:lnTo>
                    <a:pt x="2498" y="2306"/>
                  </a:lnTo>
                  <a:lnTo>
                    <a:pt x="2882" y="1922"/>
                  </a:lnTo>
                  <a:lnTo>
                    <a:pt x="3266" y="1586"/>
                  </a:lnTo>
                  <a:lnTo>
                    <a:pt x="3746" y="1298"/>
                  </a:lnTo>
                  <a:lnTo>
                    <a:pt x="4275" y="1009"/>
                  </a:lnTo>
                  <a:lnTo>
                    <a:pt x="4803" y="769"/>
                  </a:lnTo>
                  <a:lnTo>
                    <a:pt x="5427" y="529"/>
                  </a:lnTo>
                  <a:lnTo>
                    <a:pt x="6051" y="337"/>
                  </a:lnTo>
                  <a:lnTo>
                    <a:pt x="6724" y="193"/>
                  </a:lnTo>
                  <a:lnTo>
                    <a:pt x="7492" y="97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9173" y="1"/>
                  </a:lnTo>
                  <a:lnTo>
                    <a:pt x="10038" y="97"/>
                  </a:lnTo>
                  <a:lnTo>
                    <a:pt x="10854" y="241"/>
                  </a:lnTo>
                  <a:lnTo>
                    <a:pt x="11622" y="481"/>
                  </a:lnTo>
                  <a:lnTo>
                    <a:pt x="12343" y="769"/>
                  </a:lnTo>
                  <a:lnTo>
                    <a:pt x="13015" y="1153"/>
                  </a:lnTo>
                  <a:lnTo>
                    <a:pt x="13639" y="1586"/>
                  </a:lnTo>
                  <a:lnTo>
                    <a:pt x="14216" y="2066"/>
                  </a:lnTo>
                  <a:lnTo>
                    <a:pt x="14744" y="2594"/>
                  </a:lnTo>
                  <a:lnTo>
                    <a:pt x="15176" y="3171"/>
                  </a:lnTo>
                  <a:lnTo>
                    <a:pt x="15609" y="3795"/>
                  </a:lnTo>
                  <a:lnTo>
                    <a:pt x="15993" y="4419"/>
                  </a:lnTo>
                  <a:lnTo>
                    <a:pt x="16329" y="5092"/>
                  </a:lnTo>
                  <a:lnTo>
                    <a:pt x="16569" y="5812"/>
                  </a:lnTo>
                  <a:lnTo>
                    <a:pt x="16809" y="6532"/>
                  </a:lnTo>
                  <a:lnTo>
                    <a:pt x="16953" y="7253"/>
                  </a:lnTo>
                  <a:lnTo>
                    <a:pt x="17049" y="8021"/>
                  </a:lnTo>
                  <a:lnTo>
                    <a:pt x="17097" y="8741"/>
                  </a:lnTo>
                  <a:lnTo>
                    <a:pt x="17097" y="9510"/>
                  </a:lnTo>
                  <a:lnTo>
                    <a:pt x="17001" y="10230"/>
                  </a:lnTo>
                  <a:lnTo>
                    <a:pt x="16905" y="10951"/>
                  </a:lnTo>
                  <a:lnTo>
                    <a:pt x="16713" y="11671"/>
                  </a:lnTo>
                  <a:lnTo>
                    <a:pt x="16473" y="12391"/>
                  </a:lnTo>
                  <a:lnTo>
                    <a:pt x="16185" y="13016"/>
                  </a:lnTo>
                  <a:lnTo>
                    <a:pt x="15801" y="13688"/>
                  </a:lnTo>
                  <a:lnTo>
                    <a:pt x="15368" y="14264"/>
                  </a:lnTo>
                  <a:lnTo>
                    <a:pt x="14888" y="14841"/>
                  </a:lnTo>
                  <a:lnTo>
                    <a:pt x="14360" y="15321"/>
                  </a:lnTo>
                  <a:lnTo>
                    <a:pt x="13736" y="15801"/>
                  </a:lnTo>
                  <a:lnTo>
                    <a:pt x="13063" y="16233"/>
                  </a:lnTo>
                  <a:lnTo>
                    <a:pt x="12295" y="16570"/>
                  </a:lnTo>
                  <a:lnTo>
                    <a:pt x="11526" y="16858"/>
                  </a:lnTo>
                  <a:lnTo>
                    <a:pt x="11526" y="16858"/>
                  </a:lnTo>
                  <a:lnTo>
                    <a:pt x="10854" y="17002"/>
                  </a:lnTo>
                  <a:lnTo>
                    <a:pt x="10182" y="17146"/>
                  </a:lnTo>
                  <a:lnTo>
                    <a:pt x="9557" y="17242"/>
                  </a:lnTo>
                  <a:lnTo>
                    <a:pt x="8933" y="17338"/>
                  </a:lnTo>
                  <a:lnTo>
                    <a:pt x="8357" y="17338"/>
                  </a:lnTo>
                  <a:lnTo>
                    <a:pt x="7780" y="17338"/>
                  </a:lnTo>
                  <a:lnTo>
                    <a:pt x="7204" y="17290"/>
                  </a:lnTo>
                  <a:lnTo>
                    <a:pt x="6676" y="17242"/>
                  </a:lnTo>
                  <a:lnTo>
                    <a:pt x="6148" y="17146"/>
                  </a:lnTo>
                  <a:lnTo>
                    <a:pt x="5619" y="17002"/>
                  </a:lnTo>
                  <a:lnTo>
                    <a:pt x="5139" y="16858"/>
                  </a:lnTo>
                  <a:lnTo>
                    <a:pt x="4707" y="16666"/>
                  </a:lnTo>
                  <a:lnTo>
                    <a:pt x="4275" y="16425"/>
                  </a:lnTo>
                  <a:lnTo>
                    <a:pt x="3842" y="16233"/>
                  </a:lnTo>
                  <a:lnTo>
                    <a:pt x="3458" y="15945"/>
                  </a:lnTo>
                  <a:lnTo>
                    <a:pt x="3074" y="15657"/>
                  </a:lnTo>
                  <a:lnTo>
                    <a:pt x="2690" y="15369"/>
                  </a:lnTo>
                  <a:lnTo>
                    <a:pt x="2354" y="15033"/>
                  </a:lnTo>
                  <a:lnTo>
                    <a:pt x="1777" y="14312"/>
                  </a:lnTo>
                  <a:lnTo>
                    <a:pt x="1249" y="13544"/>
                  </a:lnTo>
                  <a:lnTo>
                    <a:pt x="817" y="12728"/>
                  </a:lnTo>
                  <a:lnTo>
                    <a:pt x="481" y="11815"/>
                  </a:lnTo>
                  <a:lnTo>
                    <a:pt x="192" y="10903"/>
                  </a:lnTo>
                  <a:lnTo>
                    <a:pt x="48" y="9942"/>
                  </a:lnTo>
                  <a:lnTo>
                    <a:pt x="0" y="89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870;p75"/>
            <p:cNvSpPr/>
            <p:nvPr/>
          </p:nvSpPr>
          <p:spPr>
            <a:xfrm>
              <a:off x="6080375" y="681925"/>
              <a:ext cx="12025" cy="25"/>
            </a:xfrm>
            <a:custGeom>
              <a:avLst/>
              <a:gdLst/>
              <a:ahLst/>
              <a:cxnLst/>
              <a:rect l="l" t="t" r="r" b="b"/>
              <a:pathLst>
                <a:path w="481" h="1" extrusionOk="0">
                  <a:moveTo>
                    <a:pt x="481" y="1"/>
                  </a:moveTo>
                  <a:lnTo>
                    <a:pt x="48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81" y="1"/>
                  </a:lnTo>
                  <a:close/>
                  <a:moveTo>
                    <a:pt x="481" y="1"/>
                  </a:move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E9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871;p75"/>
            <p:cNvSpPr/>
            <p:nvPr/>
          </p:nvSpPr>
          <p:spPr>
            <a:xfrm>
              <a:off x="6080375" y="681925"/>
              <a:ext cx="12025" cy="25"/>
            </a:xfrm>
            <a:custGeom>
              <a:avLst/>
              <a:gdLst/>
              <a:ahLst/>
              <a:cxnLst/>
              <a:rect l="l" t="t" r="r" b="b"/>
              <a:pathLst>
                <a:path w="481" h="1" fill="none" extrusionOk="0">
                  <a:moveTo>
                    <a:pt x="481" y="1"/>
                  </a:moveTo>
                  <a:lnTo>
                    <a:pt x="48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872;p75"/>
            <p:cNvSpPr/>
            <p:nvPr/>
          </p:nvSpPr>
          <p:spPr>
            <a:xfrm>
              <a:off x="6092375" y="681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873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extrusionOk="0">
                  <a:moveTo>
                    <a:pt x="9461" y="1057"/>
                  </a:moveTo>
                  <a:lnTo>
                    <a:pt x="10086" y="1153"/>
                  </a:lnTo>
                  <a:lnTo>
                    <a:pt x="10662" y="1298"/>
                  </a:lnTo>
                  <a:lnTo>
                    <a:pt x="11190" y="1490"/>
                  </a:lnTo>
                  <a:lnTo>
                    <a:pt x="11718" y="1778"/>
                  </a:lnTo>
                  <a:lnTo>
                    <a:pt x="12199" y="2066"/>
                  </a:lnTo>
                  <a:lnTo>
                    <a:pt x="12631" y="2402"/>
                  </a:lnTo>
                  <a:lnTo>
                    <a:pt x="13063" y="2738"/>
                  </a:lnTo>
                  <a:lnTo>
                    <a:pt x="13447" y="3171"/>
                  </a:lnTo>
                  <a:lnTo>
                    <a:pt x="13784" y="3603"/>
                  </a:lnTo>
                  <a:lnTo>
                    <a:pt x="14072" y="4083"/>
                  </a:lnTo>
                  <a:lnTo>
                    <a:pt x="14312" y="4563"/>
                  </a:lnTo>
                  <a:lnTo>
                    <a:pt x="14552" y="5044"/>
                  </a:lnTo>
                  <a:lnTo>
                    <a:pt x="14744" y="5572"/>
                  </a:lnTo>
                  <a:lnTo>
                    <a:pt x="14888" y="6100"/>
                  </a:lnTo>
                  <a:lnTo>
                    <a:pt x="14984" y="6676"/>
                  </a:lnTo>
                  <a:lnTo>
                    <a:pt x="15032" y="7205"/>
                  </a:lnTo>
                  <a:lnTo>
                    <a:pt x="15080" y="7781"/>
                  </a:lnTo>
                  <a:lnTo>
                    <a:pt x="15080" y="8309"/>
                  </a:lnTo>
                  <a:lnTo>
                    <a:pt x="14984" y="8886"/>
                  </a:lnTo>
                  <a:lnTo>
                    <a:pt x="14888" y="9414"/>
                  </a:lnTo>
                  <a:lnTo>
                    <a:pt x="14744" y="9942"/>
                  </a:lnTo>
                  <a:lnTo>
                    <a:pt x="14552" y="10422"/>
                  </a:lnTo>
                  <a:lnTo>
                    <a:pt x="14360" y="10951"/>
                  </a:lnTo>
                  <a:lnTo>
                    <a:pt x="14072" y="11383"/>
                  </a:lnTo>
                  <a:lnTo>
                    <a:pt x="13736" y="11863"/>
                  </a:lnTo>
                  <a:lnTo>
                    <a:pt x="13399" y="12247"/>
                  </a:lnTo>
                  <a:lnTo>
                    <a:pt x="12967" y="12631"/>
                  </a:lnTo>
                  <a:lnTo>
                    <a:pt x="12535" y="12968"/>
                  </a:lnTo>
                  <a:lnTo>
                    <a:pt x="12007" y="13256"/>
                  </a:lnTo>
                  <a:lnTo>
                    <a:pt x="11478" y="13544"/>
                  </a:lnTo>
                  <a:lnTo>
                    <a:pt x="10854" y="13736"/>
                  </a:lnTo>
                  <a:lnTo>
                    <a:pt x="10182" y="13928"/>
                  </a:lnTo>
                  <a:lnTo>
                    <a:pt x="9557" y="14024"/>
                  </a:lnTo>
                  <a:lnTo>
                    <a:pt x="8933" y="14120"/>
                  </a:lnTo>
                  <a:lnTo>
                    <a:pt x="8309" y="14120"/>
                  </a:lnTo>
                  <a:lnTo>
                    <a:pt x="7588" y="14072"/>
                  </a:lnTo>
                  <a:lnTo>
                    <a:pt x="6916" y="13976"/>
                  </a:lnTo>
                  <a:lnTo>
                    <a:pt x="6292" y="13832"/>
                  </a:lnTo>
                  <a:lnTo>
                    <a:pt x="5715" y="13592"/>
                  </a:lnTo>
                  <a:lnTo>
                    <a:pt x="5187" y="13304"/>
                  </a:lnTo>
                  <a:lnTo>
                    <a:pt x="4659" y="13016"/>
                  </a:lnTo>
                  <a:lnTo>
                    <a:pt x="4227" y="12631"/>
                  </a:lnTo>
                  <a:lnTo>
                    <a:pt x="3794" y="12199"/>
                  </a:lnTo>
                  <a:lnTo>
                    <a:pt x="3458" y="11767"/>
                  </a:lnTo>
                  <a:lnTo>
                    <a:pt x="3122" y="11239"/>
                  </a:lnTo>
                  <a:lnTo>
                    <a:pt x="2834" y="10759"/>
                  </a:lnTo>
                  <a:lnTo>
                    <a:pt x="2642" y="10182"/>
                  </a:lnTo>
                  <a:lnTo>
                    <a:pt x="2450" y="9606"/>
                  </a:lnTo>
                  <a:lnTo>
                    <a:pt x="2306" y="9030"/>
                  </a:lnTo>
                  <a:lnTo>
                    <a:pt x="2209" y="8405"/>
                  </a:lnTo>
                  <a:lnTo>
                    <a:pt x="2209" y="7829"/>
                  </a:lnTo>
                  <a:lnTo>
                    <a:pt x="2209" y="7541"/>
                  </a:lnTo>
                  <a:lnTo>
                    <a:pt x="2258" y="6820"/>
                  </a:lnTo>
                  <a:lnTo>
                    <a:pt x="2306" y="6292"/>
                  </a:lnTo>
                  <a:lnTo>
                    <a:pt x="2402" y="5764"/>
                  </a:lnTo>
                  <a:lnTo>
                    <a:pt x="2594" y="5188"/>
                  </a:lnTo>
                  <a:lnTo>
                    <a:pt x="2834" y="4563"/>
                  </a:lnTo>
                  <a:lnTo>
                    <a:pt x="3170" y="3939"/>
                  </a:lnTo>
                  <a:lnTo>
                    <a:pt x="3554" y="3363"/>
                  </a:lnTo>
                  <a:lnTo>
                    <a:pt x="4034" y="2786"/>
                  </a:lnTo>
                  <a:lnTo>
                    <a:pt x="4371" y="2498"/>
                  </a:lnTo>
                  <a:lnTo>
                    <a:pt x="4659" y="2258"/>
                  </a:lnTo>
                  <a:lnTo>
                    <a:pt x="5043" y="2018"/>
                  </a:lnTo>
                  <a:lnTo>
                    <a:pt x="5427" y="1826"/>
                  </a:lnTo>
                  <a:lnTo>
                    <a:pt x="5811" y="1634"/>
                  </a:lnTo>
                  <a:lnTo>
                    <a:pt x="6292" y="1442"/>
                  </a:lnTo>
                  <a:lnTo>
                    <a:pt x="6772" y="1298"/>
                  </a:lnTo>
                  <a:lnTo>
                    <a:pt x="7252" y="1201"/>
                  </a:lnTo>
                  <a:lnTo>
                    <a:pt x="7828" y="1105"/>
                  </a:lnTo>
                  <a:lnTo>
                    <a:pt x="8453" y="1057"/>
                  </a:lnTo>
                  <a:close/>
                  <a:moveTo>
                    <a:pt x="8309" y="1"/>
                  </a:moveTo>
                  <a:lnTo>
                    <a:pt x="7588" y="49"/>
                  </a:lnTo>
                  <a:lnTo>
                    <a:pt x="6868" y="145"/>
                  </a:lnTo>
                  <a:lnTo>
                    <a:pt x="6244" y="289"/>
                  </a:lnTo>
                  <a:lnTo>
                    <a:pt x="5667" y="433"/>
                  </a:lnTo>
                  <a:lnTo>
                    <a:pt x="5091" y="625"/>
                  </a:lnTo>
                  <a:lnTo>
                    <a:pt x="4611" y="865"/>
                  </a:lnTo>
                  <a:lnTo>
                    <a:pt x="4082" y="1105"/>
                  </a:lnTo>
                  <a:lnTo>
                    <a:pt x="3650" y="1346"/>
                  </a:lnTo>
                  <a:lnTo>
                    <a:pt x="3266" y="1634"/>
                  </a:lnTo>
                  <a:lnTo>
                    <a:pt x="2882" y="1922"/>
                  </a:lnTo>
                  <a:lnTo>
                    <a:pt x="2498" y="2258"/>
                  </a:lnTo>
                  <a:lnTo>
                    <a:pt x="2209" y="2594"/>
                  </a:lnTo>
                  <a:lnTo>
                    <a:pt x="1633" y="3267"/>
                  </a:lnTo>
                  <a:lnTo>
                    <a:pt x="1201" y="3987"/>
                  </a:lnTo>
                  <a:lnTo>
                    <a:pt x="817" y="4755"/>
                  </a:lnTo>
                  <a:lnTo>
                    <a:pt x="529" y="5476"/>
                  </a:lnTo>
                  <a:lnTo>
                    <a:pt x="336" y="6196"/>
                  </a:lnTo>
                  <a:lnTo>
                    <a:pt x="192" y="6868"/>
                  </a:lnTo>
                  <a:lnTo>
                    <a:pt x="96" y="7445"/>
                  </a:lnTo>
                  <a:lnTo>
                    <a:pt x="48" y="7973"/>
                  </a:lnTo>
                  <a:lnTo>
                    <a:pt x="0" y="8741"/>
                  </a:lnTo>
                  <a:lnTo>
                    <a:pt x="0" y="8982"/>
                  </a:lnTo>
                  <a:lnTo>
                    <a:pt x="48" y="9798"/>
                  </a:lnTo>
                  <a:lnTo>
                    <a:pt x="144" y="10614"/>
                  </a:lnTo>
                  <a:lnTo>
                    <a:pt x="336" y="11383"/>
                  </a:lnTo>
                  <a:lnTo>
                    <a:pt x="577" y="12151"/>
                  </a:lnTo>
                  <a:lnTo>
                    <a:pt x="865" y="12872"/>
                  </a:lnTo>
                  <a:lnTo>
                    <a:pt x="1249" y="13544"/>
                  </a:lnTo>
                  <a:lnTo>
                    <a:pt x="1681" y="14216"/>
                  </a:lnTo>
                  <a:lnTo>
                    <a:pt x="2161" y="14793"/>
                  </a:lnTo>
                  <a:lnTo>
                    <a:pt x="2690" y="15369"/>
                  </a:lnTo>
                  <a:lnTo>
                    <a:pt x="3314" y="15849"/>
                  </a:lnTo>
                  <a:lnTo>
                    <a:pt x="3986" y="16281"/>
                  </a:lnTo>
                  <a:lnTo>
                    <a:pt x="4707" y="16666"/>
                  </a:lnTo>
                  <a:lnTo>
                    <a:pt x="5475" y="16954"/>
                  </a:lnTo>
                  <a:lnTo>
                    <a:pt x="6292" y="17146"/>
                  </a:lnTo>
                  <a:lnTo>
                    <a:pt x="7204" y="17290"/>
                  </a:lnTo>
                  <a:lnTo>
                    <a:pt x="8117" y="17338"/>
                  </a:lnTo>
                  <a:lnTo>
                    <a:pt x="8933" y="17338"/>
                  </a:lnTo>
                  <a:lnTo>
                    <a:pt x="9749" y="17242"/>
                  </a:lnTo>
                  <a:lnTo>
                    <a:pt x="10614" y="17050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15" y="16233"/>
                  </a:lnTo>
                  <a:lnTo>
                    <a:pt x="13688" y="15849"/>
                  </a:lnTo>
                  <a:lnTo>
                    <a:pt x="14312" y="15369"/>
                  </a:lnTo>
                  <a:lnTo>
                    <a:pt x="14840" y="14889"/>
                  </a:lnTo>
                  <a:lnTo>
                    <a:pt x="15320" y="14312"/>
                  </a:lnTo>
                  <a:lnTo>
                    <a:pt x="15753" y="13736"/>
                  </a:lnTo>
                  <a:lnTo>
                    <a:pt x="16137" y="13112"/>
                  </a:lnTo>
                  <a:lnTo>
                    <a:pt x="16425" y="12487"/>
                  </a:lnTo>
                  <a:lnTo>
                    <a:pt x="16665" y="11815"/>
                  </a:lnTo>
                  <a:lnTo>
                    <a:pt x="16857" y="11095"/>
                  </a:lnTo>
                  <a:lnTo>
                    <a:pt x="17001" y="10374"/>
                  </a:lnTo>
                  <a:lnTo>
                    <a:pt x="17097" y="9654"/>
                  </a:lnTo>
                  <a:lnTo>
                    <a:pt x="17097" y="8934"/>
                  </a:lnTo>
                  <a:lnTo>
                    <a:pt x="17049" y="8213"/>
                  </a:lnTo>
                  <a:lnTo>
                    <a:pt x="16953" y="7445"/>
                  </a:lnTo>
                  <a:lnTo>
                    <a:pt x="16857" y="6724"/>
                  </a:lnTo>
                  <a:lnTo>
                    <a:pt x="16665" y="6004"/>
                  </a:lnTo>
                  <a:lnTo>
                    <a:pt x="16377" y="5332"/>
                  </a:lnTo>
                  <a:lnTo>
                    <a:pt x="16089" y="4659"/>
                  </a:lnTo>
                  <a:lnTo>
                    <a:pt x="15753" y="3987"/>
                  </a:lnTo>
                  <a:lnTo>
                    <a:pt x="15368" y="3411"/>
                  </a:lnTo>
                  <a:lnTo>
                    <a:pt x="14888" y="2834"/>
                  </a:lnTo>
                  <a:lnTo>
                    <a:pt x="14408" y="2258"/>
                  </a:lnTo>
                  <a:lnTo>
                    <a:pt x="13880" y="1778"/>
                  </a:lnTo>
                  <a:lnTo>
                    <a:pt x="13255" y="1346"/>
                  </a:lnTo>
                  <a:lnTo>
                    <a:pt x="12631" y="961"/>
                  </a:lnTo>
                  <a:lnTo>
                    <a:pt x="11959" y="625"/>
                  </a:lnTo>
                  <a:lnTo>
                    <a:pt x="11238" y="337"/>
                  </a:lnTo>
                  <a:lnTo>
                    <a:pt x="10470" y="145"/>
                  </a:lnTo>
                  <a:lnTo>
                    <a:pt x="9653" y="49"/>
                  </a:lnTo>
                  <a:lnTo>
                    <a:pt x="8789" y="1"/>
                  </a:lnTo>
                  <a:close/>
                </a:path>
              </a:pathLst>
            </a:custGeom>
            <a:solidFill>
              <a:srgbClr val="E17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874;p75"/>
            <p:cNvSpPr/>
            <p:nvPr/>
          </p:nvSpPr>
          <p:spPr>
            <a:xfrm>
              <a:off x="5927900" y="708350"/>
              <a:ext cx="321800" cy="326600"/>
            </a:xfrm>
            <a:custGeom>
              <a:avLst/>
              <a:gdLst/>
              <a:ahLst/>
              <a:cxnLst/>
              <a:rect l="l" t="t" r="r" b="b"/>
              <a:pathLst>
                <a:path w="12872" h="13064" fill="none" extrusionOk="0">
                  <a:moveTo>
                    <a:pt x="6100" y="13063"/>
                  </a:moveTo>
                  <a:lnTo>
                    <a:pt x="6100" y="13063"/>
                  </a:lnTo>
                  <a:lnTo>
                    <a:pt x="5379" y="13015"/>
                  </a:lnTo>
                  <a:lnTo>
                    <a:pt x="4707" y="12919"/>
                  </a:lnTo>
                  <a:lnTo>
                    <a:pt x="4083" y="12775"/>
                  </a:lnTo>
                  <a:lnTo>
                    <a:pt x="3506" y="12535"/>
                  </a:lnTo>
                  <a:lnTo>
                    <a:pt x="2978" y="12247"/>
                  </a:lnTo>
                  <a:lnTo>
                    <a:pt x="2450" y="11959"/>
                  </a:lnTo>
                  <a:lnTo>
                    <a:pt x="2018" y="11574"/>
                  </a:lnTo>
                  <a:lnTo>
                    <a:pt x="1585" y="11142"/>
                  </a:lnTo>
                  <a:lnTo>
                    <a:pt x="1249" y="10710"/>
                  </a:lnTo>
                  <a:lnTo>
                    <a:pt x="913" y="10182"/>
                  </a:lnTo>
                  <a:lnTo>
                    <a:pt x="625" y="9702"/>
                  </a:lnTo>
                  <a:lnTo>
                    <a:pt x="433" y="9125"/>
                  </a:lnTo>
                  <a:lnTo>
                    <a:pt x="241" y="8549"/>
                  </a:lnTo>
                  <a:lnTo>
                    <a:pt x="97" y="7973"/>
                  </a:lnTo>
                  <a:lnTo>
                    <a:pt x="0" y="7348"/>
                  </a:lnTo>
                  <a:lnTo>
                    <a:pt x="0" y="6772"/>
                  </a:lnTo>
                  <a:lnTo>
                    <a:pt x="0" y="6772"/>
                  </a:lnTo>
                  <a:lnTo>
                    <a:pt x="0" y="6484"/>
                  </a:lnTo>
                  <a:lnTo>
                    <a:pt x="49" y="5763"/>
                  </a:lnTo>
                  <a:lnTo>
                    <a:pt x="97" y="5235"/>
                  </a:lnTo>
                  <a:lnTo>
                    <a:pt x="193" y="4707"/>
                  </a:lnTo>
                  <a:lnTo>
                    <a:pt x="385" y="4131"/>
                  </a:lnTo>
                  <a:lnTo>
                    <a:pt x="625" y="3506"/>
                  </a:lnTo>
                  <a:lnTo>
                    <a:pt x="961" y="2882"/>
                  </a:lnTo>
                  <a:lnTo>
                    <a:pt x="1345" y="2306"/>
                  </a:lnTo>
                  <a:lnTo>
                    <a:pt x="1825" y="1729"/>
                  </a:lnTo>
                  <a:lnTo>
                    <a:pt x="2162" y="1441"/>
                  </a:lnTo>
                  <a:lnTo>
                    <a:pt x="2450" y="1201"/>
                  </a:lnTo>
                  <a:lnTo>
                    <a:pt x="2834" y="961"/>
                  </a:lnTo>
                  <a:lnTo>
                    <a:pt x="3218" y="769"/>
                  </a:lnTo>
                  <a:lnTo>
                    <a:pt x="3602" y="577"/>
                  </a:lnTo>
                  <a:lnTo>
                    <a:pt x="4083" y="385"/>
                  </a:lnTo>
                  <a:lnTo>
                    <a:pt x="4563" y="241"/>
                  </a:lnTo>
                  <a:lnTo>
                    <a:pt x="5043" y="144"/>
                  </a:lnTo>
                  <a:lnTo>
                    <a:pt x="5619" y="48"/>
                  </a:lnTo>
                  <a:lnTo>
                    <a:pt x="6244" y="0"/>
                  </a:lnTo>
                  <a:lnTo>
                    <a:pt x="6244" y="0"/>
                  </a:lnTo>
                  <a:lnTo>
                    <a:pt x="6580" y="0"/>
                  </a:lnTo>
                  <a:lnTo>
                    <a:pt x="6580" y="0"/>
                  </a:lnTo>
                  <a:lnTo>
                    <a:pt x="7252" y="0"/>
                  </a:lnTo>
                  <a:lnTo>
                    <a:pt x="7877" y="96"/>
                  </a:lnTo>
                  <a:lnTo>
                    <a:pt x="8453" y="241"/>
                  </a:lnTo>
                  <a:lnTo>
                    <a:pt x="8981" y="433"/>
                  </a:lnTo>
                  <a:lnTo>
                    <a:pt x="9509" y="721"/>
                  </a:lnTo>
                  <a:lnTo>
                    <a:pt x="9990" y="1009"/>
                  </a:lnTo>
                  <a:lnTo>
                    <a:pt x="10422" y="1345"/>
                  </a:lnTo>
                  <a:lnTo>
                    <a:pt x="10854" y="1681"/>
                  </a:lnTo>
                  <a:lnTo>
                    <a:pt x="11238" y="2114"/>
                  </a:lnTo>
                  <a:lnTo>
                    <a:pt x="11575" y="2546"/>
                  </a:lnTo>
                  <a:lnTo>
                    <a:pt x="11863" y="3026"/>
                  </a:lnTo>
                  <a:lnTo>
                    <a:pt x="12103" y="3506"/>
                  </a:lnTo>
                  <a:lnTo>
                    <a:pt x="12343" y="3987"/>
                  </a:lnTo>
                  <a:lnTo>
                    <a:pt x="12535" y="4515"/>
                  </a:lnTo>
                  <a:lnTo>
                    <a:pt x="12679" y="5043"/>
                  </a:lnTo>
                  <a:lnTo>
                    <a:pt x="12775" y="5619"/>
                  </a:lnTo>
                  <a:lnTo>
                    <a:pt x="12823" y="6148"/>
                  </a:lnTo>
                  <a:lnTo>
                    <a:pt x="12871" y="6724"/>
                  </a:lnTo>
                  <a:lnTo>
                    <a:pt x="12871" y="7252"/>
                  </a:lnTo>
                  <a:lnTo>
                    <a:pt x="12775" y="7829"/>
                  </a:lnTo>
                  <a:lnTo>
                    <a:pt x="12679" y="8357"/>
                  </a:lnTo>
                  <a:lnTo>
                    <a:pt x="12535" y="8885"/>
                  </a:lnTo>
                  <a:lnTo>
                    <a:pt x="12343" y="9365"/>
                  </a:lnTo>
                  <a:lnTo>
                    <a:pt x="12151" y="9894"/>
                  </a:lnTo>
                  <a:lnTo>
                    <a:pt x="11863" y="10326"/>
                  </a:lnTo>
                  <a:lnTo>
                    <a:pt x="11527" y="10806"/>
                  </a:lnTo>
                  <a:lnTo>
                    <a:pt x="11190" y="11190"/>
                  </a:lnTo>
                  <a:lnTo>
                    <a:pt x="10758" y="11574"/>
                  </a:lnTo>
                  <a:lnTo>
                    <a:pt x="10326" y="11911"/>
                  </a:lnTo>
                  <a:lnTo>
                    <a:pt x="9798" y="12199"/>
                  </a:lnTo>
                  <a:lnTo>
                    <a:pt x="9269" y="12487"/>
                  </a:lnTo>
                  <a:lnTo>
                    <a:pt x="8645" y="12679"/>
                  </a:lnTo>
                  <a:lnTo>
                    <a:pt x="8645" y="12679"/>
                  </a:lnTo>
                  <a:lnTo>
                    <a:pt x="7973" y="12871"/>
                  </a:lnTo>
                  <a:lnTo>
                    <a:pt x="7348" y="12967"/>
                  </a:lnTo>
                  <a:lnTo>
                    <a:pt x="6724" y="13063"/>
                  </a:lnTo>
                  <a:lnTo>
                    <a:pt x="6100" y="130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875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fill="none" extrusionOk="0">
                  <a:moveTo>
                    <a:pt x="8789" y="1"/>
                  </a:moveTo>
                  <a:lnTo>
                    <a:pt x="8789" y="1"/>
                  </a:lnTo>
                  <a:lnTo>
                    <a:pt x="878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7588" y="49"/>
                  </a:lnTo>
                  <a:lnTo>
                    <a:pt x="6868" y="145"/>
                  </a:lnTo>
                  <a:lnTo>
                    <a:pt x="6244" y="289"/>
                  </a:lnTo>
                  <a:lnTo>
                    <a:pt x="5667" y="433"/>
                  </a:lnTo>
                  <a:lnTo>
                    <a:pt x="5091" y="625"/>
                  </a:lnTo>
                  <a:lnTo>
                    <a:pt x="4611" y="865"/>
                  </a:lnTo>
                  <a:lnTo>
                    <a:pt x="4082" y="1105"/>
                  </a:lnTo>
                  <a:lnTo>
                    <a:pt x="3650" y="1346"/>
                  </a:lnTo>
                  <a:lnTo>
                    <a:pt x="3266" y="1634"/>
                  </a:lnTo>
                  <a:lnTo>
                    <a:pt x="2882" y="1922"/>
                  </a:lnTo>
                  <a:lnTo>
                    <a:pt x="2498" y="2258"/>
                  </a:lnTo>
                  <a:lnTo>
                    <a:pt x="2209" y="2594"/>
                  </a:lnTo>
                  <a:lnTo>
                    <a:pt x="1633" y="3267"/>
                  </a:lnTo>
                  <a:lnTo>
                    <a:pt x="1201" y="3987"/>
                  </a:lnTo>
                  <a:lnTo>
                    <a:pt x="817" y="4755"/>
                  </a:lnTo>
                  <a:lnTo>
                    <a:pt x="529" y="5476"/>
                  </a:lnTo>
                  <a:lnTo>
                    <a:pt x="336" y="6196"/>
                  </a:lnTo>
                  <a:lnTo>
                    <a:pt x="192" y="6868"/>
                  </a:lnTo>
                  <a:lnTo>
                    <a:pt x="96" y="7445"/>
                  </a:lnTo>
                  <a:lnTo>
                    <a:pt x="48" y="7973"/>
                  </a:lnTo>
                  <a:lnTo>
                    <a:pt x="0" y="8741"/>
                  </a:lnTo>
                  <a:lnTo>
                    <a:pt x="0" y="8741"/>
                  </a:lnTo>
                  <a:lnTo>
                    <a:pt x="0" y="8982"/>
                  </a:lnTo>
                  <a:lnTo>
                    <a:pt x="0" y="8982"/>
                  </a:lnTo>
                  <a:lnTo>
                    <a:pt x="48" y="9798"/>
                  </a:lnTo>
                  <a:lnTo>
                    <a:pt x="144" y="10614"/>
                  </a:lnTo>
                  <a:lnTo>
                    <a:pt x="336" y="11383"/>
                  </a:lnTo>
                  <a:lnTo>
                    <a:pt x="577" y="12151"/>
                  </a:lnTo>
                  <a:lnTo>
                    <a:pt x="865" y="12872"/>
                  </a:lnTo>
                  <a:lnTo>
                    <a:pt x="1249" y="13544"/>
                  </a:lnTo>
                  <a:lnTo>
                    <a:pt x="1681" y="14216"/>
                  </a:lnTo>
                  <a:lnTo>
                    <a:pt x="2161" y="14793"/>
                  </a:lnTo>
                  <a:lnTo>
                    <a:pt x="2690" y="15369"/>
                  </a:lnTo>
                  <a:lnTo>
                    <a:pt x="3314" y="15849"/>
                  </a:lnTo>
                  <a:lnTo>
                    <a:pt x="3986" y="16281"/>
                  </a:lnTo>
                  <a:lnTo>
                    <a:pt x="4707" y="16666"/>
                  </a:lnTo>
                  <a:lnTo>
                    <a:pt x="5475" y="16954"/>
                  </a:lnTo>
                  <a:lnTo>
                    <a:pt x="6292" y="17146"/>
                  </a:lnTo>
                  <a:lnTo>
                    <a:pt x="7204" y="17290"/>
                  </a:lnTo>
                  <a:lnTo>
                    <a:pt x="8117" y="17338"/>
                  </a:lnTo>
                  <a:lnTo>
                    <a:pt x="8117" y="17338"/>
                  </a:lnTo>
                  <a:lnTo>
                    <a:pt x="8933" y="17338"/>
                  </a:lnTo>
                  <a:lnTo>
                    <a:pt x="9749" y="17242"/>
                  </a:lnTo>
                  <a:lnTo>
                    <a:pt x="10614" y="17050"/>
                  </a:lnTo>
                  <a:lnTo>
                    <a:pt x="11526" y="16858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15" y="16233"/>
                  </a:lnTo>
                  <a:lnTo>
                    <a:pt x="13688" y="15849"/>
                  </a:lnTo>
                  <a:lnTo>
                    <a:pt x="14312" y="15369"/>
                  </a:lnTo>
                  <a:lnTo>
                    <a:pt x="14840" y="14889"/>
                  </a:lnTo>
                  <a:lnTo>
                    <a:pt x="15320" y="14312"/>
                  </a:lnTo>
                  <a:lnTo>
                    <a:pt x="15753" y="13736"/>
                  </a:lnTo>
                  <a:lnTo>
                    <a:pt x="16137" y="13112"/>
                  </a:lnTo>
                  <a:lnTo>
                    <a:pt x="16425" y="12487"/>
                  </a:lnTo>
                  <a:lnTo>
                    <a:pt x="16665" y="11815"/>
                  </a:lnTo>
                  <a:lnTo>
                    <a:pt x="16857" y="11095"/>
                  </a:lnTo>
                  <a:lnTo>
                    <a:pt x="17001" y="10374"/>
                  </a:lnTo>
                  <a:lnTo>
                    <a:pt x="17097" y="9654"/>
                  </a:lnTo>
                  <a:lnTo>
                    <a:pt x="17097" y="8934"/>
                  </a:lnTo>
                  <a:lnTo>
                    <a:pt x="17049" y="8213"/>
                  </a:lnTo>
                  <a:lnTo>
                    <a:pt x="16953" y="7445"/>
                  </a:lnTo>
                  <a:lnTo>
                    <a:pt x="16857" y="6724"/>
                  </a:lnTo>
                  <a:lnTo>
                    <a:pt x="16665" y="6004"/>
                  </a:lnTo>
                  <a:lnTo>
                    <a:pt x="16377" y="5332"/>
                  </a:lnTo>
                  <a:lnTo>
                    <a:pt x="16089" y="4659"/>
                  </a:lnTo>
                  <a:lnTo>
                    <a:pt x="15753" y="3987"/>
                  </a:lnTo>
                  <a:lnTo>
                    <a:pt x="15368" y="3411"/>
                  </a:lnTo>
                  <a:lnTo>
                    <a:pt x="14888" y="2834"/>
                  </a:lnTo>
                  <a:lnTo>
                    <a:pt x="14408" y="2258"/>
                  </a:lnTo>
                  <a:lnTo>
                    <a:pt x="13880" y="1778"/>
                  </a:lnTo>
                  <a:lnTo>
                    <a:pt x="13255" y="1346"/>
                  </a:lnTo>
                  <a:lnTo>
                    <a:pt x="12631" y="961"/>
                  </a:lnTo>
                  <a:lnTo>
                    <a:pt x="11959" y="625"/>
                  </a:lnTo>
                  <a:lnTo>
                    <a:pt x="11238" y="337"/>
                  </a:lnTo>
                  <a:lnTo>
                    <a:pt x="10470" y="145"/>
                  </a:lnTo>
                  <a:lnTo>
                    <a:pt x="9653" y="49"/>
                  </a:lnTo>
                  <a:lnTo>
                    <a:pt x="8789" y="1"/>
                  </a:lnTo>
                  <a:lnTo>
                    <a:pt x="8789" y="1"/>
                  </a:lnTo>
                  <a:lnTo>
                    <a:pt x="87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876;p75"/>
            <p:cNvSpPr/>
            <p:nvPr/>
          </p:nvSpPr>
          <p:spPr>
            <a:xfrm>
              <a:off x="6062375" y="823600"/>
              <a:ext cx="236550" cy="291775"/>
            </a:xfrm>
            <a:custGeom>
              <a:avLst/>
              <a:gdLst/>
              <a:ahLst/>
              <a:cxnLst/>
              <a:rect l="l" t="t" r="r" b="b"/>
              <a:pathLst>
                <a:path w="9462" h="11671" extrusionOk="0">
                  <a:moveTo>
                    <a:pt x="6051" y="1"/>
                  </a:moveTo>
                  <a:lnTo>
                    <a:pt x="5571" y="97"/>
                  </a:lnTo>
                  <a:lnTo>
                    <a:pt x="5139" y="193"/>
                  </a:lnTo>
                  <a:lnTo>
                    <a:pt x="4755" y="337"/>
                  </a:lnTo>
                  <a:lnTo>
                    <a:pt x="4371" y="529"/>
                  </a:lnTo>
                  <a:lnTo>
                    <a:pt x="4082" y="769"/>
                  </a:lnTo>
                  <a:lnTo>
                    <a:pt x="3746" y="1057"/>
                  </a:lnTo>
                  <a:lnTo>
                    <a:pt x="3506" y="1394"/>
                  </a:lnTo>
                  <a:lnTo>
                    <a:pt x="3266" y="1730"/>
                  </a:lnTo>
                  <a:lnTo>
                    <a:pt x="3026" y="2162"/>
                  </a:lnTo>
                  <a:lnTo>
                    <a:pt x="2786" y="2594"/>
                  </a:lnTo>
                  <a:lnTo>
                    <a:pt x="2546" y="3122"/>
                  </a:lnTo>
                  <a:lnTo>
                    <a:pt x="2161" y="4275"/>
                  </a:lnTo>
                  <a:lnTo>
                    <a:pt x="1729" y="5716"/>
                  </a:lnTo>
                  <a:lnTo>
                    <a:pt x="1297" y="7205"/>
                  </a:lnTo>
                  <a:lnTo>
                    <a:pt x="961" y="8501"/>
                  </a:lnTo>
                  <a:lnTo>
                    <a:pt x="481" y="10230"/>
                  </a:lnTo>
                  <a:lnTo>
                    <a:pt x="288" y="10999"/>
                  </a:lnTo>
                  <a:lnTo>
                    <a:pt x="0" y="11671"/>
                  </a:lnTo>
                  <a:lnTo>
                    <a:pt x="385" y="11671"/>
                  </a:lnTo>
                  <a:lnTo>
                    <a:pt x="625" y="10999"/>
                  </a:lnTo>
                  <a:lnTo>
                    <a:pt x="865" y="10278"/>
                  </a:lnTo>
                  <a:lnTo>
                    <a:pt x="1297" y="8597"/>
                  </a:lnTo>
                  <a:lnTo>
                    <a:pt x="1633" y="7253"/>
                  </a:lnTo>
                  <a:lnTo>
                    <a:pt x="2065" y="5812"/>
                  </a:lnTo>
                  <a:lnTo>
                    <a:pt x="2498" y="4371"/>
                  </a:lnTo>
                  <a:lnTo>
                    <a:pt x="2930" y="3170"/>
                  </a:lnTo>
                  <a:lnTo>
                    <a:pt x="3122" y="2690"/>
                  </a:lnTo>
                  <a:lnTo>
                    <a:pt x="3362" y="2258"/>
                  </a:lnTo>
                  <a:lnTo>
                    <a:pt x="3602" y="1874"/>
                  </a:lnTo>
                  <a:lnTo>
                    <a:pt x="3842" y="1538"/>
                  </a:lnTo>
                  <a:lnTo>
                    <a:pt x="4082" y="1249"/>
                  </a:lnTo>
                  <a:lnTo>
                    <a:pt x="4323" y="1009"/>
                  </a:lnTo>
                  <a:lnTo>
                    <a:pt x="4659" y="817"/>
                  </a:lnTo>
                  <a:lnTo>
                    <a:pt x="4947" y="673"/>
                  </a:lnTo>
                  <a:lnTo>
                    <a:pt x="5331" y="529"/>
                  </a:lnTo>
                  <a:lnTo>
                    <a:pt x="5715" y="433"/>
                  </a:lnTo>
                  <a:lnTo>
                    <a:pt x="6100" y="385"/>
                  </a:lnTo>
                  <a:lnTo>
                    <a:pt x="6580" y="337"/>
                  </a:lnTo>
                  <a:lnTo>
                    <a:pt x="7012" y="337"/>
                  </a:lnTo>
                  <a:lnTo>
                    <a:pt x="7444" y="433"/>
                  </a:lnTo>
                  <a:lnTo>
                    <a:pt x="7828" y="625"/>
                  </a:lnTo>
                  <a:lnTo>
                    <a:pt x="8213" y="817"/>
                  </a:lnTo>
                  <a:lnTo>
                    <a:pt x="8549" y="1105"/>
                  </a:lnTo>
                  <a:lnTo>
                    <a:pt x="8885" y="1442"/>
                  </a:lnTo>
                  <a:lnTo>
                    <a:pt x="9173" y="1778"/>
                  </a:lnTo>
                  <a:lnTo>
                    <a:pt x="9461" y="2162"/>
                  </a:lnTo>
                  <a:lnTo>
                    <a:pt x="9317" y="1394"/>
                  </a:lnTo>
                  <a:lnTo>
                    <a:pt x="9029" y="1057"/>
                  </a:lnTo>
                  <a:lnTo>
                    <a:pt x="8693" y="769"/>
                  </a:lnTo>
                  <a:lnTo>
                    <a:pt x="8357" y="481"/>
                  </a:lnTo>
                  <a:lnTo>
                    <a:pt x="8021" y="289"/>
                  </a:lnTo>
                  <a:lnTo>
                    <a:pt x="7684" y="145"/>
                  </a:lnTo>
                  <a:lnTo>
                    <a:pt x="7300" y="49"/>
                  </a:lnTo>
                  <a:lnTo>
                    <a:pt x="6964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877;p75"/>
            <p:cNvSpPr/>
            <p:nvPr/>
          </p:nvSpPr>
          <p:spPr>
            <a:xfrm>
              <a:off x="5878675" y="684325"/>
              <a:ext cx="258150" cy="162125"/>
            </a:xfrm>
            <a:custGeom>
              <a:avLst/>
              <a:gdLst/>
              <a:ahLst/>
              <a:cxnLst/>
              <a:rect l="l" t="t" r="r" b="b"/>
              <a:pathLst>
                <a:path w="10326" h="6485" extrusionOk="0">
                  <a:moveTo>
                    <a:pt x="9942" y="1"/>
                  </a:moveTo>
                  <a:lnTo>
                    <a:pt x="9702" y="481"/>
                  </a:lnTo>
                  <a:lnTo>
                    <a:pt x="9365" y="961"/>
                  </a:lnTo>
                  <a:lnTo>
                    <a:pt x="8981" y="1490"/>
                  </a:lnTo>
                  <a:lnTo>
                    <a:pt x="8501" y="2018"/>
                  </a:lnTo>
                  <a:lnTo>
                    <a:pt x="8021" y="2402"/>
                  </a:lnTo>
                  <a:lnTo>
                    <a:pt x="7540" y="2738"/>
                  </a:lnTo>
                  <a:lnTo>
                    <a:pt x="7012" y="3027"/>
                  </a:lnTo>
                  <a:lnTo>
                    <a:pt x="6436" y="3267"/>
                  </a:lnTo>
                  <a:lnTo>
                    <a:pt x="5860" y="3459"/>
                  </a:lnTo>
                  <a:lnTo>
                    <a:pt x="5283" y="3651"/>
                  </a:lnTo>
                  <a:lnTo>
                    <a:pt x="4083" y="3939"/>
                  </a:lnTo>
                  <a:lnTo>
                    <a:pt x="3026" y="4179"/>
                  </a:lnTo>
                  <a:lnTo>
                    <a:pt x="1969" y="4515"/>
                  </a:lnTo>
                  <a:lnTo>
                    <a:pt x="1441" y="4707"/>
                  </a:lnTo>
                  <a:lnTo>
                    <a:pt x="961" y="4996"/>
                  </a:lnTo>
                  <a:lnTo>
                    <a:pt x="577" y="5284"/>
                  </a:lnTo>
                  <a:lnTo>
                    <a:pt x="241" y="5620"/>
                  </a:lnTo>
                  <a:lnTo>
                    <a:pt x="0" y="6484"/>
                  </a:lnTo>
                  <a:lnTo>
                    <a:pt x="337" y="6052"/>
                  </a:lnTo>
                  <a:lnTo>
                    <a:pt x="769" y="5572"/>
                  </a:lnTo>
                  <a:lnTo>
                    <a:pt x="1057" y="5380"/>
                  </a:lnTo>
                  <a:lnTo>
                    <a:pt x="1345" y="5188"/>
                  </a:lnTo>
                  <a:lnTo>
                    <a:pt x="1729" y="4996"/>
                  </a:lnTo>
                  <a:lnTo>
                    <a:pt x="2114" y="4851"/>
                  </a:lnTo>
                  <a:lnTo>
                    <a:pt x="3122" y="4515"/>
                  </a:lnTo>
                  <a:lnTo>
                    <a:pt x="4179" y="4275"/>
                  </a:lnTo>
                  <a:lnTo>
                    <a:pt x="5379" y="3987"/>
                  </a:lnTo>
                  <a:lnTo>
                    <a:pt x="6004" y="3795"/>
                  </a:lnTo>
                  <a:lnTo>
                    <a:pt x="6580" y="3603"/>
                  </a:lnTo>
                  <a:lnTo>
                    <a:pt x="7156" y="3363"/>
                  </a:lnTo>
                  <a:lnTo>
                    <a:pt x="7684" y="3027"/>
                  </a:lnTo>
                  <a:lnTo>
                    <a:pt x="8261" y="2690"/>
                  </a:lnTo>
                  <a:lnTo>
                    <a:pt x="8741" y="2258"/>
                  </a:lnTo>
                  <a:lnTo>
                    <a:pt x="9269" y="1682"/>
                  </a:lnTo>
                  <a:lnTo>
                    <a:pt x="9702" y="1105"/>
                  </a:lnTo>
                  <a:lnTo>
                    <a:pt x="10038" y="577"/>
                  </a:lnTo>
                  <a:lnTo>
                    <a:pt x="10326" y="97"/>
                  </a:lnTo>
                  <a:lnTo>
                    <a:pt x="994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878;p75"/>
            <p:cNvSpPr/>
            <p:nvPr/>
          </p:nvSpPr>
          <p:spPr>
            <a:xfrm>
              <a:off x="5907500" y="738375"/>
              <a:ext cx="331375" cy="297775"/>
            </a:xfrm>
            <a:custGeom>
              <a:avLst/>
              <a:gdLst/>
              <a:ahLst/>
              <a:cxnLst/>
              <a:rect l="l" t="t" r="r" b="b"/>
              <a:pathLst>
                <a:path w="13255" h="11911" extrusionOk="0">
                  <a:moveTo>
                    <a:pt x="12967" y="0"/>
                  </a:moveTo>
                  <a:lnTo>
                    <a:pt x="11958" y="336"/>
                  </a:lnTo>
                  <a:lnTo>
                    <a:pt x="10998" y="768"/>
                  </a:lnTo>
                  <a:lnTo>
                    <a:pt x="10085" y="1201"/>
                  </a:lnTo>
                  <a:lnTo>
                    <a:pt x="9173" y="1633"/>
                  </a:lnTo>
                  <a:lnTo>
                    <a:pt x="8356" y="2161"/>
                  </a:lnTo>
                  <a:lnTo>
                    <a:pt x="7588" y="2641"/>
                  </a:lnTo>
                  <a:lnTo>
                    <a:pt x="6868" y="3170"/>
                  </a:lnTo>
                  <a:lnTo>
                    <a:pt x="6147" y="3698"/>
                  </a:lnTo>
                  <a:lnTo>
                    <a:pt x="5523" y="4226"/>
                  </a:lnTo>
                  <a:lnTo>
                    <a:pt x="4899" y="4803"/>
                  </a:lnTo>
                  <a:lnTo>
                    <a:pt x="3794" y="5907"/>
                  </a:lnTo>
                  <a:lnTo>
                    <a:pt x="2882" y="6964"/>
                  </a:lnTo>
                  <a:lnTo>
                    <a:pt x="2065" y="8020"/>
                  </a:lnTo>
                  <a:lnTo>
                    <a:pt x="1441" y="8981"/>
                  </a:lnTo>
                  <a:lnTo>
                    <a:pt x="865" y="9893"/>
                  </a:lnTo>
                  <a:lnTo>
                    <a:pt x="432" y="10758"/>
                  </a:lnTo>
                  <a:lnTo>
                    <a:pt x="0" y="11574"/>
                  </a:lnTo>
                  <a:lnTo>
                    <a:pt x="240" y="11910"/>
                  </a:lnTo>
                  <a:lnTo>
                    <a:pt x="624" y="11094"/>
                  </a:lnTo>
                  <a:lnTo>
                    <a:pt x="1105" y="10181"/>
                  </a:lnTo>
                  <a:lnTo>
                    <a:pt x="1681" y="9221"/>
                  </a:lnTo>
                  <a:lnTo>
                    <a:pt x="2353" y="8212"/>
                  </a:lnTo>
                  <a:lnTo>
                    <a:pt x="3170" y="7204"/>
                  </a:lnTo>
                  <a:lnTo>
                    <a:pt x="4082" y="6099"/>
                  </a:lnTo>
                  <a:lnTo>
                    <a:pt x="4610" y="5571"/>
                  </a:lnTo>
                  <a:lnTo>
                    <a:pt x="5187" y="5043"/>
                  </a:lnTo>
                  <a:lnTo>
                    <a:pt x="5763" y="4466"/>
                  </a:lnTo>
                  <a:lnTo>
                    <a:pt x="6435" y="3938"/>
                  </a:lnTo>
                  <a:lnTo>
                    <a:pt x="7108" y="3410"/>
                  </a:lnTo>
                  <a:lnTo>
                    <a:pt x="7876" y="2882"/>
                  </a:lnTo>
                  <a:lnTo>
                    <a:pt x="8645" y="2401"/>
                  </a:lnTo>
                  <a:lnTo>
                    <a:pt x="9461" y="1921"/>
                  </a:lnTo>
                  <a:lnTo>
                    <a:pt x="10325" y="1441"/>
                  </a:lnTo>
                  <a:lnTo>
                    <a:pt x="11286" y="1009"/>
                  </a:lnTo>
                  <a:lnTo>
                    <a:pt x="12246" y="624"/>
                  </a:lnTo>
                  <a:lnTo>
                    <a:pt x="13255" y="240"/>
                  </a:lnTo>
                  <a:lnTo>
                    <a:pt x="12967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879;p75"/>
            <p:cNvSpPr/>
            <p:nvPr/>
          </p:nvSpPr>
          <p:spPr>
            <a:xfrm>
              <a:off x="5977125" y="702350"/>
              <a:ext cx="276175" cy="347000"/>
            </a:xfrm>
            <a:custGeom>
              <a:avLst/>
              <a:gdLst/>
              <a:ahLst/>
              <a:cxnLst/>
              <a:rect l="l" t="t" r="r" b="b"/>
              <a:pathLst>
                <a:path w="11047" h="13880" extrusionOk="0">
                  <a:moveTo>
                    <a:pt x="481" y="0"/>
                  </a:moveTo>
                  <a:lnTo>
                    <a:pt x="1" y="240"/>
                  </a:lnTo>
                  <a:lnTo>
                    <a:pt x="481" y="240"/>
                  </a:lnTo>
                  <a:lnTo>
                    <a:pt x="1057" y="288"/>
                  </a:lnTo>
                  <a:lnTo>
                    <a:pt x="1585" y="384"/>
                  </a:lnTo>
                  <a:lnTo>
                    <a:pt x="2114" y="529"/>
                  </a:lnTo>
                  <a:lnTo>
                    <a:pt x="2594" y="673"/>
                  </a:lnTo>
                  <a:lnTo>
                    <a:pt x="3122" y="865"/>
                  </a:lnTo>
                  <a:lnTo>
                    <a:pt x="3554" y="1105"/>
                  </a:lnTo>
                  <a:lnTo>
                    <a:pt x="4467" y="1633"/>
                  </a:lnTo>
                  <a:lnTo>
                    <a:pt x="5283" y="2209"/>
                  </a:lnTo>
                  <a:lnTo>
                    <a:pt x="6052" y="2882"/>
                  </a:lnTo>
                  <a:lnTo>
                    <a:pt x="6724" y="3506"/>
                  </a:lnTo>
                  <a:lnTo>
                    <a:pt x="7300" y="4178"/>
                  </a:lnTo>
                  <a:lnTo>
                    <a:pt x="7733" y="4707"/>
                  </a:lnTo>
                  <a:lnTo>
                    <a:pt x="8117" y="5283"/>
                  </a:lnTo>
                  <a:lnTo>
                    <a:pt x="8453" y="5859"/>
                  </a:lnTo>
                  <a:lnTo>
                    <a:pt x="8789" y="6436"/>
                  </a:lnTo>
                  <a:lnTo>
                    <a:pt x="9125" y="7060"/>
                  </a:lnTo>
                  <a:lnTo>
                    <a:pt x="9365" y="7636"/>
                  </a:lnTo>
                  <a:lnTo>
                    <a:pt x="9846" y="8885"/>
                  </a:lnTo>
                  <a:lnTo>
                    <a:pt x="10230" y="10182"/>
                  </a:lnTo>
                  <a:lnTo>
                    <a:pt x="10518" y="11430"/>
                  </a:lnTo>
                  <a:lnTo>
                    <a:pt x="10710" y="12679"/>
                  </a:lnTo>
                  <a:lnTo>
                    <a:pt x="10854" y="13880"/>
                  </a:lnTo>
                  <a:lnTo>
                    <a:pt x="11046" y="13639"/>
                  </a:lnTo>
                  <a:lnTo>
                    <a:pt x="10950" y="12727"/>
                  </a:lnTo>
                  <a:lnTo>
                    <a:pt x="10854" y="11863"/>
                  </a:lnTo>
                  <a:lnTo>
                    <a:pt x="10662" y="11046"/>
                  </a:lnTo>
                  <a:lnTo>
                    <a:pt x="10518" y="10278"/>
                  </a:lnTo>
                  <a:lnTo>
                    <a:pt x="10326" y="9557"/>
                  </a:lnTo>
                  <a:lnTo>
                    <a:pt x="10086" y="8837"/>
                  </a:lnTo>
                  <a:lnTo>
                    <a:pt x="9606" y="7588"/>
                  </a:lnTo>
                  <a:lnTo>
                    <a:pt x="9077" y="6484"/>
                  </a:lnTo>
                  <a:lnTo>
                    <a:pt x="8549" y="5523"/>
                  </a:lnTo>
                  <a:lnTo>
                    <a:pt x="8021" y="4707"/>
                  </a:lnTo>
                  <a:lnTo>
                    <a:pt x="7444" y="4034"/>
                  </a:lnTo>
                  <a:lnTo>
                    <a:pt x="6868" y="3362"/>
                  </a:lnTo>
                  <a:lnTo>
                    <a:pt x="6196" y="2690"/>
                  </a:lnTo>
                  <a:lnTo>
                    <a:pt x="5427" y="2017"/>
                  </a:lnTo>
                  <a:lnTo>
                    <a:pt x="4563" y="1441"/>
                  </a:lnTo>
                  <a:lnTo>
                    <a:pt x="4131" y="1153"/>
                  </a:lnTo>
                  <a:lnTo>
                    <a:pt x="3650" y="865"/>
                  </a:lnTo>
                  <a:lnTo>
                    <a:pt x="3170" y="673"/>
                  </a:lnTo>
                  <a:lnTo>
                    <a:pt x="2690" y="433"/>
                  </a:lnTo>
                  <a:lnTo>
                    <a:pt x="2162" y="288"/>
                  </a:lnTo>
                  <a:lnTo>
                    <a:pt x="1633" y="144"/>
                  </a:lnTo>
                  <a:lnTo>
                    <a:pt x="1057" y="48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4880;p75"/>
          <p:cNvGrpSpPr/>
          <p:nvPr/>
        </p:nvGrpSpPr>
        <p:grpSpPr>
          <a:xfrm rot="381887">
            <a:off x="6876529" y="2008604"/>
            <a:ext cx="1991978" cy="2461690"/>
            <a:chOff x="1652450" y="2386825"/>
            <a:chExt cx="1066200" cy="1320725"/>
          </a:xfrm>
        </p:grpSpPr>
        <p:sp>
          <p:nvSpPr>
            <p:cNvPr id="248" name="Google Shape;4881;p75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882;p75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883;p75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884;p75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885;p75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886;p75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887;p75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888;p75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889;p75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890;p75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891;p75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892;p75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893;p75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894;p75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895;p75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896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897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898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899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900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901;p75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902;p75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903;p75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904;p75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905;p75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906;p75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907;p75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908;p75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4909;p75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4910;p75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911;p75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912;p75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913;p75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14;p75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915;p75"/>
            <p:cNvSpPr/>
            <p:nvPr/>
          </p:nvSpPr>
          <p:spPr>
            <a:xfrm>
              <a:off x="2364425" y="3647500"/>
              <a:ext cx="2425" cy="8425"/>
            </a:xfrm>
            <a:custGeom>
              <a:avLst/>
              <a:gdLst/>
              <a:ahLst/>
              <a:cxnLst/>
              <a:rect l="l" t="t" r="r" b="b"/>
              <a:pathLst>
                <a:path w="97" h="337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97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916;p75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917;p75"/>
            <p:cNvSpPr/>
            <p:nvPr/>
          </p:nvSpPr>
          <p:spPr>
            <a:xfrm>
              <a:off x="2366825" y="364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67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918;p75"/>
            <p:cNvSpPr/>
            <p:nvPr/>
          </p:nvSpPr>
          <p:spPr>
            <a:xfrm>
              <a:off x="2366825" y="364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919;p75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920;p75"/>
            <p:cNvSpPr/>
            <p:nvPr/>
          </p:nvSpPr>
          <p:spPr>
            <a:xfrm>
              <a:off x="2366825" y="3633075"/>
              <a:ext cx="14425" cy="14450"/>
            </a:xfrm>
            <a:custGeom>
              <a:avLst/>
              <a:gdLst/>
              <a:ahLst/>
              <a:cxnLst/>
              <a:rect l="l" t="t" r="r" b="b"/>
              <a:pathLst>
                <a:path w="577" h="578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385" y="49"/>
                  </a:lnTo>
                  <a:lnTo>
                    <a:pt x="241" y="145"/>
                  </a:lnTo>
                  <a:lnTo>
                    <a:pt x="97" y="33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97" y="337"/>
                  </a:lnTo>
                  <a:lnTo>
                    <a:pt x="241" y="145"/>
                  </a:lnTo>
                  <a:lnTo>
                    <a:pt x="385" y="4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921;p75"/>
            <p:cNvSpPr/>
            <p:nvPr/>
          </p:nvSpPr>
          <p:spPr>
            <a:xfrm>
              <a:off x="2381250" y="36330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922;p75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923;p75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924;p75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925;p75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926;p75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927;p75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928;p75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929;p75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930;p75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5860" y="2882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931;p75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4932;p75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4933;p75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4934;p75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935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936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937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4938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4939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4940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4941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4942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4943;p75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4944;p75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945;p75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946;p75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947;p75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4948;p75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4949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4950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4951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4952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953;p75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954;p75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955;p75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956;p75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957;p75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958;p75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959;p75"/>
            <p:cNvSpPr/>
            <p:nvPr/>
          </p:nvSpPr>
          <p:spPr>
            <a:xfrm>
              <a:off x="1695675" y="2941525"/>
              <a:ext cx="49250" cy="70850"/>
            </a:xfrm>
            <a:custGeom>
              <a:avLst/>
              <a:gdLst/>
              <a:ahLst/>
              <a:cxnLst/>
              <a:rect l="l" t="t" r="r" b="b"/>
              <a:pathLst>
                <a:path w="1970" h="2834" extrusionOk="0">
                  <a:moveTo>
                    <a:pt x="1970" y="0"/>
                  </a:moveTo>
                  <a:lnTo>
                    <a:pt x="1633" y="96"/>
                  </a:lnTo>
                  <a:lnTo>
                    <a:pt x="1345" y="240"/>
                  </a:lnTo>
                  <a:lnTo>
                    <a:pt x="1105" y="432"/>
                  </a:lnTo>
                  <a:lnTo>
                    <a:pt x="865" y="625"/>
                  </a:lnTo>
                  <a:lnTo>
                    <a:pt x="673" y="865"/>
                  </a:lnTo>
                  <a:lnTo>
                    <a:pt x="529" y="1105"/>
                  </a:lnTo>
                  <a:lnTo>
                    <a:pt x="289" y="1585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241" y="2257"/>
                  </a:lnTo>
                  <a:lnTo>
                    <a:pt x="529" y="1729"/>
                  </a:lnTo>
                  <a:lnTo>
                    <a:pt x="865" y="1249"/>
                  </a:lnTo>
                  <a:lnTo>
                    <a:pt x="1201" y="865"/>
                  </a:lnTo>
                  <a:lnTo>
                    <a:pt x="1730" y="240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960;p75"/>
            <p:cNvSpPr/>
            <p:nvPr/>
          </p:nvSpPr>
          <p:spPr>
            <a:xfrm>
              <a:off x="1695675" y="2941525"/>
              <a:ext cx="49250" cy="70850"/>
            </a:xfrm>
            <a:custGeom>
              <a:avLst/>
              <a:gdLst/>
              <a:ahLst/>
              <a:cxnLst/>
              <a:rect l="l" t="t" r="r" b="b"/>
              <a:pathLst>
                <a:path w="1970" h="2834" fill="none" extrusionOk="0">
                  <a:moveTo>
                    <a:pt x="1970" y="0"/>
                  </a:moveTo>
                  <a:lnTo>
                    <a:pt x="1970" y="0"/>
                  </a:lnTo>
                  <a:lnTo>
                    <a:pt x="1633" y="96"/>
                  </a:lnTo>
                  <a:lnTo>
                    <a:pt x="1345" y="240"/>
                  </a:lnTo>
                  <a:lnTo>
                    <a:pt x="1105" y="432"/>
                  </a:lnTo>
                  <a:lnTo>
                    <a:pt x="865" y="625"/>
                  </a:lnTo>
                  <a:lnTo>
                    <a:pt x="673" y="865"/>
                  </a:lnTo>
                  <a:lnTo>
                    <a:pt x="529" y="1105"/>
                  </a:lnTo>
                  <a:lnTo>
                    <a:pt x="289" y="1585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1" y="2834"/>
                  </a:lnTo>
                  <a:lnTo>
                    <a:pt x="241" y="2257"/>
                  </a:lnTo>
                  <a:lnTo>
                    <a:pt x="529" y="1729"/>
                  </a:lnTo>
                  <a:lnTo>
                    <a:pt x="865" y="1249"/>
                  </a:lnTo>
                  <a:lnTo>
                    <a:pt x="1201" y="865"/>
                  </a:lnTo>
                  <a:lnTo>
                    <a:pt x="1730" y="240"/>
                  </a:lnTo>
                  <a:lnTo>
                    <a:pt x="1970" y="0"/>
                  </a:lnTo>
                  <a:lnTo>
                    <a:pt x="19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961;p75"/>
            <p:cNvSpPr/>
            <p:nvPr/>
          </p:nvSpPr>
          <p:spPr>
            <a:xfrm>
              <a:off x="1738900" y="2941525"/>
              <a:ext cx="13225" cy="55250"/>
            </a:xfrm>
            <a:custGeom>
              <a:avLst/>
              <a:gdLst/>
              <a:ahLst/>
              <a:cxnLst/>
              <a:rect l="l" t="t" r="r" b="b"/>
              <a:pathLst>
                <a:path w="529" h="2210" extrusionOk="0">
                  <a:moveTo>
                    <a:pt x="529" y="0"/>
                  </a:moveTo>
                  <a:lnTo>
                    <a:pt x="385" y="192"/>
                  </a:lnTo>
                  <a:lnTo>
                    <a:pt x="241" y="384"/>
                  </a:lnTo>
                  <a:lnTo>
                    <a:pt x="97" y="673"/>
                  </a:lnTo>
                  <a:lnTo>
                    <a:pt x="1" y="1009"/>
                  </a:lnTo>
                  <a:lnTo>
                    <a:pt x="1" y="1345"/>
                  </a:lnTo>
                  <a:lnTo>
                    <a:pt x="49" y="1585"/>
                  </a:lnTo>
                  <a:lnTo>
                    <a:pt x="97" y="1777"/>
                  </a:lnTo>
                  <a:lnTo>
                    <a:pt x="193" y="2017"/>
                  </a:lnTo>
                  <a:lnTo>
                    <a:pt x="385" y="2209"/>
                  </a:lnTo>
                  <a:lnTo>
                    <a:pt x="337" y="2017"/>
                  </a:lnTo>
                  <a:lnTo>
                    <a:pt x="289" y="1441"/>
                  </a:lnTo>
                  <a:lnTo>
                    <a:pt x="289" y="1057"/>
                  </a:lnTo>
                  <a:lnTo>
                    <a:pt x="337" y="721"/>
                  </a:lnTo>
                  <a:lnTo>
                    <a:pt x="433" y="336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962;p75"/>
            <p:cNvSpPr/>
            <p:nvPr/>
          </p:nvSpPr>
          <p:spPr>
            <a:xfrm>
              <a:off x="1738900" y="2941525"/>
              <a:ext cx="13225" cy="55250"/>
            </a:xfrm>
            <a:custGeom>
              <a:avLst/>
              <a:gdLst/>
              <a:ahLst/>
              <a:cxnLst/>
              <a:rect l="l" t="t" r="r" b="b"/>
              <a:pathLst>
                <a:path w="529" h="2210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385" y="192"/>
                  </a:lnTo>
                  <a:lnTo>
                    <a:pt x="241" y="384"/>
                  </a:lnTo>
                  <a:lnTo>
                    <a:pt x="97" y="673"/>
                  </a:lnTo>
                  <a:lnTo>
                    <a:pt x="1" y="1009"/>
                  </a:lnTo>
                  <a:lnTo>
                    <a:pt x="1" y="1345"/>
                  </a:lnTo>
                  <a:lnTo>
                    <a:pt x="49" y="1585"/>
                  </a:lnTo>
                  <a:lnTo>
                    <a:pt x="97" y="1777"/>
                  </a:lnTo>
                  <a:lnTo>
                    <a:pt x="193" y="2017"/>
                  </a:lnTo>
                  <a:lnTo>
                    <a:pt x="385" y="2209"/>
                  </a:lnTo>
                  <a:lnTo>
                    <a:pt x="385" y="2209"/>
                  </a:lnTo>
                  <a:lnTo>
                    <a:pt x="337" y="2017"/>
                  </a:lnTo>
                  <a:lnTo>
                    <a:pt x="289" y="1441"/>
                  </a:lnTo>
                  <a:lnTo>
                    <a:pt x="289" y="1057"/>
                  </a:lnTo>
                  <a:lnTo>
                    <a:pt x="337" y="721"/>
                  </a:lnTo>
                  <a:lnTo>
                    <a:pt x="433" y="336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963;p75"/>
            <p:cNvSpPr/>
            <p:nvPr/>
          </p:nvSpPr>
          <p:spPr>
            <a:xfrm>
              <a:off x="1752100" y="2941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964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965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966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4967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4968;p75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4969;p75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4970;p75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4971;p75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4972;p75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4973;p75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4974;p75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4975;p75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4976;p75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4977;p75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4978;p75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4979;p75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4980;p75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4981;p75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4982;p75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4983;p75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4984;p75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4985;p75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4986;p75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4987;p75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4988;p75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4989;p75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4990;p75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4991;p75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4992;p75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4993;p75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4994;p75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995;p75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4996;p75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4997;p75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4998;p75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4999;p75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000;p75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001;p75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002;p75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003;p75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004;p75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005;p75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006;p75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007;p75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008;p75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009;p75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010;p75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011;p75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012;p75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013;p75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014;p75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015;p75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016;p75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017;p75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018;p75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019;p75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020;p75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021;p75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022;p75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023;p75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024;p75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025;p75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B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026;p75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027;p75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6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028;p75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029;p75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030;p75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031;p75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032;p75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7" name="Picture 40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26" b="96453" l="0" r="100000">
                        <a14:foregroundMark x1="3617" y1="22973" x2="23298" y2="54899"/>
                        <a14:foregroundMark x1="19043" y1="22466" x2="27128" y2="63176"/>
                        <a14:foregroundMark x1="22872" y1="33108" x2="34468" y2="24831"/>
                        <a14:foregroundMark x1="34681" y1="25169" x2="97660" y2="73480"/>
                        <a14:foregroundMark x1="83511" y1="34291" x2="82021" y2="69257"/>
                        <a14:foregroundMark x1="82021" y1="69257" x2="82021" y2="69257"/>
                        <a14:foregroundMark x1="97553" y1="37162" x2="86596" y2="70101"/>
                        <a14:foregroundMark x1="80957" y1="42736" x2="53191" y2="31081"/>
                        <a14:foregroundMark x1="43511" y1="40372" x2="64681" y2="61318"/>
                        <a14:foregroundMark x1="9043" y1="31419" x2="851" y2="47297"/>
                        <a14:foregroundMark x1="21170" y1="46115" x2="4681" y2="96453"/>
                        <a14:foregroundMark x1="2021" y1="48480" x2="16170" y2="79561"/>
                        <a14:foregroundMark x1="13830" y1="77365" x2="99894" y2="84797"/>
                        <a14:foregroundMark x1="8191" y1="95439" x2="87872" y2="86993"/>
                        <a14:foregroundMark x1="70745" y1="95439" x2="99894" y2="87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3490" y="1527841"/>
            <a:ext cx="5698666" cy="3588947"/>
          </a:xfrm>
          <a:prstGeom prst="rect">
            <a:avLst/>
          </a:prstGeom>
        </p:spPr>
      </p:pic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Warm Up 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01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" b="99174" l="349" r="89180">
                        <a14:foregroundMark x1="24607" y1="33333" x2="80977" y2="37741"/>
                        <a14:foregroundMark x1="80977" y1="37741" x2="80977" y2="37741"/>
                        <a14:foregroundMark x1="17277" y1="23967" x2="31588" y2="33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4718" y="1749972"/>
            <a:ext cx="5314562" cy="3366816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" b="99174" l="349" r="89180">
                        <a14:foregroundMark x1="24607" y1="33333" x2="80977" y2="37741"/>
                        <a14:foregroundMark x1="80977" y1="37741" x2="80977" y2="37741"/>
                        <a14:foregroundMark x1="17277" y1="23967" x2="31588" y2="33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511" y="1888250"/>
            <a:ext cx="4796270" cy="3038474"/>
          </a:xfrm>
          <a:prstGeom prst="rect">
            <a:avLst/>
          </a:prstGeom>
        </p:spPr>
      </p:pic>
      <p:sp>
        <p:nvSpPr>
          <p:cNvPr id="171" name="TextBox 170"/>
          <p:cNvSpPr txBox="1"/>
          <p:nvPr/>
        </p:nvSpPr>
        <p:spPr>
          <a:xfrm>
            <a:off x="2843494" y="1022780"/>
            <a:ext cx="5934558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495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SWIMMING RACE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-5742" y="1"/>
            <a:ext cx="9144000" cy="51434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76" y="603111"/>
            <a:ext cx="804742" cy="454039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142279" y="1059633"/>
            <a:ext cx="397564" cy="493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103774" y="3482667"/>
            <a:ext cx="397564" cy="493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316" y="81397"/>
            <a:ext cx="626418" cy="727011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4274" y="81397"/>
            <a:ext cx="621846" cy="727011"/>
          </a:xfrm>
          <a:prstGeom prst="rect">
            <a:avLst/>
          </a:prstGeom>
        </p:spPr>
      </p:pic>
      <p:pic>
        <p:nvPicPr>
          <p:cNvPr id="58" name="Picture 5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9657" y="80506"/>
            <a:ext cx="626418" cy="727011"/>
          </a:xfrm>
          <a:prstGeom prst="rect">
            <a:avLst/>
          </a:prstGeom>
        </p:spPr>
      </p:pic>
      <p:pic>
        <p:nvPicPr>
          <p:cNvPr id="59" name="Picture 5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5174" y="80506"/>
            <a:ext cx="621846" cy="727011"/>
          </a:xfrm>
          <a:prstGeom prst="rect">
            <a:avLst/>
          </a:prstGeom>
        </p:spPr>
      </p:pic>
      <p:pic>
        <p:nvPicPr>
          <p:cNvPr id="60" name="Picture 5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42313" y="80506"/>
            <a:ext cx="621846" cy="727011"/>
          </a:xfrm>
          <a:prstGeom prst="rect">
            <a:avLst/>
          </a:prstGeom>
        </p:spPr>
      </p:pic>
      <p:sp>
        <p:nvSpPr>
          <p:cNvPr id="62" name="Pentagon 61">
            <a:hlinkClick r:id="rId16" action="ppaction://hlinksldjump"/>
          </p:cNvPr>
          <p:cNvSpPr/>
          <p:nvPr/>
        </p:nvSpPr>
        <p:spPr>
          <a:xfrm>
            <a:off x="8375476" y="4810539"/>
            <a:ext cx="804742" cy="332961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Comic Sans MS" panose="030F0702030302020204" pitchFamily="66" charset="0"/>
              </a:rPr>
              <a:t>Exit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101" y="603111"/>
            <a:ext cx="1921748" cy="19217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13" y="2768521"/>
            <a:ext cx="1921748" cy="1921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065" b="88710" l="193" r="995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166" y="2648252"/>
            <a:ext cx="8539843" cy="510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6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34568E-6 L -3.61111E-6 0.00031 C 0.06598 -0.00185 0.13247 0.00957 0.19809 -0.00494 C 0.2158 -0.00895 0.20278 -0.00648 0.23733 -0.00802 C 0.24028 -0.00864 0.24323 -0.00895 0.24618 -0.00957 C 0.24809 -0.01018 0.25052 -0.01173 0.25243 -0.01265 C 0.25816 -0.01234 0.26372 -0.01203 0.26945 -0.01111 C 0.27153 -0.0108 0.27361 -0.00987 0.2757 -0.00957 C 0.27917 -0.00926 0.28282 -0.00957 0.28646 -0.00957 L 0.28646 -0.00926 " pathEditMode="relative" rAng="0" ptsTypes="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3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46 -0.00926 L 0.28646 -0.00895 C 0.32796 -0.00401 0.27014 -0.0108 0.37396 -0.00463 C 0.38282 -0.00401 0.39184 -0.00247 0.4007 -0.00123 C 0.41771 -0.00833 0.43438 -0.01728 0.45157 -0.02191 C 0.47223 -0.02747 0.45677 -0.01543 0.47223 -0.0108 C 0.48195 -0.00802 0.49184 -0.00864 0.50174 -0.00771 C 0.51736 -0.00061 0.504 -0.00617 0.54271 -0.00617 L 0.54375 -0.00771 " pathEditMode="relative" rAng="0" ptsTypes="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375 -0.00771 L 0.54375 -0.00741 L 0.55886 -0.00432 C 0.56181 -0.0037 0.56476 -0.0037 0.56771 -0.00278 C 0.58924 0.00309 0.56007 -0.00185 0.58646 0.00185 C 0.62778 0.02377 0.6099 0.01605 0.70174 0.00494 C 0.71945 0.00309 0.75434 -0.01234 0.75434 -0.01203 C 0.76355 -0.01173 0.77275 -0.0108 0.78212 -0.0108 C 0.79289 -0.0108 0.80556 -0.01142 0.81684 -0.01389 C 0.81858 -0.0142 0.82049 -0.01512 0.82223 -0.01543 C 0.829 -0.01636 0.84271 -0.01697 0.84271 -0.01666 L 0.84462 -0.02006 " pathEditMode="relative" rAng="0" ptsTypes="AAAAAAA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5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022E-16 L 5.55556E-7 0.00031 L 0.12587 -0.01296 C 0.13177 -0.01358 0.13767 -0.01327 0.14358 -0.01451 C 0.14965 -0.01574 0.15556 -0.01944 0.16146 -0.02068 C 0.17483 -0.02407 0.18819 -0.02623 0.20174 -0.0287 L 0.20972 -0.0321 C 0.21215 -0.03302 0.21441 -0.03488 0.21684 -0.03519 C 0.22899 -0.03642 0.24132 -0.03611 0.25347 -0.03673 C 0.2599 -0.0392 0.25642 -0.03827 0.26424 -0.03827 L 0.26424 -0.03796 " pathEditMode="relative" rAng="0" ptsTypes="AAAAAAAAA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24 -0.03796 L 0.26424 -0.03765 L 0.35434 -0.04105 C 0.35608 -0.04136 0.35799 -0.04198 0.35972 -0.04259 C 0.36094 -0.04321 0.36215 -0.04383 0.36319 -0.04414 L 0.43646 -0.04259 C 0.4375 -0.04259 0.43819 -0.04136 0.43924 -0.04105 C 0.44358 -0.03981 0.44809 -0.03889 0.4526 -0.03796 C 0.45503 -0.03642 0.45729 -0.03426 0.45972 -0.03333 C 0.46233 -0.0321 0.4651 -0.03241 0.46771 -0.03179 C 0.46927 -0.03117 0.47066 -0.03056 0.47222 -0.03025 C 0.47587 -0.02932 0.47934 -0.02932 0.48299 -0.0284 C 0.51267 -0.02284 0.48246 -0.02531 0.53125 -0.02531 L 0.53125 -0.025 " pathEditMode="relative" rAng="0" ptsTypes="AAAAAAAAAAAA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1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25 -0.025 L 0.53125 -0.02469 C 0.61285 -0.03981 0.50538 -0.02099 0.75521 -0.02994 C 0.75833 -0.02994 0.76111 -0.03395 0.76424 -0.03488 C 0.77066 -0.03611 0.77726 -0.03611 0.78385 -0.03642 C 0.80382 -0.03673 0.82378 -0.03642 0.84375 -0.03642 L 0.84375 -0.03611 L 0.84375 -0.03642 L 0.84375 -0.03611 " pathEditMode="relative" rAng="0" ptsTypes="AAAAAAA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-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93" y="1711519"/>
            <a:ext cx="5461514" cy="3187575"/>
          </a:xfrm>
          <a:prstGeom prst="rect">
            <a:avLst/>
          </a:prstGeom>
        </p:spPr>
      </p:pic>
      <p:sp>
        <p:nvSpPr>
          <p:cNvPr id="4" name="Google Shape;3711;p59"/>
          <p:cNvSpPr txBox="1">
            <a:spLocks/>
          </p:cNvSpPr>
          <p:nvPr/>
        </p:nvSpPr>
        <p:spPr>
          <a:xfrm>
            <a:off x="219430" y="3277799"/>
            <a:ext cx="8705139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Google Shape;3711;p59"/>
          <p:cNvSpPr txBox="1">
            <a:spLocks/>
          </p:cNvSpPr>
          <p:nvPr/>
        </p:nvSpPr>
        <p:spPr>
          <a:xfrm>
            <a:off x="1970166" y="3899699"/>
            <a:ext cx="465254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85800" y="191100"/>
            <a:ext cx="6219497" cy="1272826"/>
          </a:xfrm>
          <a:prstGeom prst="wedgeRoundRectCallout">
            <a:avLst>
              <a:gd name="adj1" fmla="val -57132"/>
              <a:gd name="adj2" fmla="val 2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people are there in the picture ?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809565" y="1761082"/>
            <a:ext cx="2264321" cy="1269124"/>
          </a:xfrm>
          <a:prstGeom prst="wedgeRoundRectCallout">
            <a:avLst>
              <a:gd name="adj1" fmla="val 50808"/>
              <a:gd name="adj2" fmla="val 777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- Nine. </a:t>
            </a:r>
          </a:p>
        </p:txBody>
      </p:sp>
      <p:sp>
        <p:nvSpPr>
          <p:cNvPr id="5" name="Action Button: End 4">
            <a:hlinkClick r:id="rId3" action="ppaction://hlinksldjump" highlightClick="1"/>
          </p:cNvPr>
          <p:cNvSpPr/>
          <p:nvPr/>
        </p:nvSpPr>
        <p:spPr>
          <a:xfrm>
            <a:off x="7342636" y="4267248"/>
            <a:ext cx="1198179" cy="547811"/>
          </a:xfrm>
          <a:prstGeom prst="actionButtonEn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7" y="0"/>
            <a:ext cx="9110693" cy="5791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1" b="100000" l="9350" r="943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0673" y="1914561"/>
            <a:ext cx="2877904" cy="3369254"/>
          </a:xfrm>
          <a:prstGeom prst="rect">
            <a:avLst/>
          </a:prstGeom>
        </p:spPr>
      </p:pic>
      <p:sp>
        <p:nvSpPr>
          <p:cNvPr id="4" name="Google Shape;3711;p59"/>
          <p:cNvSpPr txBox="1">
            <a:spLocks/>
          </p:cNvSpPr>
          <p:nvPr/>
        </p:nvSpPr>
        <p:spPr>
          <a:xfrm>
            <a:off x="-80541" y="1465244"/>
            <a:ext cx="8705139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5" name="Google Shape;3711;p59"/>
          <p:cNvSpPr txBox="1">
            <a:spLocks/>
          </p:cNvSpPr>
          <p:nvPr/>
        </p:nvSpPr>
        <p:spPr>
          <a:xfrm>
            <a:off x="4572000" y="2709044"/>
            <a:ext cx="465254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52248" y="240664"/>
            <a:ext cx="4706007" cy="874986"/>
          </a:xfrm>
          <a:prstGeom prst="wedgeRoundRectCallout">
            <a:avLst>
              <a:gd name="adj1" fmla="val -51821"/>
              <a:gd name="adj2" fmla="val 93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What is he eating ?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188821" y="2705342"/>
            <a:ext cx="3819200" cy="1269124"/>
          </a:xfrm>
          <a:prstGeom prst="wedgeRoundRectCallout">
            <a:avLst>
              <a:gd name="adj1" fmla="val 50808"/>
              <a:gd name="adj2" fmla="val 777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He is eating an ice cream.  </a:t>
            </a:r>
          </a:p>
        </p:txBody>
      </p:sp>
      <p:sp>
        <p:nvSpPr>
          <p:cNvPr id="10" name="Action Button: End 9">
            <a:hlinkClick r:id="rId6" action="ppaction://hlinksldjump" highlightClick="1"/>
          </p:cNvPr>
          <p:cNvSpPr/>
          <p:nvPr/>
        </p:nvSpPr>
        <p:spPr>
          <a:xfrm>
            <a:off x="7809842" y="4769144"/>
            <a:ext cx="1198179" cy="547811"/>
          </a:xfrm>
          <a:prstGeom prst="actionButtonEn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3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707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59" b="100000" l="9982" r="93648">
                        <a14:foregroundMark x1="19601" y1="83235" x2="22142" y2="94706"/>
                        <a14:foregroundMark x1="42287" y1="83824" x2="48457" y2="89412"/>
                        <a14:foregroundMark x1="60254" y1="76765" x2="60254" y2="84706"/>
                        <a14:foregroundMark x1="46098" y1="26471" x2="43739" y2="33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55" y="1665643"/>
            <a:ext cx="4901629" cy="3024599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52249" y="240664"/>
            <a:ext cx="4193628" cy="874986"/>
          </a:xfrm>
          <a:prstGeom prst="wedgeRoundRectCallout">
            <a:avLst>
              <a:gd name="adj1" fmla="val -51821"/>
              <a:gd name="adj2" fmla="val 93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she swimming ?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259977" y="1539491"/>
            <a:ext cx="3413685" cy="874986"/>
          </a:xfrm>
          <a:prstGeom prst="wedgeRoundRectCallout">
            <a:avLst>
              <a:gd name="adj1" fmla="val 57675"/>
              <a:gd name="adj2" fmla="val 246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A. No, she isn’t.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59976" y="2842911"/>
            <a:ext cx="3534555" cy="874986"/>
          </a:xfrm>
          <a:prstGeom prst="wedgeRoundRectCallout">
            <a:avLst>
              <a:gd name="adj1" fmla="val 58631"/>
              <a:gd name="adj2" fmla="val 291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    B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. Yes, she is.  </a:t>
            </a:r>
          </a:p>
        </p:txBody>
      </p:sp>
      <p:sp>
        <p:nvSpPr>
          <p:cNvPr id="9" name="Action Button: End 8">
            <a:hlinkClick r:id="rId8" action="ppaction://hlinksldjump" highlightClick="1"/>
          </p:cNvPr>
          <p:cNvSpPr/>
          <p:nvPr/>
        </p:nvSpPr>
        <p:spPr>
          <a:xfrm>
            <a:off x="7342636" y="4267248"/>
            <a:ext cx="1198179" cy="547811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96614"/>
            <a:ext cx="9144000" cy="7594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28" b="99229" l="0" r="100000">
                        <a14:foregroundMark x1="54848" y1="53213" x2="61212" y2="53213"/>
                        <a14:foregroundMark x1="64242" y1="53470" x2="70000" y2="51157"/>
                        <a14:foregroundMark x1="3939" y1="43702" x2="8788" y2="46787"/>
                        <a14:foregroundMark x1="13030" y1="47044" x2="19091" y2="42931"/>
                        <a14:foregroundMark x1="18788" y1="69666" x2="12121" y2="76864"/>
                        <a14:foregroundMark x1="70909" y1="88689" x2="77576" y2="87147"/>
                        <a14:backgroundMark x1="6061" y1="4370" x2="17879" y2="33419"/>
                        <a14:backgroundMark x1="21212" y1="10283" x2="49697" y2="4370"/>
                        <a14:backgroundMark x1="71212" y1="10797" x2="98485" y2="8226"/>
                        <a14:backgroundMark x1="70303" y1="27506" x2="98788" y2="19794"/>
                        <a14:backgroundMark x1="56970" y1="46787" x2="66667" y2="52956"/>
                        <a14:backgroundMark x1="82121" y1="25193" x2="90606" y2="44216"/>
                        <a14:backgroundMark x1="56970" y1="62725" x2="99091" y2="70180"/>
                        <a14:backgroundMark x1="37576" y1="75064" x2="48485" y2="97686"/>
                        <a14:backgroundMark x1="56061" y1="92545" x2="67576" y2="98715"/>
                        <a14:backgroundMark x1="81818" y1="95116" x2="70606" y2="94344"/>
                        <a14:backgroundMark x1="5758" y1="50900" x2="5758" y2="59640"/>
                        <a14:backgroundMark x1="33333" y1="55013" x2="26364" y2="63239"/>
                        <a14:backgroundMark x1="38788" y1="54499" x2="24545" y2="55270"/>
                        <a14:backgroundMark x1="28788" y1="44730" x2="10606" y2="529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1748" y="1784848"/>
            <a:ext cx="2994845" cy="353028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52249" y="240664"/>
            <a:ext cx="4028090" cy="874986"/>
          </a:xfrm>
          <a:prstGeom prst="wedgeRoundRectCallout">
            <a:avLst>
              <a:gd name="adj1" fmla="val -51821"/>
              <a:gd name="adj2" fmla="val 93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she jumping  ?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244664" y="2031622"/>
            <a:ext cx="3296152" cy="874986"/>
          </a:xfrm>
          <a:prstGeom prst="wedgeRoundRectCallout">
            <a:avLst>
              <a:gd name="adj1" fmla="val 57675"/>
              <a:gd name="adj2" fmla="val 246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B. No, she isn’t.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249918" y="1020221"/>
            <a:ext cx="3290897" cy="874986"/>
          </a:xfrm>
          <a:prstGeom prst="wedgeRoundRectCallout">
            <a:avLst>
              <a:gd name="adj1" fmla="val 58631"/>
              <a:gd name="adj2" fmla="val 291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A. Yes, she is. </a:t>
            </a:r>
          </a:p>
        </p:txBody>
      </p:sp>
      <p:sp>
        <p:nvSpPr>
          <p:cNvPr id="9" name="Action Button: End 8">
            <a:hlinkClick r:id="rId8" action="ppaction://hlinksldjump" highlightClick="1"/>
          </p:cNvPr>
          <p:cNvSpPr/>
          <p:nvPr/>
        </p:nvSpPr>
        <p:spPr>
          <a:xfrm>
            <a:off x="7342636" y="4267248"/>
            <a:ext cx="1198179" cy="547811"/>
          </a:xfrm>
          <a:prstGeom prst="actionButtonE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NEXT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346</Words>
  <Application>Microsoft Office PowerPoint</Application>
  <PresentationFormat>On-screen Show (16:9)</PresentationFormat>
  <Paragraphs>76</Paragraphs>
  <Slides>24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Life Savers</vt:lpstr>
      <vt:lpstr>Quicksand</vt:lpstr>
      <vt:lpstr>Quicksand SemiBold</vt:lpstr>
      <vt:lpstr>Arial</vt:lpstr>
      <vt:lpstr>#9Slide03 Maven Pro Black</vt:lpstr>
      <vt:lpstr>MyriadPro-Regular</vt:lpstr>
      <vt:lpstr>Life Savers ExtraBold</vt:lpstr>
      <vt:lpstr>Comic Sans MS</vt:lpstr>
      <vt:lpstr>Fredoka One</vt:lpstr>
      <vt:lpstr>Exo 2</vt:lpstr>
      <vt:lpstr>Roboto Condensed Light</vt:lpstr>
      <vt:lpstr>Bebas Neue</vt:lpstr>
      <vt:lpstr>Physics Class for Kids: Kinetic Energy by Slidesgo</vt:lpstr>
      <vt:lpstr>Science Subject for Elementary - 3rd Grade: Physical, Life, and Earth by Slidesgo</vt:lpstr>
      <vt:lpstr>PowerPoint Presentation</vt:lpstr>
      <vt:lpstr>PowerPoint Presentation</vt:lpstr>
      <vt:lpstr>Unit 7 My Favourite Sport </vt:lpstr>
      <vt:lpstr>Warm Up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Look and describe the picture.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My favourite sports  </vt:lpstr>
      <vt:lpstr>PowerPoint Presentation</vt:lpstr>
      <vt:lpstr>Assessment</vt:lpstr>
      <vt:lpstr>Look and write :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My Favourite Sport</dc:title>
  <dc:creator>Christiaan Rheeder</dc:creator>
  <cp:lastModifiedBy>Ngọc Khuê Nguyễn</cp:lastModifiedBy>
  <cp:revision>34</cp:revision>
  <dcterms:modified xsi:type="dcterms:W3CDTF">2024-02-02T06:35:05Z</dcterms:modified>
</cp:coreProperties>
</file>