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  <p:sldMasterId id="2147483693" r:id="rId2"/>
  </p:sldMasterIdLst>
  <p:notesMasterIdLst>
    <p:notesMasterId r:id="rId22"/>
  </p:notesMasterIdLst>
  <p:sldIdLst>
    <p:sldId id="344" r:id="rId3"/>
    <p:sldId id="361" r:id="rId4"/>
    <p:sldId id="256" r:id="rId5"/>
    <p:sldId id="260" r:id="rId6"/>
    <p:sldId id="278" r:id="rId7"/>
    <p:sldId id="318" r:id="rId8"/>
    <p:sldId id="320" r:id="rId9"/>
    <p:sldId id="321" r:id="rId10"/>
    <p:sldId id="322" r:id="rId11"/>
    <p:sldId id="335" r:id="rId12"/>
    <p:sldId id="374" r:id="rId13"/>
    <p:sldId id="313" r:id="rId14"/>
    <p:sldId id="267" r:id="rId15"/>
    <p:sldId id="360" r:id="rId16"/>
    <p:sldId id="359" r:id="rId17"/>
    <p:sldId id="332" r:id="rId18"/>
    <p:sldId id="317" r:id="rId19"/>
    <p:sldId id="275" r:id="rId20"/>
    <p:sldId id="268" r:id="rId21"/>
  </p:sldIdLst>
  <p:sldSz cx="9144000" cy="5143500" type="screen16x9"/>
  <p:notesSz cx="6858000" cy="9144000"/>
  <p:embeddedFontLst>
    <p:embeddedFont>
      <p:font typeface="#9Slide03 Maven Pro Black" panose="00000A00000000000000" pitchFamily="2" charset="0"/>
      <p:bold r:id="rId23"/>
    </p:embeddedFont>
    <p:embeddedFont>
      <p:font typeface="Alfa Slab One" panose="020B0604020202020204" charset="0"/>
      <p:regular r:id="rId24"/>
    </p:embeddedFont>
    <p:embeddedFont>
      <p:font typeface="Bebas Neue" panose="020B0606020202050201" pitchFamily="34" charset="0"/>
      <p:regular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Montserrat Medium" panose="00000600000000000000" pitchFamily="2" charset="0"/>
      <p:regular r:id="rId30"/>
      <p:bold r:id="rId31"/>
      <p:italic r:id="rId32"/>
      <p:boldItalic r:id="rId33"/>
    </p:embeddedFont>
    <p:embeddedFont>
      <p:font typeface="Quicksand"/>
      <p:regular r:id="rId34"/>
    </p:embeddedFont>
    <p:embeddedFont>
      <p:font typeface="Snap ITC" panose="04040A07060A02020202" pitchFamily="82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DBAF8B-0EEA-460B-8B98-732702EFDD8D}">
  <a:tblStyle styleId="{6ADBAF8B-0EEA-460B-8B98-732702EFDD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79450" autoAdjust="0"/>
  </p:normalViewPr>
  <p:slideViewPr>
    <p:cSldViewPr snapToGrid="0">
      <p:cViewPr varScale="1">
        <p:scale>
          <a:sx n="70" d="100"/>
          <a:sy n="70" d="100"/>
        </p:scale>
        <p:origin x="10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>
          <a:extLst>
            <a:ext uri="{FF2B5EF4-FFF2-40B4-BE49-F238E27FC236}">
              <a16:creationId xmlns:a16="http://schemas.microsoft.com/office/drawing/2014/main" id="{120B57D6-73EB-9BC8-ECDD-5DCEFFCF0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>
            <a:extLst>
              <a:ext uri="{FF2B5EF4-FFF2-40B4-BE49-F238E27FC236}">
                <a16:creationId xmlns:a16="http://schemas.microsoft.com/office/drawing/2014/main" id="{9A5AEAB0-C765-647C-8DBF-043A97D59E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>
            <a:extLst>
              <a:ext uri="{FF2B5EF4-FFF2-40B4-BE49-F238E27FC236}">
                <a16:creationId xmlns:a16="http://schemas.microsoft.com/office/drawing/2014/main" id="{D3F4A078-A6B4-D2B7-6D5E-F66023DC17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7812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ee1bd3afbb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ee1bd3afbb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HOẠT</a:t>
            </a:r>
            <a:r>
              <a:rPr lang="en-US" baseline="0" dirty="0"/>
              <a:t> ĐỘNG TƯƠNG TÁC : THE BALL AND MUSIC , </a:t>
            </a:r>
            <a:r>
              <a:rPr lang="en-US" baseline="0" dirty="0" err="1"/>
              <a:t>Sts</a:t>
            </a:r>
            <a:r>
              <a:rPr lang="en-US" baseline="0" dirty="0"/>
              <a:t> pass the ball when the music plays. And when music stops, </a:t>
            </a:r>
            <a:r>
              <a:rPr lang="en-US" baseline="0" dirty="0" err="1"/>
              <a:t>Sts</a:t>
            </a:r>
            <a:r>
              <a:rPr lang="en-US" baseline="0" dirty="0"/>
              <a:t> is holding the ball who will answer the question and take the stars . 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ed6241f074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ed6241f074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2755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ed4e78db4e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ed4e78db4e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ea84787a3d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ea84787a3d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4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One student is doing the action what he likes . And student is standing in front of him so that he can’t see what other S is doing and then,   guess and say the action. : 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 he …..? All the class has to answer yes/ no </a:t>
            </a:r>
          </a:p>
          <a:p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A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can </a:t>
            </a:r>
            <a:r>
              <a:rPr lang="en-A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guese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three times to find the correct action and get stars . </a:t>
            </a:r>
            <a:endParaRPr lang="en-US" dirty="0"/>
          </a:p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635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17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ed6241f074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ed6241f074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42850" y="1285551"/>
            <a:ext cx="4458300" cy="22827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rgbClr val="FFFAE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4150" y="3748063"/>
            <a:ext cx="2915700" cy="558900"/>
          </a:xfrm>
          <a:prstGeom prst="rect">
            <a:avLst/>
          </a:prstGeom>
        </p:spPr>
        <p:txBody>
          <a:bodyPr spcFirstLastPara="1" wrap="square" lIns="36575" tIns="36575" rIns="36575" bIns="365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3047475" y="695770"/>
            <a:ext cx="953100" cy="352800"/>
          </a:xfrm>
          <a:prstGeom prst="rect">
            <a:avLst/>
          </a:prstGeom>
        </p:spPr>
        <p:txBody>
          <a:bodyPr spcFirstLastPara="1" wrap="square" lIns="36575" tIns="36575" rIns="36575" bIns="365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fa Slab One"/>
              <a:buNone/>
              <a:defRPr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3"/>
          </p:nvPr>
        </p:nvSpPr>
        <p:spPr>
          <a:xfrm>
            <a:off x="5143450" y="695770"/>
            <a:ext cx="953100" cy="352800"/>
          </a:xfrm>
          <a:prstGeom prst="rect">
            <a:avLst/>
          </a:prstGeom>
        </p:spPr>
        <p:txBody>
          <a:bodyPr spcFirstLastPara="1" wrap="square" lIns="36575" tIns="36575" rIns="36575" bIns="3657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fa Slab One"/>
              <a:buNone/>
              <a:defRPr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fa Slab One"/>
              <a:buNone/>
              <a:defRPr sz="18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24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470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29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14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49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610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2/19/2024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921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115800" y="1561863"/>
            <a:ext cx="4313100" cy="14580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1209050" y="1595325"/>
            <a:ext cx="2134200" cy="14580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732300" y="3069225"/>
            <a:ext cx="3080100" cy="5124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947200" y="432600"/>
            <a:ext cx="4447800" cy="5997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2238298" y="1935750"/>
            <a:ext cx="4667400" cy="1826700"/>
          </a:xfrm>
          <a:prstGeom prst="rect">
            <a:avLst/>
          </a:prstGeom>
          <a:noFill/>
        </p:spPr>
        <p:txBody>
          <a:bodyPr spcFirstLastPara="1" wrap="square" lIns="36575" tIns="36575" rIns="36575" bIns="365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63" name="Google Shape;63;p16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accen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21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786175" y="1484213"/>
            <a:ext cx="4885200" cy="14580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title" idx="2" hasCustomPrompt="1"/>
          </p:nvPr>
        </p:nvSpPr>
        <p:spPr>
          <a:xfrm>
            <a:off x="6109313" y="1809200"/>
            <a:ext cx="2134200" cy="14580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" name="Google Shape;80;p21"/>
          <p:cNvSpPr txBox="1">
            <a:spLocks noGrp="1"/>
          </p:cNvSpPr>
          <p:nvPr>
            <p:ph type="subTitle" idx="1"/>
          </p:nvPr>
        </p:nvSpPr>
        <p:spPr>
          <a:xfrm>
            <a:off x="1688725" y="3108775"/>
            <a:ext cx="3080100" cy="5124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5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5"/>
          <p:cNvSpPr txBox="1">
            <a:spLocks noGrp="1"/>
          </p:cNvSpPr>
          <p:nvPr>
            <p:ph type="title"/>
          </p:nvPr>
        </p:nvSpPr>
        <p:spPr>
          <a:xfrm>
            <a:off x="4401475" y="3045413"/>
            <a:ext cx="4027500" cy="4650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subTitle" idx="1"/>
          </p:nvPr>
        </p:nvSpPr>
        <p:spPr>
          <a:xfrm>
            <a:off x="4401475" y="1633088"/>
            <a:ext cx="4027500" cy="13266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9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0" y="25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9"/>
          <p:cNvSpPr txBox="1">
            <a:spLocks noGrp="1"/>
          </p:cNvSpPr>
          <p:nvPr>
            <p:ph type="subTitle" idx="1"/>
          </p:nvPr>
        </p:nvSpPr>
        <p:spPr>
          <a:xfrm>
            <a:off x="2600850" y="3897200"/>
            <a:ext cx="3942300" cy="7113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title"/>
          </p:nvPr>
        </p:nvSpPr>
        <p:spPr>
          <a:xfrm>
            <a:off x="2049300" y="430450"/>
            <a:ext cx="5045400" cy="5532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3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2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3"/>
          <p:cNvSpPr/>
          <p:nvPr/>
        </p:nvSpPr>
        <p:spPr>
          <a:xfrm>
            <a:off x="2060042" y="2073851"/>
            <a:ext cx="526465" cy="581773"/>
          </a:xfrm>
          <a:custGeom>
            <a:avLst/>
            <a:gdLst/>
            <a:ahLst/>
            <a:cxnLst/>
            <a:rect l="l" t="t" r="r" b="b"/>
            <a:pathLst>
              <a:path w="3331" h="3681" extrusionOk="0">
                <a:moveTo>
                  <a:pt x="1478" y="1"/>
                </a:moveTo>
                <a:cubicBezTo>
                  <a:pt x="1478" y="1"/>
                  <a:pt x="45" y="1548"/>
                  <a:pt x="14" y="1602"/>
                </a:cubicBezTo>
                <a:cubicBezTo>
                  <a:pt x="1" y="1646"/>
                  <a:pt x="662" y="3345"/>
                  <a:pt x="1322" y="3655"/>
                </a:cubicBezTo>
                <a:cubicBezTo>
                  <a:pt x="1357" y="3673"/>
                  <a:pt x="1394" y="3681"/>
                  <a:pt x="1432" y="3681"/>
                </a:cubicBezTo>
                <a:cubicBezTo>
                  <a:pt x="2121" y="3681"/>
                  <a:pt x="3330" y="1066"/>
                  <a:pt x="3301" y="999"/>
                </a:cubicBezTo>
                <a:lnTo>
                  <a:pt x="1478" y="1"/>
                </a:lnTo>
                <a:close/>
              </a:path>
            </a:pathLst>
          </a:custGeom>
          <a:solidFill>
            <a:srgbClr val="D472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3"/>
          <p:cNvSpPr/>
          <p:nvPr/>
        </p:nvSpPr>
        <p:spPr>
          <a:xfrm>
            <a:off x="727997" y="3004276"/>
            <a:ext cx="603593" cy="1061131"/>
          </a:xfrm>
          <a:custGeom>
            <a:avLst/>
            <a:gdLst/>
            <a:ahLst/>
            <a:cxnLst/>
            <a:rect l="l" t="t" r="r" b="b"/>
            <a:pathLst>
              <a:path w="3819" h="6714" extrusionOk="0">
                <a:moveTo>
                  <a:pt x="617" y="0"/>
                </a:moveTo>
                <a:lnTo>
                  <a:pt x="0" y="1393"/>
                </a:lnTo>
                <a:cubicBezTo>
                  <a:pt x="0" y="1393"/>
                  <a:pt x="971" y="2782"/>
                  <a:pt x="1180" y="3203"/>
                </a:cubicBezTo>
                <a:cubicBezTo>
                  <a:pt x="1393" y="3625"/>
                  <a:pt x="1531" y="4454"/>
                  <a:pt x="1531" y="4454"/>
                </a:cubicBezTo>
                <a:cubicBezTo>
                  <a:pt x="1393" y="4734"/>
                  <a:pt x="1939" y="5563"/>
                  <a:pt x="2010" y="5705"/>
                </a:cubicBezTo>
                <a:cubicBezTo>
                  <a:pt x="2080" y="5846"/>
                  <a:pt x="2151" y="6197"/>
                  <a:pt x="2151" y="6197"/>
                </a:cubicBezTo>
                <a:cubicBezTo>
                  <a:pt x="2129" y="6153"/>
                  <a:pt x="2094" y="6136"/>
                  <a:pt x="2057" y="6136"/>
                </a:cubicBezTo>
                <a:cubicBezTo>
                  <a:pt x="1976" y="6136"/>
                  <a:pt x="1890" y="6219"/>
                  <a:pt x="1939" y="6268"/>
                </a:cubicBezTo>
                <a:cubicBezTo>
                  <a:pt x="2010" y="6335"/>
                  <a:pt x="2010" y="6548"/>
                  <a:pt x="2290" y="6689"/>
                </a:cubicBezTo>
                <a:cubicBezTo>
                  <a:pt x="2324" y="6706"/>
                  <a:pt x="2357" y="6714"/>
                  <a:pt x="2388" y="6714"/>
                </a:cubicBezTo>
                <a:cubicBezTo>
                  <a:pt x="2605" y="6714"/>
                  <a:pt x="2711" y="6335"/>
                  <a:pt x="2711" y="6335"/>
                </a:cubicBezTo>
                <a:cubicBezTo>
                  <a:pt x="2805" y="6406"/>
                  <a:pt x="2898" y="6430"/>
                  <a:pt x="2979" y="6430"/>
                </a:cubicBezTo>
                <a:cubicBezTo>
                  <a:pt x="3142" y="6430"/>
                  <a:pt x="3260" y="6335"/>
                  <a:pt x="3260" y="6335"/>
                </a:cubicBezTo>
                <a:cubicBezTo>
                  <a:pt x="3343" y="6366"/>
                  <a:pt x="3413" y="6381"/>
                  <a:pt x="3473" y="6381"/>
                </a:cubicBezTo>
                <a:cubicBezTo>
                  <a:pt x="3819" y="6381"/>
                  <a:pt x="3810" y="5894"/>
                  <a:pt x="3753" y="5368"/>
                </a:cubicBezTo>
                <a:cubicBezTo>
                  <a:pt x="3682" y="4734"/>
                  <a:pt x="3399" y="4174"/>
                  <a:pt x="2782" y="3345"/>
                </a:cubicBezTo>
                <a:cubicBezTo>
                  <a:pt x="2151" y="2502"/>
                  <a:pt x="1868" y="634"/>
                  <a:pt x="1868" y="351"/>
                </a:cubicBezTo>
                <a:lnTo>
                  <a:pt x="617" y="0"/>
                </a:lnTo>
                <a:close/>
              </a:path>
            </a:pathLst>
          </a:custGeom>
          <a:solidFill>
            <a:srgbClr val="D472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3"/>
          <p:cNvSpPr/>
          <p:nvPr/>
        </p:nvSpPr>
        <p:spPr>
          <a:xfrm>
            <a:off x="1651325" y="1419060"/>
            <a:ext cx="1072843" cy="970412"/>
          </a:xfrm>
          <a:custGeom>
            <a:avLst/>
            <a:gdLst/>
            <a:ahLst/>
            <a:cxnLst/>
            <a:rect l="l" t="t" r="r" b="b"/>
            <a:pathLst>
              <a:path w="6788" h="6140" extrusionOk="0">
                <a:moveTo>
                  <a:pt x="2995" y="0"/>
                </a:moveTo>
                <a:cubicBezTo>
                  <a:pt x="1744" y="0"/>
                  <a:pt x="662" y="803"/>
                  <a:pt x="213" y="1912"/>
                </a:cubicBezTo>
                <a:cubicBezTo>
                  <a:pt x="213" y="1912"/>
                  <a:pt x="254" y="1996"/>
                  <a:pt x="186" y="2023"/>
                </a:cubicBezTo>
                <a:cubicBezTo>
                  <a:pt x="170" y="2037"/>
                  <a:pt x="170" y="2037"/>
                  <a:pt x="170" y="2054"/>
                </a:cubicBezTo>
                <a:cubicBezTo>
                  <a:pt x="58" y="2374"/>
                  <a:pt x="1" y="2711"/>
                  <a:pt x="1" y="3065"/>
                </a:cubicBezTo>
                <a:cubicBezTo>
                  <a:pt x="1" y="3190"/>
                  <a:pt x="1" y="3318"/>
                  <a:pt x="18" y="3429"/>
                </a:cubicBezTo>
                <a:cubicBezTo>
                  <a:pt x="200" y="4946"/>
                  <a:pt x="1464" y="6140"/>
                  <a:pt x="2995" y="6140"/>
                </a:cubicBezTo>
                <a:cubicBezTo>
                  <a:pt x="3234" y="6140"/>
                  <a:pt x="3474" y="6099"/>
                  <a:pt x="3696" y="6042"/>
                </a:cubicBezTo>
                <a:lnTo>
                  <a:pt x="4033" y="5155"/>
                </a:lnTo>
                <a:lnTo>
                  <a:pt x="5355" y="4946"/>
                </a:lnTo>
                <a:lnTo>
                  <a:pt x="6198" y="5368"/>
                </a:lnTo>
                <a:cubicBezTo>
                  <a:pt x="6198" y="5368"/>
                  <a:pt x="6788" y="284"/>
                  <a:pt x="32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43"/>
          <p:cNvSpPr/>
          <p:nvPr/>
        </p:nvSpPr>
        <p:spPr>
          <a:xfrm>
            <a:off x="1593794" y="1721247"/>
            <a:ext cx="169113" cy="403969"/>
          </a:xfrm>
          <a:custGeom>
            <a:avLst/>
            <a:gdLst/>
            <a:ahLst/>
            <a:cxnLst/>
            <a:rect l="l" t="t" r="r" b="b"/>
            <a:pathLst>
              <a:path w="1070" h="2556" extrusionOk="0">
                <a:moveTo>
                  <a:pt x="422" y="0"/>
                </a:moveTo>
                <a:lnTo>
                  <a:pt x="1" y="745"/>
                </a:lnTo>
                <a:cubicBezTo>
                  <a:pt x="1" y="745"/>
                  <a:pt x="196" y="1136"/>
                  <a:pt x="382" y="1517"/>
                </a:cubicBezTo>
                <a:cubicBezTo>
                  <a:pt x="550" y="1854"/>
                  <a:pt x="689" y="2191"/>
                  <a:pt x="702" y="2262"/>
                </a:cubicBezTo>
                <a:cubicBezTo>
                  <a:pt x="719" y="2417"/>
                  <a:pt x="689" y="2485"/>
                  <a:pt x="689" y="2485"/>
                </a:cubicBezTo>
                <a:lnTo>
                  <a:pt x="888" y="2556"/>
                </a:lnTo>
                <a:lnTo>
                  <a:pt x="1070" y="1881"/>
                </a:lnTo>
                <a:cubicBezTo>
                  <a:pt x="1070" y="1881"/>
                  <a:pt x="564" y="337"/>
                  <a:pt x="534" y="142"/>
                </a:cubicBezTo>
                <a:lnTo>
                  <a:pt x="534" y="111"/>
                </a:lnTo>
                <a:lnTo>
                  <a:pt x="550" y="111"/>
                </a:lnTo>
                <a:cubicBezTo>
                  <a:pt x="564" y="71"/>
                  <a:pt x="564" y="41"/>
                  <a:pt x="5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43"/>
          <p:cNvSpPr/>
          <p:nvPr/>
        </p:nvSpPr>
        <p:spPr>
          <a:xfrm>
            <a:off x="-273250" y="1805328"/>
            <a:ext cx="2222657" cy="1555345"/>
          </a:xfrm>
          <a:custGeom>
            <a:avLst/>
            <a:gdLst/>
            <a:ahLst/>
            <a:cxnLst/>
            <a:rect l="l" t="t" r="r" b="b"/>
            <a:pathLst>
              <a:path w="14063" h="9841" extrusionOk="0">
                <a:moveTo>
                  <a:pt x="9397" y="1"/>
                </a:moveTo>
                <a:lnTo>
                  <a:pt x="8837" y="351"/>
                </a:lnTo>
                <a:lnTo>
                  <a:pt x="8274" y="351"/>
                </a:lnTo>
                <a:lnTo>
                  <a:pt x="7994" y="564"/>
                </a:lnTo>
                <a:lnTo>
                  <a:pt x="7866" y="493"/>
                </a:lnTo>
                <a:lnTo>
                  <a:pt x="7445" y="830"/>
                </a:lnTo>
                <a:lnTo>
                  <a:pt x="7165" y="830"/>
                </a:lnTo>
                <a:lnTo>
                  <a:pt x="7023" y="1042"/>
                </a:lnTo>
                <a:lnTo>
                  <a:pt x="6265" y="1110"/>
                </a:lnTo>
                <a:lnTo>
                  <a:pt x="6126" y="1393"/>
                </a:lnTo>
                <a:lnTo>
                  <a:pt x="5985" y="1322"/>
                </a:lnTo>
                <a:lnTo>
                  <a:pt x="5843" y="1531"/>
                </a:lnTo>
                <a:lnTo>
                  <a:pt x="5351" y="1744"/>
                </a:lnTo>
                <a:lnTo>
                  <a:pt x="5142" y="1602"/>
                </a:lnTo>
                <a:lnTo>
                  <a:pt x="4929" y="1815"/>
                </a:lnTo>
                <a:lnTo>
                  <a:pt x="4734" y="1602"/>
                </a:lnTo>
                <a:lnTo>
                  <a:pt x="2640" y="1953"/>
                </a:lnTo>
                <a:lnTo>
                  <a:pt x="759" y="1953"/>
                </a:lnTo>
                <a:cubicBezTo>
                  <a:pt x="759" y="1953"/>
                  <a:pt x="0" y="3962"/>
                  <a:pt x="142" y="5705"/>
                </a:cubicBezTo>
                <a:cubicBezTo>
                  <a:pt x="261" y="7366"/>
                  <a:pt x="4131" y="9840"/>
                  <a:pt x="5395" y="9840"/>
                </a:cubicBezTo>
                <a:cubicBezTo>
                  <a:pt x="5458" y="9840"/>
                  <a:pt x="5514" y="9834"/>
                  <a:pt x="5563" y="9822"/>
                </a:cubicBezTo>
                <a:cubicBezTo>
                  <a:pt x="6602" y="9538"/>
                  <a:pt x="7994" y="8696"/>
                  <a:pt x="7994" y="8696"/>
                </a:cubicBezTo>
                <a:cubicBezTo>
                  <a:pt x="8238" y="8730"/>
                  <a:pt x="8477" y="8746"/>
                  <a:pt x="8711" y="8746"/>
                </a:cubicBezTo>
                <a:cubicBezTo>
                  <a:pt x="11826" y="8746"/>
                  <a:pt x="14063" y="5914"/>
                  <a:pt x="14063" y="5914"/>
                </a:cubicBezTo>
                <a:cubicBezTo>
                  <a:pt x="14063" y="5914"/>
                  <a:pt x="12040" y="1"/>
                  <a:pt x="119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43"/>
          <p:cNvSpPr/>
          <p:nvPr/>
        </p:nvSpPr>
        <p:spPr>
          <a:xfrm>
            <a:off x="995101" y="2564272"/>
            <a:ext cx="1007569" cy="2640183"/>
          </a:xfrm>
          <a:custGeom>
            <a:avLst/>
            <a:gdLst/>
            <a:ahLst/>
            <a:cxnLst/>
            <a:rect l="l" t="t" r="r" b="b"/>
            <a:pathLst>
              <a:path w="6375" h="16705" extrusionOk="0">
                <a:moveTo>
                  <a:pt x="784" y="1"/>
                </a:moveTo>
                <a:cubicBezTo>
                  <a:pt x="15" y="1"/>
                  <a:pt x="0" y="786"/>
                  <a:pt x="40" y="1112"/>
                </a:cubicBezTo>
                <a:cubicBezTo>
                  <a:pt x="107" y="1604"/>
                  <a:pt x="1163" y="2434"/>
                  <a:pt x="1163" y="2434"/>
                </a:cubicBezTo>
                <a:cubicBezTo>
                  <a:pt x="741" y="4177"/>
                  <a:pt x="1513" y="6409"/>
                  <a:pt x="1780" y="7167"/>
                </a:cubicBezTo>
                <a:cubicBezTo>
                  <a:pt x="2063" y="7939"/>
                  <a:pt x="2063" y="8769"/>
                  <a:pt x="2063" y="8769"/>
                </a:cubicBezTo>
                <a:cubicBezTo>
                  <a:pt x="2130" y="9878"/>
                  <a:pt x="4224" y="14544"/>
                  <a:pt x="4224" y="14544"/>
                </a:cubicBezTo>
                <a:cubicBezTo>
                  <a:pt x="4015" y="15036"/>
                  <a:pt x="4507" y="16705"/>
                  <a:pt x="4507" y="16705"/>
                </a:cubicBezTo>
                <a:lnTo>
                  <a:pt x="6375" y="16705"/>
                </a:lnTo>
                <a:lnTo>
                  <a:pt x="4844" y="11621"/>
                </a:lnTo>
                <a:cubicBezTo>
                  <a:pt x="4982" y="10653"/>
                  <a:pt x="3944" y="7238"/>
                  <a:pt x="3944" y="7238"/>
                </a:cubicBezTo>
                <a:cubicBezTo>
                  <a:pt x="4295" y="6692"/>
                  <a:pt x="4015" y="4035"/>
                  <a:pt x="4015" y="4035"/>
                </a:cubicBezTo>
                <a:cubicBezTo>
                  <a:pt x="4055" y="3978"/>
                  <a:pt x="4099" y="3910"/>
                  <a:pt x="4126" y="3853"/>
                </a:cubicBezTo>
                <a:cubicBezTo>
                  <a:pt x="5080" y="2225"/>
                  <a:pt x="3523" y="1254"/>
                  <a:pt x="3523" y="1254"/>
                </a:cubicBezTo>
                <a:lnTo>
                  <a:pt x="2413" y="623"/>
                </a:lnTo>
                <a:cubicBezTo>
                  <a:pt x="2400" y="623"/>
                  <a:pt x="2383" y="606"/>
                  <a:pt x="2370" y="606"/>
                </a:cubicBezTo>
                <a:cubicBezTo>
                  <a:pt x="1641" y="163"/>
                  <a:pt x="1134" y="1"/>
                  <a:pt x="784" y="1"/>
                </a:cubicBezTo>
                <a:close/>
              </a:path>
            </a:pathLst>
          </a:custGeom>
          <a:solidFill>
            <a:srgbClr val="D472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43"/>
          <p:cNvSpPr/>
          <p:nvPr/>
        </p:nvSpPr>
        <p:spPr>
          <a:xfrm>
            <a:off x="1358300" y="2660049"/>
            <a:ext cx="439853" cy="513338"/>
          </a:xfrm>
          <a:custGeom>
            <a:avLst/>
            <a:gdLst/>
            <a:ahLst/>
            <a:cxnLst/>
            <a:rect l="l" t="t" r="r" b="b"/>
            <a:pathLst>
              <a:path w="2783" h="3248" extrusionOk="0">
                <a:moveTo>
                  <a:pt x="72" y="0"/>
                </a:moveTo>
                <a:cubicBezTo>
                  <a:pt x="1" y="803"/>
                  <a:pt x="156" y="1757"/>
                  <a:pt x="985" y="2559"/>
                </a:cubicBezTo>
                <a:cubicBezTo>
                  <a:pt x="1282" y="2853"/>
                  <a:pt x="1575" y="3079"/>
                  <a:pt x="1828" y="3247"/>
                </a:cubicBezTo>
                <a:cubicBezTo>
                  <a:pt x="2782" y="1619"/>
                  <a:pt x="1225" y="648"/>
                  <a:pt x="1225" y="648"/>
                </a:cubicBezTo>
                <a:lnTo>
                  <a:pt x="115" y="17"/>
                </a:lnTo>
                <a:cubicBezTo>
                  <a:pt x="102" y="17"/>
                  <a:pt x="85" y="0"/>
                  <a:pt x="72" y="0"/>
                </a:cubicBezTo>
                <a:close/>
              </a:path>
            </a:pathLst>
          </a:custGeom>
          <a:solidFill>
            <a:srgbClr val="000000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43"/>
          <p:cNvSpPr/>
          <p:nvPr/>
        </p:nvSpPr>
        <p:spPr>
          <a:xfrm>
            <a:off x="-373454" y="3577041"/>
            <a:ext cx="1177314" cy="1341349"/>
          </a:xfrm>
          <a:custGeom>
            <a:avLst/>
            <a:gdLst/>
            <a:ahLst/>
            <a:cxnLst/>
            <a:rect l="l" t="t" r="r" b="b"/>
            <a:pathLst>
              <a:path w="7449" h="8487" extrusionOk="0">
                <a:moveTo>
                  <a:pt x="5368" y="1"/>
                </a:moveTo>
                <a:lnTo>
                  <a:pt x="3908" y="1393"/>
                </a:lnTo>
                <a:cubicBezTo>
                  <a:pt x="3908" y="1393"/>
                  <a:pt x="1814" y="3133"/>
                  <a:pt x="1251" y="4383"/>
                </a:cubicBezTo>
                <a:cubicBezTo>
                  <a:pt x="705" y="5634"/>
                  <a:pt x="1" y="6477"/>
                  <a:pt x="1" y="6477"/>
                </a:cubicBezTo>
                <a:lnTo>
                  <a:pt x="1535" y="8486"/>
                </a:lnTo>
                <a:cubicBezTo>
                  <a:pt x="1535" y="8486"/>
                  <a:pt x="2431" y="6605"/>
                  <a:pt x="2715" y="6335"/>
                </a:cubicBezTo>
                <a:cubicBezTo>
                  <a:pt x="2994" y="6056"/>
                  <a:pt x="6477" y="4033"/>
                  <a:pt x="6969" y="3203"/>
                </a:cubicBezTo>
                <a:cubicBezTo>
                  <a:pt x="7448" y="2361"/>
                  <a:pt x="7165" y="1464"/>
                  <a:pt x="7165" y="1464"/>
                </a:cubicBezTo>
                <a:lnTo>
                  <a:pt x="5368" y="1"/>
                </a:lnTo>
                <a:close/>
              </a:path>
            </a:pathLst>
          </a:custGeom>
          <a:solidFill>
            <a:srgbClr val="D472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3"/>
          <p:cNvSpPr/>
          <p:nvPr/>
        </p:nvSpPr>
        <p:spPr>
          <a:xfrm>
            <a:off x="-290794" y="2609474"/>
            <a:ext cx="1138750" cy="1444554"/>
          </a:xfrm>
          <a:custGeom>
            <a:avLst/>
            <a:gdLst/>
            <a:ahLst/>
            <a:cxnLst/>
            <a:rect l="l" t="t" r="r" b="b"/>
            <a:pathLst>
              <a:path w="7205" h="9140" extrusionOk="0">
                <a:moveTo>
                  <a:pt x="1908" y="0"/>
                </a:moveTo>
                <a:lnTo>
                  <a:pt x="1908" y="68"/>
                </a:lnTo>
                <a:lnTo>
                  <a:pt x="41" y="4619"/>
                </a:lnTo>
                <a:cubicBezTo>
                  <a:pt x="0" y="4734"/>
                  <a:pt x="0" y="4858"/>
                  <a:pt x="54" y="4973"/>
                </a:cubicBezTo>
                <a:lnTo>
                  <a:pt x="1544" y="8034"/>
                </a:lnTo>
                <a:cubicBezTo>
                  <a:pt x="1627" y="8177"/>
                  <a:pt x="1780" y="8269"/>
                  <a:pt x="1946" y="8269"/>
                </a:cubicBezTo>
                <a:cubicBezTo>
                  <a:pt x="1976" y="8269"/>
                  <a:pt x="2006" y="8266"/>
                  <a:pt x="2037" y="8260"/>
                </a:cubicBezTo>
                <a:cubicBezTo>
                  <a:pt x="2428" y="8176"/>
                  <a:pt x="3132" y="8048"/>
                  <a:pt x="4073" y="7990"/>
                </a:cubicBezTo>
                <a:cubicBezTo>
                  <a:pt x="4102" y="7989"/>
                  <a:pt x="4132" y="7988"/>
                  <a:pt x="4161" y="7988"/>
                </a:cubicBezTo>
                <a:cubicBezTo>
                  <a:pt x="5065" y="7988"/>
                  <a:pt x="5857" y="8581"/>
                  <a:pt x="6305" y="9019"/>
                </a:cubicBezTo>
                <a:cubicBezTo>
                  <a:pt x="6393" y="9101"/>
                  <a:pt x="6502" y="9140"/>
                  <a:pt x="6607" y="9140"/>
                </a:cubicBezTo>
                <a:cubicBezTo>
                  <a:pt x="6788" y="9140"/>
                  <a:pt x="6961" y="9028"/>
                  <a:pt x="7023" y="8833"/>
                </a:cubicBezTo>
                <a:cubicBezTo>
                  <a:pt x="7121" y="8526"/>
                  <a:pt x="7205" y="8091"/>
                  <a:pt x="7205" y="7515"/>
                </a:cubicBezTo>
                <a:cubicBezTo>
                  <a:pt x="7205" y="6123"/>
                  <a:pt x="1908" y="0"/>
                  <a:pt x="19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43"/>
          <p:cNvSpPr/>
          <p:nvPr/>
        </p:nvSpPr>
        <p:spPr>
          <a:xfrm>
            <a:off x="2060042" y="2188593"/>
            <a:ext cx="584153" cy="571026"/>
          </a:xfrm>
          <a:custGeom>
            <a:avLst/>
            <a:gdLst/>
            <a:ahLst/>
            <a:cxnLst/>
            <a:rect l="l" t="t" r="r" b="b"/>
            <a:pathLst>
              <a:path w="3696" h="3613" extrusionOk="0">
                <a:moveTo>
                  <a:pt x="1966" y="246"/>
                </a:moveTo>
                <a:lnTo>
                  <a:pt x="1966" y="246"/>
                </a:lnTo>
                <a:cubicBezTo>
                  <a:pt x="1744" y="556"/>
                  <a:pt x="1504" y="849"/>
                  <a:pt x="1252" y="1146"/>
                </a:cubicBezTo>
                <a:cubicBezTo>
                  <a:pt x="1238" y="1116"/>
                  <a:pt x="1208" y="1089"/>
                  <a:pt x="1181" y="1062"/>
                </a:cubicBezTo>
                <a:cubicBezTo>
                  <a:pt x="1208" y="1045"/>
                  <a:pt x="1225" y="1018"/>
                  <a:pt x="1238" y="991"/>
                </a:cubicBezTo>
                <a:cubicBezTo>
                  <a:pt x="1279" y="907"/>
                  <a:pt x="1309" y="822"/>
                  <a:pt x="1349" y="738"/>
                </a:cubicBezTo>
                <a:cubicBezTo>
                  <a:pt x="1393" y="667"/>
                  <a:pt x="1434" y="583"/>
                  <a:pt x="1447" y="499"/>
                </a:cubicBezTo>
                <a:cubicBezTo>
                  <a:pt x="1447" y="428"/>
                  <a:pt x="1447" y="357"/>
                  <a:pt x="1420" y="286"/>
                </a:cubicBezTo>
                <a:cubicBezTo>
                  <a:pt x="1602" y="273"/>
                  <a:pt x="1784" y="259"/>
                  <a:pt x="1966" y="246"/>
                </a:cubicBezTo>
                <a:close/>
                <a:moveTo>
                  <a:pt x="2755" y="162"/>
                </a:moveTo>
                <a:cubicBezTo>
                  <a:pt x="2769" y="175"/>
                  <a:pt x="2796" y="189"/>
                  <a:pt x="2809" y="189"/>
                </a:cubicBezTo>
                <a:cubicBezTo>
                  <a:pt x="2880" y="232"/>
                  <a:pt x="2951" y="259"/>
                  <a:pt x="3035" y="303"/>
                </a:cubicBezTo>
                <a:cubicBezTo>
                  <a:pt x="2867" y="681"/>
                  <a:pt x="2587" y="1004"/>
                  <a:pt x="2304" y="1298"/>
                </a:cubicBezTo>
                <a:cubicBezTo>
                  <a:pt x="2165" y="1453"/>
                  <a:pt x="2010" y="1608"/>
                  <a:pt x="1855" y="1763"/>
                </a:cubicBezTo>
                <a:cubicBezTo>
                  <a:pt x="1687" y="1594"/>
                  <a:pt x="1531" y="1426"/>
                  <a:pt x="1376" y="1257"/>
                </a:cubicBezTo>
                <a:cubicBezTo>
                  <a:pt x="1646" y="947"/>
                  <a:pt x="1899" y="623"/>
                  <a:pt x="2152" y="286"/>
                </a:cubicBezTo>
                <a:cubicBezTo>
                  <a:pt x="2165" y="259"/>
                  <a:pt x="2165" y="246"/>
                  <a:pt x="2165" y="219"/>
                </a:cubicBezTo>
                <a:cubicBezTo>
                  <a:pt x="2219" y="219"/>
                  <a:pt x="2277" y="219"/>
                  <a:pt x="2334" y="202"/>
                </a:cubicBezTo>
                <a:cubicBezTo>
                  <a:pt x="2432" y="202"/>
                  <a:pt x="2529" y="189"/>
                  <a:pt x="2614" y="175"/>
                </a:cubicBezTo>
                <a:cubicBezTo>
                  <a:pt x="2658" y="175"/>
                  <a:pt x="2711" y="175"/>
                  <a:pt x="2755" y="162"/>
                </a:cubicBezTo>
                <a:close/>
                <a:moveTo>
                  <a:pt x="1056" y="1173"/>
                </a:moveTo>
                <a:cubicBezTo>
                  <a:pt x="1083" y="1200"/>
                  <a:pt x="1110" y="1244"/>
                  <a:pt x="1140" y="1271"/>
                </a:cubicBezTo>
                <a:cubicBezTo>
                  <a:pt x="901" y="1551"/>
                  <a:pt x="635" y="1820"/>
                  <a:pt x="365" y="2087"/>
                </a:cubicBezTo>
                <a:cubicBezTo>
                  <a:pt x="365" y="2073"/>
                  <a:pt x="351" y="2073"/>
                  <a:pt x="351" y="2056"/>
                </a:cubicBezTo>
                <a:cubicBezTo>
                  <a:pt x="311" y="1945"/>
                  <a:pt x="227" y="1834"/>
                  <a:pt x="240" y="1692"/>
                </a:cubicBezTo>
                <a:cubicBezTo>
                  <a:pt x="254" y="1537"/>
                  <a:pt x="365" y="1439"/>
                  <a:pt x="507" y="1399"/>
                </a:cubicBezTo>
                <a:cubicBezTo>
                  <a:pt x="635" y="1355"/>
                  <a:pt x="759" y="1315"/>
                  <a:pt x="888" y="1257"/>
                </a:cubicBezTo>
                <a:cubicBezTo>
                  <a:pt x="941" y="1244"/>
                  <a:pt x="999" y="1213"/>
                  <a:pt x="1056" y="1173"/>
                </a:cubicBezTo>
                <a:close/>
                <a:moveTo>
                  <a:pt x="3177" y="371"/>
                </a:moveTo>
                <a:cubicBezTo>
                  <a:pt x="3288" y="428"/>
                  <a:pt x="3386" y="485"/>
                  <a:pt x="3484" y="539"/>
                </a:cubicBezTo>
                <a:cubicBezTo>
                  <a:pt x="3301" y="849"/>
                  <a:pt x="3119" y="1173"/>
                  <a:pt x="2937" y="1483"/>
                </a:cubicBezTo>
                <a:cubicBezTo>
                  <a:pt x="2755" y="1776"/>
                  <a:pt x="2573" y="2073"/>
                  <a:pt x="2374" y="2353"/>
                </a:cubicBezTo>
                <a:cubicBezTo>
                  <a:pt x="2374" y="2340"/>
                  <a:pt x="2374" y="2340"/>
                  <a:pt x="2361" y="2326"/>
                </a:cubicBezTo>
                <a:cubicBezTo>
                  <a:pt x="2334" y="2269"/>
                  <a:pt x="2277" y="2211"/>
                  <a:pt x="2219" y="2157"/>
                </a:cubicBezTo>
                <a:cubicBezTo>
                  <a:pt x="2135" y="2073"/>
                  <a:pt x="2051" y="1972"/>
                  <a:pt x="1966" y="1888"/>
                </a:cubicBezTo>
                <a:cubicBezTo>
                  <a:pt x="2277" y="1594"/>
                  <a:pt x="2587" y="1284"/>
                  <a:pt x="2840" y="947"/>
                </a:cubicBezTo>
                <a:cubicBezTo>
                  <a:pt x="2978" y="765"/>
                  <a:pt x="3092" y="583"/>
                  <a:pt x="3177" y="371"/>
                </a:cubicBezTo>
                <a:close/>
                <a:moveTo>
                  <a:pt x="1265" y="1382"/>
                </a:moveTo>
                <a:cubicBezTo>
                  <a:pt x="1420" y="1551"/>
                  <a:pt x="1575" y="1719"/>
                  <a:pt x="1730" y="1874"/>
                </a:cubicBezTo>
                <a:cubicBezTo>
                  <a:pt x="1575" y="2016"/>
                  <a:pt x="1420" y="2141"/>
                  <a:pt x="1238" y="2255"/>
                </a:cubicBezTo>
                <a:cubicBezTo>
                  <a:pt x="1039" y="2380"/>
                  <a:pt x="817" y="2508"/>
                  <a:pt x="604" y="2619"/>
                </a:cubicBezTo>
                <a:cubicBezTo>
                  <a:pt x="550" y="2495"/>
                  <a:pt x="493" y="2380"/>
                  <a:pt x="436" y="2255"/>
                </a:cubicBezTo>
                <a:lnTo>
                  <a:pt x="436" y="2242"/>
                </a:lnTo>
                <a:cubicBezTo>
                  <a:pt x="719" y="1972"/>
                  <a:pt x="999" y="1679"/>
                  <a:pt x="1265" y="1382"/>
                </a:cubicBezTo>
                <a:close/>
                <a:moveTo>
                  <a:pt x="1842" y="2002"/>
                </a:moveTo>
                <a:lnTo>
                  <a:pt x="1966" y="2127"/>
                </a:lnTo>
                <a:cubicBezTo>
                  <a:pt x="2081" y="2255"/>
                  <a:pt x="2277" y="2393"/>
                  <a:pt x="2277" y="2592"/>
                </a:cubicBezTo>
                <a:cubicBezTo>
                  <a:pt x="2263" y="2731"/>
                  <a:pt x="2192" y="2832"/>
                  <a:pt x="2081" y="2899"/>
                </a:cubicBezTo>
                <a:cubicBezTo>
                  <a:pt x="1983" y="2970"/>
                  <a:pt x="1882" y="3041"/>
                  <a:pt x="1784" y="3112"/>
                </a:cubicBezTo>
                <a:cubicBezTo>
                  <a:pt x="1673" y="3182"/>
                  <a:pt x="1575" y="3253"/>
                  <a:pt x="1461" y="3337"/>
                </a:cubicBezTo>
                <a:cubicBezTo>
                  <a:pt x="1385" y="3386"/>
                  <a:pt x="1298" y="3437"/>
                  <a:pt x="1201" y="3437"/>
                </a:cubicBezTo>
                <a:cubicBezTo>
                  <a:pt x="1190" y="3437"/>
                  <a:pt x="1179" y="3437"/>
                  <a:pt x="1167" y="3435"/>
                </a:cubicBezTo>
                <a:cubicBezTo>
                  <a:pt x="914" y="3405"/>
                  <a:pt x="830" y="3139"/>
                  <a:pt x="746" y="2943"/>
                </a:cubicBezTo>
                <a:cubicBezTo>
                  <a:pt x="732" y="2886"/>
                  <a:pt x="702" y="2832"/>
                  <a:pt x="675" y="2774"/>
                </a:cubicBezTo>
                <a:cubicBezTo>
                  <a:pt x="871" y="2663"/>
                  <a:pt x="1083" y="2549"/>
                  <a:pt x="1265" y="2437"/>
                </a:cubicBezTo>
                <a:cubicBezTo>
                  <a:pt x="1478" y="2309"/>
                  <a:pt x="1660" y="2157"/>
                  <a:pt x="1842" y="2002"/>
                </a:cubicBezTo>
                <a:close/>
                <a:moveTo>
                  <a:pt x="2755" y="1"/>
                </a:moveTo>
                <a:cubicBezTo>
                  <a:pt x="2728" y="1"/>
                  <a:pt x="2702" y="7"/>
                  <a:pt x="2684" y="7"/>
                </a:cubicBezTo>
                <a:cubicBezTo>
                  <a:pt x="2600" y="7"/>
                  <a:pt x="2516" y="20"/>
                  <a:pt x="2432" y="33"/>
                </a:cubicBezTo>
                <a:cubicBezTo>
                  <a:pt x="2206" y="50"/>
                  <a:pt x="1983" y="77"/>
                  <a:pt x="1744" y="91"/>
                </a:cubicBezTo>
                <a:cubicBezTo>
                  <a:pt x="1602" y="104"/>
                  <a:pt x="1461" y="118"/>
                  <a:pt x="1309" y="135"/>
                </a:cubicBezTo>
                <a:cubicBezTo>
                  <a:pt x="1265" y="148"/>
                  <a:pt x="1208" y="189"/>
                  <a:pt x="1238" y="246"/>
                </a:cubicBezTo>
                <a:cubicBezTo>
                  <a:pt x="1265" y="330"/>
                  <a:pt x="1292" y="428"/>
                  <a:pt x="1265" y="526"/>
                </a:cubicBezTo>
                <a:cubicBezTo>
                  <a:pt x="1238" y="623"/>
                  <a:pt x="1181" y="708"/>
                  <a:pt x="1140" y="809"/>
                </a:cubicBezTo>
                <a:cubicBezTo>
                  <a:pt x="1097" y="876"/>
                  <a:pt x="1070" y="961"/>
                  <a:pt x="985" y="1031"/>
                </a:cubicBezTo>
                <a:cubicBezTo>
                  <a:pt x="941" y="1062"/>
                  <a:pt x="901" y="1075"/>
                  <a:pt x="844" y="1102"/>
                </a:cubicBezTo>
                <a:lnTo>
                  <a:pt x="466" y="1230"/>
                </a:lnTo>
                <a:cubicBezTo>
                  <a:pt x="298" y="1284"/>
                  <a:pt x="169" y="1382"/>
                  <a:pt x="112" y="1551"/>
                </a:cubicBezTo>
                <a:cubicBezTo>
                  <a:pt x="1" y="1820"/>
                  <a:pt x="183" y="2073"/>
                  <a:pt x="281" y="2309"/>
                </a:cubicBezTo>
                <a:cubicBezTo>
                  <a:pt x="338" y="2437"/>
                  <a:pt x="409" y="2579"/>
                  <a:pt x="466" y="2717"/>
                </a:cubicBezTo>
                <a:lnTo>
                  <a:pt x="466" y="2761"/>
                </a:lnTo>
                <a:cubicBezTo>
                  <a:pt x="466" y="2788"/>
                  <a:pt x="493" y="2815"/>
                  <a:pt x="520" y="2832"/>
                </a:cubicBezTo>
                <a:cubicBezTo>
                  <a:pt x="534" y="2872"/>
                  <a:pt x="550" y="2899"/>
                  <a:pt x="564" y="2943"/>
                </a:cubicBezTo>
                <a:cubicBezTo>
                  <a:pt x="662" y="3152"/>
                  <a:pt x="732" y="3435"/>
                  <a:pt x="955" y="3546"/>
                </a:cubicBezTo>
                <a:cubicBezTo>
                  <a:pt x="1031" y="3591"/>
                  <a:pt x="1116" y="3612"/>
                  <a:pt x="1201" y="3612"/>
                </a:cubicBezTo>
                <a:cubicBezTo>
                  <a:pt x="1304" y="3612"/>
                  <a:pt x="1406" y="3580"/>
                  <a:pt x="1491" y="3519"/>
                </a:cubicBezTo>
                <a:cubicBezTo>
                  <a:pt x="1562" y="3462"/>
                  <a:pt x="1646" y="3405"/>
                  <a:pt x="1714" y="3364"/>
                </a:cubicBezTo>
                <a:cubicBezTo>
                  <a:pt x="1842" y="3280"/>
                  <a:pt x="1953" y="3196"/>
                  <a:pt x="2081" y="3112"/>
                </a:cubicBezTo>
                <a:cubicBezTo>
                  <a:pt x="2165" y="3054"/>
                  <a:pt x="2263" y="3000"/>
                  <a:pt x="2320" y="2916"/>
                </a:cubicBezTo>
                <a:cubicBezTo>
                  <a:pt x="2405" y="2815"/>
                  <a:pt x="2445" y="2677"/>
                  <a:pt x="2432" y="2549"/>
                </a:cubicBezTo>
                <a:cubicBezTo>
                  <a:pt x="2671" y="2242"/>
                  <a:pt x="2880" y="1905"/>
                  <a:pt x="3079" y="1567"/>
                </a:cubicBezTo>
                <a:cubicBezTo>
                  <a:pt x="3288" y="1230"/>
                  <a:pt x="3484" y="876"/>
                  <a:pt x="3682" y="539"/>
                </a:cubicBezTo>
                <a:cubicBezTo>
                  <a:pt x="3696" y="526"/>
                  <a:pt x="3696" y="512"/>
                  <a:pt x="3696" y="499"/>
                </a:cubicBezTo>
                <a:cubicBezTo>
                  <a:pt x="3696" y="472"/>
                  <a:pt x="3682" y="441"/>
                  <a:pt x="3652" y="428"/>
                </a:cubicBezTo>
                <a:cubicBezTo>
                  <a:pt x="3514" y="357"/>
                  <a:pt x="3372" y="286"/>
                  <a:pt x="3231" y="219"/>
                </a:cubicBezTo>
                <a:cubicBezTo>
                  <a:pt x="3217" y="175"/>
                  <a:pt x="3177" y="162"/>
                  <a:pt x="3133" y="162"/>
                </a:cubicBezTo>
                <a:cubicBezTo>
                  <a:pt x="3062" y="135"/>
                  <a:pt x="3008" y="104"/>
                  <a:pt x="2937" y="77"/>
                </a:cubicBezTo>
                <a:cubicBezTo>
                  <a:pt x="2894" y="50"/>
                  <a:pt x="2853" y="7"/>
                  <a:pt x="2796" y="7"/>
                </a:cubicBezTo>
                <a:cubicBezTo>
                  <a:pt x="2782" y="2"/>
                  <a:pt x="2768" y="1"/>
                  <a:pt x="27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3"/>
          <p:cNvSpPr/>
          <p:nvPr/>
        </p:nvSpPr>
        <p:spPr>
          <a:xfrm>
            <a:off x="1331748" y="2204240"/>
            <a:ext cx="788670" cy="753412"/>
          </a:xfrm>
          <a:custGeom>
            <a:avLst/>
            <a:gdLst/>
            <a:ahLst/>
            <a:cxnLst/>
            <a:rect l="l" t="t" r="r" b="b"/>
            <a:pathLst>
              <a:path w="4990" h="4767" extrusionOk="0">
                <a:moveTo>
                  <a:pt x="2182" y="1"/>
                </a:moveTo>
                <a:cubicBezTo>
                  <a:pt x="1859" y="1"/>
                  <a:pt x="1541" y="80"/>
                  <a:pt x="1251" y="245"/>
                </a:cubicBezTo>
                <a:cubicBezTo>
                  <a:pt x="253" y="821"/>
                  <a:pt x="0" y="2241"/>
                  <a:pt x="674" y="3434"/>
                </a:cubicBezTo>
                <a:cubicBezTo>
                  <a:pt x="1167" y="4275"/>
                  <a:pt x="1999" y="4766"/>
                  <a:pt x="2799" y="4766"/>
                </a:cubicBezTo>
                <a:cubicBezTo>
                  <a:pt x="3121" y="4766"/>
                  <a:pt x="3438" y="4686"/>
                  <a:pt x="3726" y="4516"/>
                </a:cubicBezTo>
                <a:cubicBezTo>
                  <a:pt x="4737" y="3940"/>
                  <a:pt x="4990" y="2520"/>
                  <a:pt x="4299" y="1340"/>
                </a:cubicBezTo>
                <a:cubicBezTo>
                  <a:pt x="3818" y="489"/>
                  <a:pt x="2986" y="1"/>
                  <a:pt x="21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3"/>
          <p:cNvSpPr/>
          <p:nvPr/>
        </p:nvSpPr>
        <p:spPr>
          <a:xfrm>
            <a:off x="2018001" y="1881033"/>
            <a:ext cx="477627" cy="312934"/>
          </a:xfrm>
          <a:custGeom>
            <a:avLst/>
            <a:gdLst/>
            <a:ahLst/>
            <a:cxnLst/>
            <a:rect l="l" t="t" r="r" b="b"/>
            <a:pathLst>
              <a:path w="3022" h="1980" extrusionOk="0">
                <a:moveTo>
                  <a:pt x="1" y="0"/>
                </a:moveTo>
                <a:lnTo>
                  <a:pt x="914" y="533"/>
                </a:lnTo>
                <a:lnTo>
                  <a:pt x="493" y="968"/>
                </a:lnTo>
                <a:lnTo>
                  <a:pt x="1265" y="1153"/>
                </a:lnTo>
                <a:lnTo>
                  <a:pt x="1167" y="1797"/>
                </a:lnTo>
                <a:lnTo>
                  <a:pt x="3021" y="1979"/>
                </a:lnTo>
                <a:lnTo>
                  <a:pt x="2334" y="928"/>
                </a:lnTo>
                <a:cubicBezTo>
                  <a:pt x="2050" y="520"/>
                  <a:pt x="1615" y="240"/>
                  <a:pt x="1123" y="169"/>
                </a:cubicBez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" name="Google Shape;248;p43"/>
          <p:cNvGrpSpPr/>
          <p:nvPr/>
        </p:nvGrpSpPr>
        <p:grpSpPr>
          <a:xfrm rot="-1890518">
            <a:off x="2346015" y="4103469"/>
            <a:ext cx="919125" cy="1010052"/>
            <a:chOff x="5569983" y="1677880"/>
            <a:chExt cx="1820232" cy="2000305"/>
          </a:xfrm>
        </p:grpSpPr>
        <p:sp>
          <p:nvSpPr>
            <p:cNvPr id="249" name="Google Shape;249;p43"/>
            <p:cNvSpPr/>
            <p:nvPr/>
          </p:nvSpPr>
          <p:spPr>
            <a:xfrm>
              <a:off x="5569983" y="1677880"/>
              <a:ext cx="1820232" cy="1999877"/>
            </a:xfrm>
            <a:custGeom>
              <a:avLst/>
              <a:gdLst/>
              <a:ahLst/>
              <a:cxnLst/>
              <a:rect l="l" t="t" r="r" b="b"/>
              <a:pathLst>
                <a:path w="8500" h="9339" extrusionOk="0">
                  <a:moveTo>
                    <a:pt x="6622" y="0"/>
                  </a:moveTo>
                  <a:cubicBezTo>
                    <a:pt x="5489" y="0"/>
                    <a:pt x="2893" y="907"/>
                    <a:pt x="1575" y="3024"/>
                  </a:cubicBezTo>
                  <a:cubicBezTo>
                    <a:pt x="0" y="5552"/>
                    <a:pt x="789" y="8937"/>
                    <a:pt x="1419" y="9261"/>
                  </a:cubicBezTo>
                  <a:cubicBezTo>
                    <a:pt x="1513" y="9312"/>
                    <a:pt x="1670" y="9339"/>
                    <a:pt x="1872" y="9339"/>
                  </a:cubicBezTo>
                  <a:cubicBezTo>
                    <a:pt x="3008" y="9339"/>
                    <a:pt x="5604" y="8497"/>
                    <a:pt x="6928" y="6351"/>
                  </a:cubicBezTo>
                  <a:cubicBezTo>
                    <a:pt x="8499" y="3809"/>
                    <a:pt x="7657" y="509"/>
                    <a:pt x="7097" y="101"/>
                  </a:cubicBezTo>
                  <a:cubicBezTo>
                    <a:pt x="7007" y="34"/>
                    <a:pt x="6842" y="0"/>
                    <a:pt x="66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3"/>
            <p:cNvSpPr/>
            <p:nvPr/>
          </p:nvSpPr>
          <p:spPr>
            <a:xfrm>
              <a:off x="5569983" y="1677880"/>
              <a:ext cx="1612940" cy="2000305"/>
            </a:xfrm>
            <a:custGeom>
              <a:avLst/>
              <a:gdLst/>
              <a:ahLst/>
              <a:cxnLst/>
              <a:rect l="l" t="t" r="r" b="b"/>
              <a:pathLst>
                <a:path w="7532" h="9341" extrusionOk="0">
                  <a:moveTo>
                    <a:pt x="6622" y="0"/>
                  </a:moveTo>
                  <a:cubicBezTo>
                    <a:pt x="5489" y="0"/>
                    <a:pt x="2893" y="907"/>
                    <a:pt x="1575" y="3024"/>
                  </a:cubicBezTo>
                  <a:cubicBezTo>
                    <a:pt x="0" y="5552"/>
                    <a:pt x="789" y="8937"/>
                    <a:pt x="1419" y="9261"/>
                  </a:cubicBezTo>
                  <a:cubicBezTo>
                    <a:pt x="1514" y="9311"/>
                    <a:pt x="1683" y="9340"/>
                    <a:pt x="1901" y="9340"/>
                  </a:cubicBezTo>
                  <a:cubicBezTo>
                    <a:pt x="1978" y="9340"/>
                    <a:pt x="2062" y="9336"/>
                    <a:pt x="2151" y="9328"/>
                  </a:cubicBezTo>
                  <a:cubicBezTo>
                    <a:pt x="1757" y="8094"/>
                    <a:pt x="1632" y="5761"/>
                    <a:pt x="2781" y="3894"/>
                  </a:cubicBezTo>
                  <a:cubicBezTo>
                    <a:pt x="3992" y="1955"/>
                    <a:pt x="6281" y="1028"/>
                    <a:pt x="7532" y="886"/>
                  </a:cubicBezTo>
                  <a:cubicBezTo>
                    <a:pt x="7390" y="495"/>
                    <a:pt x="7235" y="199"/>
                    <a:pt x="7097" y="101"/>
                  </a:cubicBezTo>
                  <a:cubicBezTo>
                    <a:pt x="7007" y="34"/>
                    <a:pt x="6842" y="0"/>
                    <a:pt x="6622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3"/>
            <p:cNvSpPr/>
            <p:nvPr/>
          </p:nvSpPr>
          <p:spPr>
            <a:xfrm>
              <a:off x="6355462" y="1783881"/>
              <a:ext cx="893199" cy="643498"/>
            </a:xfrm>
            <a:custGeom>
              <a:avLst/>
              <a:gdLst/>
              <a:ahLst/>
              <a:cxnLst/>
              <a:rect l="l" t="t" r="r" b="b"/>
              <a:pathLst>
                <a:path w="4171" h="3005" extrusionOk="0">
                  <a:moveTo>
                    <a:pt x="985" y="0"/>
                  </a:moveTo>
                  <a:cubicBezTo>
                    <a:pt x="661" y="125"/>
                    <a:pt x="324" y="307"/>
                    <a:pt x="0" y="506"/>
                  </a:cubicBezTo>
                  <a:cubicBezTo>
                    <a:pt x="1420" y="1265"/>
                    <a:pt x="2809" y="2107"/>
                    <a:pt x="4144" y="3004"/>
                  </a:cubicBezTo>
                  <a:cubicBezTo>
                    <a:pt x="4171" y="2627"/>
                    <a:pt x="4171" y="2259"/>
                    <a:pt x="4144" y="1922"/>
                  </a:cubicBezTo>
                  <a:cubicBezTo>
                    <a:pt x="3581" y="1517"/>
                    <a:pt x="2991" y="1137"/>
                    <a:pt x="2401" y="786"/>
                  </a:cubicBezTo>
                  <a:cubicBezTo>
                    <a:pt x="1939" y="506"/>
                    <a:pt x="1460" y="236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3"/>
            <p:cNvSpPr/>
            <p:nvPr/>
          </p:nvSpPr>
          <p:spPr>
            <a:xfrm>
              <a:off x="5708534" y="3007498"/>
              <a:ext cx="806684" cy="608165"/>
            </a:xfrm>
            <a:custGeom>
              <a:avLst/>
              <a:gdLst/>
              <a:ahLst/>
              <a:cxnLst/>
              <a:rect l="l" t="t" r="r" b="b"/>
              <a:pathLst>
                <a:path w="3767" h="2840" extrusionOk="0">
                  <a:moveTo>
                    <a:pt x="14" y="1"/>
                  </a:moveTo>
                  <a:lnTo>
                    <a:pt x="14" y="1"/>
                  </a:lnTo>
                  <a:cubicBezTo>
                    <a:pt x="0" y="409"/>
                    <a:pt x="14" y="803"/>
                    <a:pt x="71" y="1167"/>
                  </a:cubicBezTo>
                  <a:cubicBezTo>
                    <a:pt x="422" y="1420"/>
                    <a:pt x="803" y="1673"/>
                    <a:pt x="1167" y="1912"/>
                  </a:cubicBezTo>
                  <a:cubicBezTo>
                    <a:pt x="1673" y="2236"/>
                    <a:pt x="2192" y="2546"/>
                    <a:pt x="2711" y="2840"/>
                  </a:cubicBezTo>
                  <a:cubicBezTo>
                    <a:pt x="3048" y="2728"/>
                    <a:pt x="3416" y="2573"/>
                    <a:pt x="3766" y="2391"/>
                  </a:cubicBezTo>
                  <a:cubicBezTo>
                    <a:pt x="2472" y="1660"/>
                    <a:pt x="1224" y="86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3"/>
            <p:cNvSpPr/>
            <p:nvPr/>
          </p:nvSpPr>
          <p:spPr>
            <a:xfrm>
              <a:off x="6087568" y="2251571"/>
              <a:ext cx="662136" cy="937516"/>
            </a:xfrm>
            <a:custGeom>
              <a:avLst/>
              <a:gdLst/>
              <a:ahLst/>
              <a:cxnLst/>
              <a:rect l="l" t="t" r="r" b="b"/>
              <a:pathLst>
                <a:path w="3092" h="4378" extrusionOk="0">
                  <a:moveTo>
                    <a:pt x="2805" y="0"/>
                  </a:moveTo>
                  <a:cubicBezTo>
                    <a:pt x="2725" y="0"/>
                    <a:pt x="2647" y="45"/>
                    <a:pt x="2600" y="119"/>
                  </a:cubicBezTo>
                  <a:lnTo>
                    <a:pt x="2360" y="470"/>
                  </a:lnTo>
                  <a:lnTo>
                    <a:pt x="2050" y="288"/>
                  </a:lnTo>
                  <a:cubicBezTo>
                    <a:pt x="2030" y="271"/>
                    <a:pt x="2006" y="263"/>
                    <a:pt x="1982" y="263"/>
                  </a:cubicBezTo>
                  <a:cubicBezTo>
                    <a:pt x="1941" y="263"/>
                    <a:pt x="1901" y="286"/>
                    <a:pt x="1882" y="328"/>
                  </a:cubicBezTo>
                  <a:cubicBezTo>
                    <a:pt x="1841" y="385"/>
                    <a:pt x="1855" y="470"/>
                    <a:pt x="1925" y="497"/>
                  </a:cubicBezTo>
                  <a:lnTo>
                    <a:pt x="2219" y="696"/>
                  </a:lnTo>
                  <a:lnTo>
                    <a:pt x="1898" y="1201"/>
                  </a:lnTo>
                  <a:lnTo>
                    <a:pt x="1588" y="1019"/>
                  </a:lnTo>
                  <a:cubicBezTo>
                    <a:pt x="1568" y="1009"/>
                    <a:pt x="1547" y="1003"/>
                    <a:pt x="1526" y="1003"/>
                  </a:cubicBezTo>
                  <a:cubicBezTo>
                    <a:pt x="1486" y="1003"/>
                    <a:pt x="1446" y="1022"/>
                    <a:pt x="1420" y="1060"/>
                  </a:cubicBezTo>
                  <a:cubicBezTo>
                    <a:pt x="1376" y="1130"/>
                    <a:pt x="1406" y="1201"/>
                    <a:pt x="1460" y="1242"/>
                  </a:cubicBezTo>
                  <a:lnTo>
                    <a:pt x="1757" y="1424"/>
                  </a:lnTo>
                  <a:lnTo>
                    <a:pt x="1420" y="1946"/>
                  </a:lnTo>
                  <a:lnTo>
                    <a:pt x="1140" y="1761"/>
                  </a:lnTo>
                  <a:cubicBezTo>
                    <a:pt x="1117" y="1752"/>
                    <a:pt x="1093" y="1748"/>
                    <a:pt x="1071" y="1748"/>
                  </a:cubicBezTo>
                  <a:cubicBezTo>
                    <a:pt x="1025" y="1748"/>
                    <a:pt x="984" y="1766"/>
                    <a:pt x="954" y="1805"/>
                  </a:cubicBezTo>
                  <a:cubicBezTo>
                    <a:pt x="928" y="1862"/>
                    <a:pt x="941" y="1946"/>
                    <a:pt x="998" y="1987"/>
                  </a:cubicBezTo>
                  <a:lnTo>
                    <a:pt x="1278" y="2155"/>
                  </a:lnTo>
                  <a:lnTo>
                    <a:pt x="941" y="2675"/>
                  </a:lnTo>
                  <a:lnTo>
                    <a:pt x="675" y="2506"/>
                  </a:lnTo>
                  <a:cubicBezTo>
                    <a:pt x="656" y="2493"/>
                    <a:pt x="634" y="2487"/>
                    <a:pt x="612" y="2487"/>
                  </a:cubicBezTo>
                  <a:cubicBezTo>
                    <a:pt x="567" y="2487"/>
                    <a:pt x="520" y="2511"/>
                    <a:pt x="493" y="2550"/>
                  </a:cubicBezTo>
                  <a:cubicBezTo>
                    <a:pt x="466" y="2604"/>
                    <a:pt x="479" y="2688"/>
                    <a:pt x="533" y="2732"/>
                  </a:cubicBezTo>
                  <a:lnTo>
                    <a:pt x="803" y="2887"/>
                  </a:lnTo>
                  <a:lnTo>
                    <a:pt x="479" y="3406"/>
                  </a:lnTo>
                  <a:lnTo>
                    <a:pt x="213" y="3251"/>
                  </a:lnTo>
                  <a:cubicBezTo>
                    <a:pt x="192" y="3236"/>
                    <a:pt x="167" y="3228"/>
                    <a:pt x="142" y="3228"/>
                  </a:cubicBezTo>
                  <a:cubicBezTo>
                    <a:pt x="101" y="3228"/>
                    <a:pt x="61" y="3250"/>
                    <a:pt x="44" y="3295"/>
                  </a:cubicBezTo>
                  <a:cubicBezTo>
                    <a:pt x="0" y="3349"/>
                    <a:pt x="14" y="3433"/>
                    <a:pt x="85" y="3463"/>
                  </a:cubicBezTo>
                  <a:lnTo>
                    <a:pt x="338" y="3632"/>
                  </a:lnTo>
                  <a:lnTo>
                    <a:pt x="85" y="4010"/>
                  </a:lnTo>
                  <a:cubicBezTo>
                    <a:pt x="14" y="4121"/>
                    <a:pt x="44" y="4262"/>
                    <a:pt x="155" y="4333"/>
                  </a:cubicBezTo>
                  <a:cubicBezTo>
                    <a:pt x="195" y="4364"/>
                    <a:pt x="241" y="4377"/>
                    <a:pt x="287" y="4377"/>
                  </a:cubicBezTo>
                  <a:cubicBezTo>
                    <a:pt x="367" y="4377"/>
                    <a:pt x="447" y="4334"/>
                    <a:pt x="493" y="4262"/>
                  </a:cubicBezTo>
                  <a:lnTo>
                    <a:pt x="745" y="3885"/>
                  </a:lnTo>
                  <a:lnTo>
                    <a:pt x="1039" y="4067"/>
                  </a:lnTo>
                  <a:cubicBezTo>
                    <a:pt x="1058" y="4076"/>
                    <a:pt x="1079" y="4080"/>
                    <a:pt x="1102" y="4080"/>
                  </a:cubicBezTo>
                  <a:cubicBezTo>
                    <a:pt x="1147" y="4080"/>
                    <a:pt x="1195" y="4062"/>
                    <a:pt x="1224" y="4023"/>
                  </a:cubicBezTo>
                  <a:cubicBezTo>
                    <a:pt x="1251" y="3969"/>
                    <a:pt x="1238" y="3885"/>
                    <a:pt x="1180" y="3841"/>
                  </a:cubicBezTo>
                  <a:lnTo>
                    <a:pt x="887" y="3659"/>
                  </a:lnTo>
                  <a:lnTo>
                    <a:pt x="1224" y="3140"/>
                  </a:lnTo>
                  <a:lnTo>
                    <a:pt x="1504" y="3322"/>
                  </a:lnTo>
                  <a:cubicBezTo>
                    <a:pt x="1523" y="3335"/>
                    <a:pt x="1545" y="3341"/>
                    <a:pt x="1567" y="3341"/>
                  </a:cubicBezTo>
                  <a:cubicBezTo>
                    <a:pt x="1611" y="3341"/>
                    <a:pt x="1655" y="3316"/>
                    <a:pt x="1673" y="3278"/>
                  </a:cubicBezTo>
                  <a:cubicBezTo>
                    <a:pt x="1713" y="3224"/>
                    <a:pt x="1700" y="3140"/>
                    <a:pt x="1629" y="3096"/>
                  </a:cubicBezTo>
                  <a:lnTo>
                    <a:pt x="1349" y="2927"/>
                  </a:lnTo>
                  <a:lnTo>
                    <a:pt x="1686" y="2408"/>
                  </a:lnTo>
                  <a:lnTo>
                    <a:pt x="1952" y="2577"/>
                  </a:lnTo>
                  <a:cubicBezTo>
                    <a:pt x="1976" y="2591"/>
                    <a:pt x="2000" y="2598"/>
                    <a:pt x="2022" y="2598"/>
                  </a:cubicBezTo>
                  <a:cubicBezTo>
                    <a:pt x="2067" y="2598"/>
                    <a:pt x="2108" y="2572"/>
                    <a:pt x="2134" y="2536"/>
                  </a:cubicBezTo>
                  <a:cubicBezTo>
                    <a:pt x="2178" y="2479"/>
                    <a:pt x="2151" y="2395"/>
                    <a:pt x="2094" y="2368"/>
                  </a:cubicBezTo>
                  <a:lnTo>
                    <a:pt x="1828" y="2199"/>
                  </a:lnTo>
                  <a:lnTo>
                    <a:pt x="2165" y="1677"/>
                  </a:lnTo>
                  <a:lnTo>
                    <a:pt x="2418" y="1832"/>
                  </a:lnTo>
                  <a:cubicBezTo>
                    <a:pt x="2438" y="1848"/>
                    <a:pt x="2463" y="1857"/>
                    <a:pt x="2489" y="1857"/>
                  </a:cubicBezTo>
                  <a:cubicBezTo>
                    <a:pt x="2530" y="1857"/>
                    <a:pt x="2573" y="1835"/>
                    <a:pt x="2600" y="1791"/>
                  </a:cubicBezTo>
                  <a:cubicBezTo>
                    <a:pt x="2627" y="1734"/>
                    <a:pt x="2613" y="1650"/>
                    <a:pt x="2556" y="1623"/>
                  </a:cubicBezTo>
                  <a:lnTo>
                    <a:pt x="2303" y="1468"/>
                  </a:lnTo>
                  <a:lnTo>
                    <a:pt x="2627" y="948"/>
                  </a:lnTo>
                  <a:lnTo>
                    <a:pt x="2880" y="1103"/>
                  </a:lnTo>
                  <a:cubicBezTo>
                    <a:pt x="2898" y="1112"/>
                    <a:pt x="2920" y="1117"/>
                    <a:pt x="2942" y="1117"/>
                  </a:cubicBezTo>
                  <a:cubicBezTo>
                    <a:pt x="2988" y="1117"/>
                    <a:pt x="3034" y="1098"/>
                    <a:pt x="3062" y="1060"/>
                  </a:cubicBezTo>
                  <a:cubicBezTo>
                    <a:pt x="3092" y="989"/>
                    <a:pt x="3078" y="918"/>
                    <a:pt x="3021" y="878"/>
                  </a:cubicBezTo>
                  <a:lnTo>
                    <a:pt x="2768" y="722"/>
                  </a:lnTo>
                  <a:lnTo>
                    <a:pt x="3008" y="372"/>
                  </a:lnTo>
                  <a:cubicBezTo>
                    <a:pt x="3078" y="261"/>
                    <a:pt x="3035" y="106"/>
                    <a:pt x="2923" y="35"/>
                  </a:cubicBezTo>
                  <a:cubicBezTo>
                    <a:pt x="2885" y="11"/>
                    <a:pt x="2845" y="0"/>
                    <a:pt x="2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18B49-FBF8-4618-9824-1ED7D268D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9761C-CA78-4B21-9A66-2DB8ED3DDC28}" type="datetimeFigureOut">
              <a:rPr lang="en-GB"/>
              <a:pPr>
                <a:defRPr/>
              </a:pPr>
              <a:t>19/02/2024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8E157-E214-407E-8A3B-1B0064D3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08529-1B0D-404C-8EB9-E566B255F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57E58-F310-4F93-AC0F-B7027A7AB55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D6C7B5-3EF5-4457-84B1-A450E5E54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6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  <p:sndAc>
          <p:stSnd>
            <p:snd r:embed="rId1" name="click.wav"/>
          </p:stSnd>
        </p:sndAc>
      </p:transition>
    </mc:Choice>
    <mc:Fallback xmlns="">
      <p:transition>
        <p:fade/>
        <p:sndAc>
          <p:stSnd>
            <p:snd r:embed="rId4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Medium"/>
              <a:buChar char="●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Medium"/>
              <a:buChar char="○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Medium"/>
              <a:buChar char="■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Medium"/>
              <a:buChar char="●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Medium"/>
              <a:buChar char="○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Medium"/>
              <a:buChar char="■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Medium"/>
              <a:buChar char="●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Medium"/>
              <a:buChar char="○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Medium"/>
              <a:buChar char="■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62" r:id="rId4"/>
    <p:sldLayoutId id="2147483667" r:id="rId5"/>
    <p:sldLayoutId id="2147483671" r:id="rId6"/>
    <p:sldLayoutId id="2147483675" r:id="rId7"/>
    <p:sldLayoutId id="2147483689" r:id="rId8"/>
    <p:sldLayoutId id="214748369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416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0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microsoft.com/office/2007/relationships/hdphoto" Target="../media/hdphoto9.wdp"/><Relationship Id="rId32" Type="http://schemas.openxmlformats.org/officeDocument/2006/relationships/image" Target="../media/image21.jpeg"/><Relationship Id="rId45" Type="http://schemas.openxmlformats.org/officeDocument/2006/relationships/audio" Target="../media/audio2.wav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11.wdp"/><Relationship Id="rId10" Type="http://schemas.microsoft.com/office/2007/relationships/hdphoto" Target="../media/hdphoto2.wdp"/><Relationship Id="rId19" Type="http://schemas.openxmlformats.org/officeDocument/2006/relationships/image" Target="../media/image14.png"/><Relationship Id="rId31" Type="http://schemas.openxmlformats.org/officeDocument/2006/relationships/image" Target="../media/image20.emf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8.png"/><Relationship Id="rId30" Type="http://schemas.microsoft.com/office/2007/relationships/hdphoto" Target="../media/hdphoto12.wdp"/><Relationship Id="rId8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audio" Target="../media/audio12.wav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microsoft.com/office/2007/relationships/hdphoto" Target="../media/hdphoto20.wdp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6" Type="http://schemas.microsoft.com/office/2007/relationships/hdphoto" Target="../media/hdphoto22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5.jpg"/><Relationship Id="rId15" Type="http://schemas.openxmlformats.org/officeDocument/2006/relationships/image" Target="../media/image42.png"/><Relationship Id="rId10" Type="http://schemas.microsoft.com/office/2007/relationships/hdphoto" Target="../media/hdphoto19.wdp"/><Relationship Id="rId4" Type="http://schemas.openxmlformats.org/officeDocument/2006/relationships/audio" Target="../media/audio12.wav"/><Relationship Id="rId9" Type="http://schemas.openxmlformats.org/officeDocument/2006/relationships/image" Target="../media/image39.png"/><Relationship Id="rId14" Type="http://schemas.microsoft.com/office/2007/relationships/hdphoto" Target="../media/hdphoto2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1.wdp"/><Relationship Id="rId5" Type="http://schemas.openxmlformats.org/officeDocument/2006/relationships/image" Target="../media/image41.png"/><Relationship Id="rId10" Type="http://schemas.openxmlformats.org/officeDocument/2006/relationships/audio" Target="../media/audio1.wav"/><Relationship Id="rId4" Type="http://schemas.openxmlformats.org/officeDocument/2006/relationships/image" Target="../media/image3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microsoft.com/office/2007/relationships/hdphoto" Target="../media/hdphoto2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microsoft.com/office/2007/relationships/hdphoto" Target="../media/hdphoto24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7.png"/><Relationship Id="rId5" Type="http://schemas.openxmlformats.org/officeDocument/2006/relationships/image" Target="../media/image36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microsoft.com/office/2007/relationships/hdphoto" Target="../media/hdphoto7.wdp"/><Relationship Id="rId26" Type="http://schemas.microsoft.com/office/2007/relationships/hdphoto" Target="../media/hdphoto9.wdp"/><Relationship Id="rId21" Type="http://schemas.openxmlformats.org/officeDocument/2006/relationships/image" Target="../media/image23.png"/><Relationship Id="rId34" Type="http://schemas.microsoft.com/office/2007/relationships/hdphoto" Target="../media/hdphoto17.wdp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5" Type="http://schemas.openxmlformats.org/officeDocument/2006/relationships/image" Target="../media/image16.png"/><Relationship Id="rId33" Type="http://schemas.openxmlformats.org/officeDocument/2006/relationships/image" Target="../media/image27.png"/><Relationship Id="rId38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microsoft.com/office/2007/relationships/hdphoto" Target="../media/hdphoto6.wdp"/><Relationship Id="rId20" Type="http://schemas.microsoft.com/office/2007/relationships/hdphoto" Target="../media/hdphoto13.wdp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microsoft.com/office/2007/relationships/hdphoto" Target="../media/hdphoto15.wdp"/><Relationship Id="rId32" Type="http://schemas.openxmlformats.org/officeDocument/2006/relationships/image" Target="../media/image26.gif"/><Relationship Id="rId37" Type="http://schemas.openxmlformats.org/officeDocument/2006/relationships/image" Target="../media/image29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4.png"/><Relationship Id="rId28" Type="http://schemas.microsoft.com/office/2007/relationships/hdphoto" Target="../media/hdphoto11.wdp"/><Relationship Id="rId36" Type="http://schemas.openxmlformats.org/officeDocument/2006/relationships/image" Target="../media/image28.png"/><Relationship Id="rId10" Type="http://schemas.microsoft.com/office/2007/relationships/hdphoto" Target="../media/hdphoto3.wdp"/><Relationship Id="rId19" Type="http://schemas.openxmlformats.org/officeDocument/2006/relationships/image" Target="../media/image15.png"/><Relationship Id="rId31" Type="http://schemas.openxmlformats.org/officeDocument/2006/relationships/image" Target="../media/image20.emf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5.wdp"/><Relationship Id="rId22" Type="http://schemas.microsoft.com/office/2007/relationships/hdphoto" Target="../media/hdphoto14.wdp"/><Relationship Id="rId27" Type="http://schemas.openxmlformats.org/officeDocument/2006/relationships/image" Target="../media/image18.png"/><Relationship Id="rId30" Type="http://schemas.microsoft.com/office/2007/relationships/hdphoto" Target="../media/hdphoto16.wdp"/><Relationship Id="rId35" Type="http://schemas.openxmlformats.org/officeDocument/2006/relationships/image" Target="../media/image21.jpeg"/><Relationship Id="rId8" Type="http://schemas.microsoft.com/office/2007/relationships/hdphoto" Target="../media/hdphoto2.wdp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1.wav"/><Relationship Id="rId12" Type="http://schemas.openxmlformats.org/officeDocument/2006/relationships/image" Target="../media/image3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0.wav"/><Relationship Id="rId11" Type="http://schemas.openxmlformats.org/officeDocument/2006/relationships/image" Target="../media/image35.png"/><Relationship Id="rId5" Type="http://schemas.openxmlformats.org/officeDocument/2006/relationships/audio" Target="../media/audio9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>
          <a:extLst>
            <a:ext uri="{FF2B5EF4-FFF2-40B4-BE49-F238E27FC236}">
              <a16:creationId xmlns:a16="http://schemas.microsoft.com/office/drawing/2014/main" id="{2986C8CB-FD31-77AF-A184-25089D15C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DD38BF12-60A0-6949-3E32-FB2A89541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>
            <a:extLst>
              <a:ext uri="{FF2B5EF4-FFF2-40B4-BE49-F238E27FC236}">
                <a16:creationId xmlns:a16="http://schemas.microsoft.com/office/drawing/2014/main" id="{1E781673-6E82-FC4A-16AD-AE8F5DBA4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DCEDDC7D-E594-3C84-0E46-7D6044C262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图片 37">
            <a:extLst>
              <a:ext uri="{FF2B5EF4-FFF2-40B4-BE49-F238E27FC236}">
                <a16:creationId xmlns:a16="http://schemas.microsoft.com/office/drawing/2014/main" id="{8200226A-14F3-09F9-74F8-6E0DAAA95B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CD512D5-6A38-B145-CCEB-B24B2376F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063D7D71-74EF-02E4-F7F1-4176141B0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509EFF86-A339-8CDE-CB53-AF14A35A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0947486F-4436-DEBB-CCAA-2D63CBDF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>
            <a:extLst>
              <a:ext uri="{FF2B5EF4-FFF2-40B4-BE49-F238E27FC236}">
                <a16:creationId xmlns:a16="http://schemas.microsoft.com/office/drawing/2014/main" id="{A7970F8E-E991-9332-BA60-475D6FDB5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>
            <a:extLst>
              <a:ext uri="{FF2B5EF4-FFF2-40B4-BE49-F238E27FC236}">
                <a16:creationId xmlns:a16="http://schemas.microsoft.com/office/drawing/2014/main" id="{19231F90-1032-A47F-A8F6-A417CC6E0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62165B2C-1B2E-BCFA-DAB3-ED0165555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>
            <a:extLst>
              <a:ext uri="{FF2B5EF4-FFF2-40B4-BE49-F238E27FC236}">
                <a16:creationId xmlns:a16="http://schemas.microsoft.com/office/drawing/2014/main" id="{76BBF53E-3233-7660-E174-90D036D4C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>
            <a:extLst>
              <a:ext uri="{FF2B5EF4-FFF2-40B4-BE49-F238E27FC236}">
                <a16:creationId xmlns:a16="http://schemas.microsoft.com/office/drawing/2014/main" id="{9EE615AD-EB2E-F08C-58B9-B2C9989E5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>
            <a:extLst>
              <a:ext uri="{FF2B5EF4-FFF2-40B4-BE49-F238E27FC236}">
                <a16:creationId xmlns:a16="http://schemas.microsoft.com/office/drawing/2014/main" id="{804BADD3-9A36-8359-22AE-7C6916F75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>
            <a:extLst>
              <a:ext uri="{FF2B5EF4-FFF2-40B4-BE49-F238E27FC236}">
                <a16:creationId xmlns:a16="http://schemas.microsoft.com/office/drawing/2014/main" id="{E583B333-92C4-E634-07EC-D31D85758FB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>
            <a:extLst>
              <a:ext uri="{FF2B5EF4-FFF2-40B4-BE49-F238E27FC236}">
                <a16:creationId xmlns:a16="http://schemas.microsoft.com/office/drawing/2014/main" id="{FE5BC720-272A-0E7C-6C49-58ABA52AE361}"/>
              </a:ext>
            </a:extLst>
          </p:cNvPr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>
              <a:extLst>
                <a:ext uri="{FF2B5EF4-FFF2-40B4-BE49-F238E27FC236}">
                  <a16:creationId xmlns:a16="http://schemas.microsoft.com/office/drawing/2014/main" id="{2E1F53AA-7D09-F3FE-CE80-1F3755BDF704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0" name="Google Shape;1251;p47">
              <a:extLst>
                <a:ext uri="{FF2B5EF4-FFF2-40B4-BE49-F238E27FC236}">
                  <a16:creationId xmlns:a16="http://schemas.microsoft.com/office/drawing/2014/main" id="{AD43FB8C-2581-CDDF-128C-01D15C2EFCC2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1" name="Google Shape;1252;p47">
              <a:extLst>
                <a:ext uri="{FF2B5EF4-FFF2-40B4-BE49-F238E27FC236}">
                  <a16:creationId xmlns:a16="http://schemas.microsoft.com/office/drawing/2014/main" id="{E10B223B-F593-E4B1-C7DB-3543A1734E7F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2" name="Google Shape;1253;p47">
              <a:extLst>
                <a:ext uri="{FF2B5EF4-FFF2-40B4-BE49-F238E27FC236}">
                  <a16:creationId xmlns:a16="http://schemas.microsoft.com/office/drawing/2014/main" id="{C5C9A4A7-3648-0172-A45E-414F4F520D9B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3" name="Google Shape;1254;p47">
              <a:extLst>
                <a:ext uri="{FF2B5EF4-FFF2-40B4-BE49-F238E27FC236}">
                  <a16:creationId xmlns:a16="http://schemas.microsoft.com/office/drawing/2014/main" id="{EC0BC2B2-A214-C9F2-FEFD-82BE61347E1A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4" name="Google Shape;1255;p47">
              <a:extLst>
                <a:ext uri="{FF2B5EF4-FFF2-40B4-BE49-F238E27FC236}">
                  <a16:creationId xmlns:a16="http://schemas.microsoft.com/office/drawing/2014/main" id="{D27E4EAF-94A0-F016-B683-5535875127A7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5" name="Google Shape;1256;p47">
              <a:extLst>
                <a:ext uri="{FF2B5EF4-FFF2-40B4-BE49-F238E27FC236}">
                  <a16:creationId xmlns:a16="http://schemas.microsoft.com/office/drawing/2014/main" id="{E08F219C-4073-98CD-080A-00ED9F7F3747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6" name="Google Shape;1257;p47">
              <a:extLst>
                <a:ext uri="{FF2B5EF4-FFF2-40B4-BE49-F238E27FC236}">
                  <a16:creationId xmlns:a16="http://schemas.microsoft.com/office/drawing/2014/main" id="{A36BADDA-F676-D914-1385-BA0BD1389BEA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7" name="Google Shape;1258;p47">
              <a:extLst>
                <a:ext uri="{FF2B5EF4-FFF2-40B4-BE49-F238E27FC236}">
                  <a16:creationId xmlns:a16="http://schemas.microsoft.com/office/drawing/2014/main" id="{E0148F0B-31B2-DACD-555E-030233A60354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8" name="Google Shape;1259;p47">
              <a:extLst>
                <a:ext uri="{FF2B5EF4-FFF2-40B4-BE49-F238E27FC236}">
                  <a16:creationId xmlns:a16="http://schemas.microsoft.com/office/drawing/2014/main" id="{8FB8CD0B-0119-2C95-D170-E770767AA9D4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59" name="Google Shape;1260;p47">
              <a:extLst>
                <a:ext uri="{FF2B5EF4-FFF2-40B4-BE49-F238E27FC236}">
                  <a16:creationId xmlns:a16="http://schemas.microsoft.com/office/drawing/2014/main" id="{82F3A813-BD7D-DE04-C57E-B89D6B87361C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0" name="Google Shape;1261;p47">
              <a:extLst>
                <a:ext uri="{FF2B5EF4-FFF2-40B4-BE49-F238E27FC236}">
                  <a16:creationId xmlns:a16="http://schemas.microsoft.com/office/drawing/2014/main" id="{118E7F11-9D14-41F0-A71F-42AF25CCDACF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1" name="Google Shape;1262;p47">
              <a:extLst>
                <a:ext uri="{FF2B5EF4-FFF2-40B4-BE49-F238E27FC236}">
                  <a16:creationId xmlns:a16="http://schemas.microsoft.com/office/drawing/2014/main" id="{0A39DB8A-7B0E-3114-5617-3F966D554780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2" name="Google Shape;1263;p47">
              <a:extLst>
                <a:ext uri="{FF2B5EF4-FFF2-40B4-BE49-F238E27FC236}">
                  <a16:creationId xmlns:a16="http://schemas.microsoft.com/office/drawing/2014/main" id="{2A275776-8305-0A26-8B48-C3ED65BCFA8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3" name="Google Shape;1264;p47">
              <a:extLst>
                <a:ext uri="{FF2B5EF4-FFF2-40B4-BE49-F238E27FC236}">
                  <a16:creationId xmlns:a16="http://schemas.microsoft.com/office/drawing/2014/main" id="{D642D045-D834-8D3B-C5DC-68818B23CC46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4" name="Google Shape;1265;p47">
              <a:extLst>
                <a:ext uri="{FF2B5EF4-FFF2-40B4-BE49-F238E27FC236}">
                  <a16:creationId xmlns:a16="http://schemas.microsoft.com/office/drawing/2014/main" id="{4C0EF389-67FA-F332-147D-A332AB916008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5" name="Google Shape;1266;p47">
              <a:extLst>
                <a:ext uri="{FF2B5EF4-FFF2-40B4-BE49-F238E27FC236}">
                  <a16:creationId xmlns:a16="http://schemas.microsoft.com/office/drawing/2014/main" id="{43C85C9C-75E1-83AC-AFC3-B98E5462F79E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6" name="Google Shape;1267;p47">
              <a:extLst>
                <a:ext uri="{FF2B5EF4-FFF2-40B4-BE49-F238E27FC236}">
                  <a16:creationId xmlns:a16="http://schemas.microsoft.com/office/drawing/2014/main" id="{A28898B8-F35C-E35C-2071-566252A6589C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7" name="Google Shape;1268;p47">
              <a:extLst>
                <a:ext uri="{FF2B5EF4-FFF2-40B4-BE49-F238E27FC236}">
                  <a16:creationId xmlns:a16="http://schemas.microsoft.com/office/drawing/2014/main" id="{56423E09-1E9C-D12D-0D5C-4982DE61EFD3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8" name="Google Shape;1269;p47">
              <a:extLst>
                <a:ext uri="{FF2B5EF4-FFF2-40B4-BE49-F238E27FC236}">
                  <a16:creationId xmlns:a16="http://schemas.microsoft.com/office/drawing/2014/main" id="{F3155877-50AF-81C2-6B08-F4CAEDB2307B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69" name="Google Shape;1270;p47">
              <a:extLst>
                <a:ext uri="{FF2B5EF4-FFF2-40B4-BE49-F238E27FC236}">
                  <a16:creationId xmlns:a16="http://schemas.microsoft.com/office/drawing/2014/main" id="{243F17EA-3945-3964-461A-1BA6B987B35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0" name="Google Shape;1271;p47">
              <a:extLst>
                <a:ext uri="{FF2B5EF4-FFF2-40B4-BE49-F238E27FC236}">
                  <a16:creationId xmlns:a16="http://schemas.microsoft.com/office/drawing/2014/main" id="{8FB55788-C4C5-7158-BC6B-6E9F79328B7C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1" name="Google Shape;1272;p47">
              <a:extLst>
                <a:ext uri="{FF2B5EF4-FFF2-40B4-BE49-F238E27FC236}">
                  <a16:creationId xmlns:a16="http://schemas.microsoft.com/office/drawing/2014/main" id="{AE6159C8-2D74-DA97-71FF-43347F7CDA95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2" name="Google Shape;1273;p47">
              <a:extLst>
                <a:ext uri="{FF2B5EF4-FFF2-40B4-BE49-F238E27FC236}">
                  <a16:creationId xmlns:a16="http://schemas.microsoft.com/office/drawing/2014/main" id="{54EFE7F5-6BB2-50BB-0056-F4D3956AC450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3" name="Google Shape;1274;p47">
              <a:extLst>
                <a:ext uri="{FF2B5EF4-FFF2-40B4-BE49-F238E27FC236}">
                  <a16:creationId xmlns:a16="http://schemas.microsoft.com/office/drawing/2014/main" id="{8CD31D1E-C170-CCE3-ABF2-C5A2D7B59012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4" name="Google Shape;1275;p47">
              <a:extLst>
                <a:ext uri="{FF2B5EF4-FFF2-40B4-BE49-F238E27FC236}">
                  <a16:creationId xmlns:a16="http://schemas.microsoft.com/office/drawing/2014/main" id="{D9F6AAD5-BD8C-EB9C-AAC3-A21DD8879C9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5" name="Google Shape;1276;p47">
              <a:extLst>
                <a:ext uri="{FF2B5EF4-FFF2-40B4-BE49-F238E27FC236}">
                  <a16:creationId xmlns:a16="http://schemas.microsoft.com/office/drawing/2014/main" id="{6288395E-5370-4B87-9572-BD953367E946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6" name="Google Shape;1277;p47">
              <a:extLst>
                <a:ext uri="{FF2B5EF4-FFF2-40B4-BE49-F238E27FC236}">
                  <a16:creationId xmlns:a16="http://schemas.microsoft.com/office/drawing/2014/main" id="{6D3ED357-A507-FD64-194C-3E22AAA9D439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  <p:sp>
          <p:nvSpPr>
            <p:cNvPr id="177" name="Google Shape;1278;p47">
              <a:extLst>
                <a:ext uri="{FF2B5EF4-FFF2-40B4-BE49-F238E27FC236}">
                  <a16:creationId xmlns:a16="http://schemas.microsoft.com/office/drawing/2014/main" id="{E9BCA480-2B5F-AEE9-848D-6C09FE48F376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 sz="1800"/>
            </a:p>
          </p:txBody>
        </p:sp>
      </p:grpSp>
      <p:pic>
        <p:nvPicPr>
          <p:cNvPr id="56" name="Picture 7">
            <a:extLst>
              <a:ext uri="{FF2B5EF4-FFF2-40B4-BE49-F238E27FC236}">
                <a16:creationId xmlns:a16="http://schemas.microsoft.com/office/drawing/2014/main" id="{0BE3B09E-705E-AD6F-4FA4-B5888E7155D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FE1A63-6A0E-9663-FFA8-A9C1D6A05F74}"/>
              </a:ext>
            </a:extLst>
          </p:cNvPr>
          <p:cNvSpPr/>
          <p:nvPr/>
        </p:nvSpPr>
        <p:spPr>
          <a:xfrm>
            <a:off x="1304653" y="436702"/>
            <a:ext cx="7000851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50" b="1" dirty="0">
                <a:solidFill>
                  <a:srgbClr val="0070C0"/>
                </a:solidFill>
                <a:latin typeface="#9Slide03 Maven Pro Black" panose="00000A00000000000000" pitchFamily="2" charset="0"/>
              </a:rPr>
              <a:t>Thanh Am Primary School</a:t>
            </a:r>
            <a:endParaRPr lang="en-US" sz="4050" b="1" dirty="0">
              <a:solidFill>
                <a:srgbClr val="0070C0"/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70DC95-4651-2A4F-79FB-4404FCDDFEC9}"/>
              </a:ext>
            </a:extLst>
          </p:cNvPr>
          <p:cNvSpPr/>
          <p:nvPr/>
        </p:nvSpPr>
        <p:spPr>
          <a:xfrm>
            <a:off x="1808019" y="1564109"/>
            <a:ext cx="5596277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accent6">
                    <a:lumMod val="50000"/>
                  </a:schemeClr>
                </a:solidFill>
                <a:latin typeface="#9Slide03 Maven Pro Black" panose="00000A00000000000000" pitchFamily="2" charset="0"/>
              </a:rPr>
              <a:t>Welcome to English class</a:t>
            </a:r>
            <a:endParaRPr lang="en-US" sz="3300" b="1" dirty="0">
              <a:solidFill>
                <a:schemeClr val="accent6">
                  <a:lumMod val="50000"/>
                </a:schemeClr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71D5CC-007A-4163-A367-CFD7E6587D06}"/>
              </a:ext>
            </a:extLst>
          </p:cNvPr>
          <p:cNvSpPr/>
          <p:nvPr/>
        </p:nvSpPr>
        <p:spPr>
          <a:xfrm>
            <a:off x="2006940" y="2356373"/>
            <a:ext cx="5596277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Teacher: Ngoc Khue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08E16-313A-1E4A-E3D2-9304CA8FE956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273" y="24900"/>
            <a:ext cx="1319655" cy="1318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15508-5A2D-4CCF-9406-D0C0FB17D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1"/>
            <a:ext cx="6858000" cy="5143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384B7F-5221-46BE-8297-4EBA5B58C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844" y="2320897"/>
            <a:ext cx="529406" cy="50170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6283D9-A10A-42B6-AAC6-7DCC60B6BD0E}"/>
              </a:ext>
            </a:extLst>
          </p:cNvPr>
          <p:cNvCxnSpPr/>
          <p:nvPr/>
        </p:nvCxnSpPr>
        <p:spPr>
          <a:xfrm>
            <a:off x="4329113" y="1348740"/>
            <a:ext cx="102870" cy="3543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2BF936-8191-4E5D-AF13-7909C723C176}"/>
              </a:ext>
            </a:extLst>
          </p:cNvPr>
          <p:cNvCxnSpPr>
            <a:cxnSpLocks/>
          </p:cNvCxnSpPr>
          <p:nvPr/>
        </p:nvCxnSpPr>
        <p:spPr>
          <a:xfrm>
            <a:off x="4483417" y="1214437"/>
            <a:ext cx="42863" cy="48863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790470-03D3-4DB7-B5D3-C4C97E6574E1}"/>
              </a:ext>
            </a:extLst>
          </p:cNvPr>
          <p:cNvCxnSpPr>
            <a:cxnSpLocks/>
          </p:cNvCxnSpPr>
          <p:nvPr/>
        </p:nvCxnSpPr>
        <p:spPr>
          <a:xfrm flipH="1">
            <a:off x="4617722" y="1194809"/>
            <a:ext cx="44165" cy="5278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9D0E1C-7BA4-4D13-9B31-6533F99D53AA}"/>
              </a:ext>
            </a:extLst>
          </p:cNvPr>
          <p:cNvCxnSpPr>
            <a:cxnSpLocks/>
          </p:cNvCxnSpPr>
          <p:nvPr/>
        </p:nvCxnSpPr>
        <p:spPr>
          <a:xfrm flipH="1">
            <a:off x="4706055" y="1214437"/>
            <a:ext cx="50131" cy="5082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D7A612E-F41E-4A11-99E2-D4CBE77A4D38}"/>
              </a:ext>
            </a:extLst>
          </p:cNvPr>
          <p:cNvSpPr/>
          <p:nvPr/>
        </p:nvSpPr>
        <p:spPr>
          <a:xfrm>
            <a:off x="4383405" y="1463040"/>
            <a:ext cx="372780" cy="97155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EA3C90A-76F8-4D2C-B7AE-F72962544129}"/>
              </a:ext>
            </a:extLst>
          </p:cNvPr>
          <p:cNvSpPr/>
          <p:nvPr/>
        </p:nvSpPr>
        <p:spPr>
          <a:xfrm>
            <a:off x="4403408" y="1625918"/>
            <a:ext cx="302895" cy="72063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476E6C-610A-4775-AD99-29CDC2BC9D6C}"/>
              </a:ext>
            </a:extLst>
          </p:cNvPr>
          <p:cNvSpPr/>
          <p:nvPr/>
        </p:nvSpPr>
        <p:spPr>
          <a:xfrm>
            <a:off x="4329113" y="1267301"/>
            <a:ext cx="500062" cy="97155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050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8F9E9977-7F3C-4998-8EEC-E545E8353478}"/>
              </a:ext>
            </a:extLst>
          </p:cNvPr>
          <p:cNvSpPr/>
          <p:nvPr/>
        </p:nvSpPr>
        <p:spPr>
          <a:xfrm>
            <a:off x="1241795" y="2014734"/>
            <a:ext cx="5988844" cy="670293"/>
          </a:xfrm>
          <a:prstGeom prst="roundRect">
            <a:avLst>
              <a:gd name="adj" fmla="val 6189"/>
            </a:avLst>
          </a:prstGeom>
          <a:solidFill>
            <a:schemeClr val="bg1">
              <a:alpha val="8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/>
          <a:lstStyle/>
          <a:p>
            <a:pPr algn="ctr">
              <a:defRPr/>
            </a:pPr>
            <a:r>
              <a:rPr lang="en-GB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TPR GAME </a:t>
            </a:r>
          </a:p>
        </p:txBody>
      </p:sp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id="{CF1075FB-B358-419D-A4D2-6C97C1DB4D49}"/>
              </a:ext>
            </a:extLst>
          </p:cNvPr>
          <p:cNvSpPr/>
          <p:nvPr/>
        </p:nvSpPr>
        <p:spPr>
          <a:xfrm>
            <a:off x="474914" y="604379"/>
            <a:ext cx="8373945" cy="1399765"/>
          </a:xfrm>
          <a:prstGeom prst="round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PH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Checking Game</a:t>
            </a:r>
            <a:endParaRPr lang="en-PH" sz="11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012" y="50672"/>
            <a:ext cx="1564144" cy="7499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9870"/>
            <a:ext cx="9258557" cy="52430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624" l="9901" r="89604">
                        <a14:foregroundMark x1="50248" y1="24406" x2="54208" y2="32613"/>
                        <a14:foregroundMark x1="64604" y1="22462" x2="73020" y2="32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5499" y="2417244"/>
            <a:ext cx="2538037" cy="29086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33" b="98371" l="2685" r="93960">
                        <a14:foregroundMark x1="42617" y1="29124" x2="77517" y2="36049"/>
                        <a14:foregroundMark x1="82886" y1="59878" x2="75503" y2="73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19306" y="2930405"/>
            <a:ext cx="1439285" cy="22565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20" t="14174" r="19794" b="16917"/>
          <a:stretch/>
        </p:blipFill>
        <p:spPr>
          <a:xfrm>
            <a:off x="3785302" y="2889597"/>
            <a:ext cx="2087745" cy="23628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91" b="95431" l="25476" r="75714">
                        <a14:foregroundMark x1="53333" y1="21265" x2="59762" y2="26714"/>
                        <a14:foregroundMark x1="61905" y1="22320" x2="66190" y2="29174"/>
                        <a14:foregroundMark x1="52976" y1="26362" x2="57857" y2="26362"/>
                      </a14:backgroundRemoval>
                    </a14:imgEffect>
                  </a14:imgLayer>
                </a14:imgProps>
              </a:ext>
            </a:extLst>
          </a:blip>
          <a:srcRect l="25018" t="-274" r="23551" b="1"/>
          <a:stretch/>
        </p:blipFill>
        <p:spPr>
          <a:xfrm flipH="1">
            <a:off x="5536631" y="2782765"/>
            <a:ext cx="1930389" cy="24571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20779" y="2051518"/>
            <a:ext cx="3669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Comic Sans MS" panose="030F0702030302020204" pitchFamily="66" charset="0"/>
              </a:rPr>
              <a:t>Checking Game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  <p:sndAc>
          <p:stSnd>
            <p:snd r:embed="rId3" name="click.wav"/>
          </p:stSnd>
        </p:sndAc>
      </p:transition>
    </mc:Choice>
    <mc:Fallback xmlns="">
      <p:transition>
        <p:fade/>
        <p:sndAc>
          <p:stSnd>
            <p:snd r:embed="rId17" name="click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0.00208 L -0.00209 0.00208 C 0.0092 -0.0206 0.02066 -0.04306 0.03194 -0.06574 C 0.04479 -0.09167 0.03871 -0.08125 0.05121 -0.10579 C 0.05381 -0.11088 0.05677 -0.11597 0.05954 -0.1213 C 0.06145 -0.125 0.06302 -0.12917 0.06527 -0.13241 C 0.07222 -0.14213 0.07795 -0.1537 0.08611 -0.16134 C 0.14722 -0.21759 0.07586 -0.15046 0.12291 -0.19792 C 0.12691 -0.20208 0.13125 -0.20532 0.13541 -0.20903 C 0.15399 -0.22662 0.17118 -0.24653 0.19114 -0.26134 C 0.2118 -0.27639 0.23055 -0.29745 0.25295 -0.30694 C 0.25902 -0.30949 0.2651 -0.3125 0.27118 -0.31458 C 0.28142 -0.31829 0.30208 -0.32454 0.30208 -0.32454 C 0.30989 -0.32384 0.3177 -0.32361 0.32534 -0.32245 C 0.32881 -0.32199 0.33177 -0.31921 0.33454 -0.3169 C 0.33958 -0.3125 0.34566 -0.3081 0.35034 -0.30231 C 0.35191 -0.30069 0.35329 -0.29884 0.35451 -0.29676 C 0.35694 -0.29329 0.35763 -0.29097 0.35954 -0.28681 C 0.36006 -0.28565 0.36076 -0.28472 0.36128 -0.28356 C 0.36284 -0.27917 0.36319 -0.27708 0.36371 -0.27245 C 0.36406 -0.26991 0.36423 -0.26713 0.36458 -0.26458 C 0.36493 -0.26157 0.36631 -0.25579 0.36631 -0.25579 C 0.36562 -0.20648 0.3651 -0.15718 0.36458 -0.10787 C 0.36441 -0.08819 0.36406 -0.06875 0.36371 -0.04907 C 0.36319 -0.00301 0.36319 0.04282 0.36197 0.08889 C 0.3618 0.09699 0.36024 0.10509 0.35954 0.11319 C 0.35816 0.12894 0.36006 0.11968 0.35625 0.13333 C 0.3559 0.13542 0.35572 0.13773 0.35538 0.13981 C 0.35503 0.14259 0.35503 0.14514 0.35451 0.14769 C 0.35416 0.15023 0.35329 0.15278 0.35295 0.15556 C 0.35208 0.15995 0.35191 0.16551 0.35121 0.16991 C 0.34982 0.1794 0.34913 0.18148 0.34704 0.19097 C 0.34566 0.20556 0.34704 0.19491 0.34531 0.2044 C 0.34513 0.20625 0.34496 0.2081 0.34461 0.20995 C 0.34392 0.21319 0.3427 0.21644 0.34201 0.21991 C 0.33871 0.23704 0.34253 0.22523 0.33784 0.23773 C 0.33767 0.23889 0.33663 0.24838 0.33628 0.25 C 0.33576 0.25139 0.33524 0.25301 0.33454 0.2544 C 0.33437 0.25509 0.33125 0.26181 0.33038 0.26319 C 0.32968 0.26435 0.32864 0.26551 0.32795 0.26667 C 0.32482 0.2713 0.32621 0.2706 0.32291 0.27431 C 0.31406 0.28449 0.32482 0.27176 0.31614 0.27986 C 0.31527 0.28079 0.31475 0.28264 0.31371 0.28333 C 0.31215 0.28426 0.31041 0.28403 0.30868 0.28426 C 0.30191 0.27986 0.30781 0.28333 0.29531 0.27986 C 0.29444 0.27963 0.29375 0.27894 0.29288 0.2787 C 0.29097 0.27824 0.28888 0.27824 0.28697 0.27778 C 0.28368 0.27685 0.28038 0.27593 0.27708 0.27431 C 0.27534 0.27361 0.27378 0.27199 0.27204 0.27106 C 0.27118 0.2706 0.27031 0.27037 0.26961 0.26991 C 0.26684 0.26505 0.26597 0.26435 0.26458 0.25764 C 0.25989 0.23565 0.26718 0.26157 0.26197 0.24444 C 0.25954 0.21366 0.26371 0.25972 0.26041 0.27546 C 0.25954 0.27917 0.25625 0.26991 0.25451 0.26667 C 0.25347 0.26458 0.25295 0.26204 0.25208 0.25995 C 0.25121 0.2581 0.25034 0.25625 0.24947 0.2544 C 0.2493 0.25185 0.24913 0.24907 0.24878 0.24653 C 0.24809 0.24352 0.24687 0.24074 0.24618 0.23773 C 0.24583 0.23588 0.24566 0.23403 0.24531 0.23218 C 0.24479 0.23519 0.24427 0.23796 0.24375 0.24097 C 0.2434 0.24329 0.24322 0.2456 0.24288 0.24769 C 0.24253 0.25 0.24184 0.25208 0.24114 0.2544 C 0.24062 0.26134 0.24253 0.26968 0.23958 0.27546 C 0.23923 0.27616 0.23732 0.25486 0.23697 0.25208 C 0.23559 0.20116 0.23697 0.2294 0.23541 0.2544 C 0.23298 0.29421 0.23368 0.22917 0.23368 0.28102 L 0.23368 0.28102 " pathEditMode="relative" ptsTypes="AAAAAAAAAAAAAAAAAAAAAAAAAAAAAAAAAAAAAAAAAAAAAAAAAAAAAAAAAAAAAAAAAAA">
                                          <p:cBhvr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mixkit-basketball-ball-hitting-the-net-2084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0.00208 L -0.00209 0.00208 C 0.0092 -0.0206 0.02066 -0.04306 0.03194 -0.06574 C 0.04479 -0.09167 0.03871 -0.08125 0.05121 -0.10579 C 0.05381 -0.11088 0.05677 -0.11597 0.05954 -0.1213 C 0.06145 -0.125 0.06302 -0.12917 0.06527 -0.13241 C 0.07222 -0.14213 0.07795 -0.1537 0.08611 -0.16134 C 0.14722 -0.21759 0.07586 -0.15046 0.12291 -0.19792 C 0.12691 -0.20208 0.13125 -0.20532 0.13541 -0.20903 C 0.15399 -0.22662 0.17118 -0.24653 0.19114 -0.26134 C 0.2118 -0.27639 0.23055 -0.29745 0.25295 -0.30694 C 0.25902 -0.30949 0.2651 -0.3125 0.27118 -0.31458 C 0.28142 -0.31829 0.30208 -0.32454 0.30208 -0.32454 C 0.30989 -0.32384 0.3177 -0.32361 0.32534 -0.32245 C 0.32881 -0.32199 0.33177 -0.31921 0.33454 -0.3169 C 0.33958 -0.3125 0.34566 -0.3081 0.35034 -0.30231 C 0.35191 -0.30069 0.35329 -0.29884 0.35451 -0.29676 C 0.35694 -0.29329 0.35763 -0.29097 0.35954 -0.28681 C 0.36006 -0.28565 0.36076 -0.28472 0.36128 -0.28356 C 0.36284 -0.27917 0.36319 -0.27708 0.36371 -0.27245 C 0.36406 -0.26991 0.36423 -0.26713 0.36458 -0.26458 C 0.36493 -0.26157 0.36631 -0.25579 0.36631 -0.25579 C 0.36562 -0.20648 0.3651 -0.15718 0.36458 -0.10787 C 0.36441 -0.08819 0.36406 -0.06875 0.36371 -0.04907 C 0.36319 -0.00301 0.36319 0.04282 0.36197 0.08889 C 0.3618 0.09699 0.36024 0.10509 0.35954 0.11319 C 0.35816 0.12894 0.36006 0.11968 0.35625 0.13333 C 0.3559 0.13542 0.35572 0.13773 0.35538 0.13981 C 0.35503 0.14259 0.35503 0.14514 0.35451 0.14769 C 0.35416 0.15023 0.35329 0.15278 0.35295 0.15556 C 0.35208 0.15995 0.35191 0.16551 0.35121 0.16991 C 0.34982 0.1794 0.34913 0.18148 0.34704 0.19097 C 0.34566 0.20556 0.34704 0.19491 0.34531 0.2044 C 0.34513 0.20625 0.34496 0.2081 0.34461 0.20995 C 0.34392 0.21319 0.3427 0.21644 0.34201 0.21991 C 0.33871 0.23704 0.34253 0.22523 0.33784 0.23773 C 0.33767 0.23889 0.33663 0.24838 0.33628 0.25 C 0.33576 0.25139 0.33524 0.25301 0.33454 0.2544 C 0.33437 0.25509 0.33125 0.26181 0.33038 0.26319 C 0.32968 0.26435 0.32864 0.26551 0.32795 0.26667 C 0.32482 0.2713 0.32621 0.2706 0.32291 0.27431 C 0.31406 0.28449 0.32482 0.27176 0.31614 0.27986 C 0.31527 0.28079 0.31475 0.28264 0.31371 0.28333 C 0.31215 0.28426 0.31041 0.28403 0.30868 0.28426 C 0.30191 0.27986 0.30781 0.28333 0.29531 0.27986 C 0.29444 0.27963 0.29375 0.27894 0.29288 0.2787 C 0.29097 0.27824 0.28888 0.27824 0.28697 0.27778 C 0.28368 0.27685 0.28038 0.27593 0.27708 0.27431 C 0.27534 0.27361 0.27378 0.27199 0.27204 0.27106 C 0.27118 0.2706 0.27031 0.27037 0.26961 0.26991 C 0.26684 0.26505 0.26597 0.26435 0.26458 0.25764 C 0.25989 0.23565 0.26718 0.26157 0.26197 0.24444 C 0.25954 0.21366 0.26371 0.25972 0.26041 0.27546 C 0.25954 0.27917 0.25625 0.26991 0.25451 0.26667 C 0.25347 0.26458 0.25295 0.26204 0.25208 0.25995 C 0.25121 0.2581 0.25034 0.25625 0.24947 0.2544 C 0.2493 0.25185 0.24913 0.24907 0.24878 0.24653 C 0.24809 0.24352 0.24687 0.24074 0.24618 0.23773 C 0.24583 0.23588 0.24566 0.23403 0.24531 0.23218 C 0.24479 0.23519 0.24427 0.23796 0.24375 0.24097 C 0.2434 0.24329 0.24322 0.2456 0.24288 0.24769 C 0.24253 0.25 0.24184 0.25208 0.24114 0.2544 C 0.24062 0.26134 0.24253 0.26968 0.23958 0.27546 C 0.23923 0.27616 0.23732 0.25486 0.23697 0.25208 C 0.23559 0.20116 0.23697 0.2294 0.23541 0.2544 C 0.23298 0.29421 0.23368 0.22917 0.23368 0.28102 L 0.23368 0.28102 " pathEditMode="relative" ptsTypes="AAAAAAAAAAAAAAAAAAAAAAAAAAAAAAAAAAAAAAAAAAAAAAAAAAAAAAAAAAAAAAAAAAA">
                                          <p:cBhvr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mixkit-basketball-ball-hitting-the-net-2084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557E58-F310-4F93-AC0F-B7027A7AB554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9870"/>
            <a:ext cx="9258557" cy="5243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20" t="14174" r="19794" b="16917"/>
          <a:stretch/>
        </p:blipFill>
        <p:spPr>
          <a:xfrm>
            <a:off x="3437988" y="1562042"/>
            <a:ext cx="2583637" cy="292411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92434" y="279691"/>
            <a:ext cx="4043705" cy="1142735"/>
          </a:xfrm>
          <a:prstGeom prst="wedgeRoundRectCallout">
            <a:avLst>
              <a:gd name="adj1" fmla="val -1218"/>
              <a:gd name="adj2" fmla="val 9776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Is she running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231295" y="4008178"/>
            <a:ext cx="3027262" cy="664829"/>
          </a:xfrm>
          <a:prstGeom prst="wedgeRoundRectCallout">
            <a:avLst>
              <a:gd name="adj1" fmla="val 48239"/>
              <a:gd name="adj2" fmla="val 10079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No, she isn’t.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250" l="10000" r="95625">
                        <a14:foregroundMark x1="53000" y1="38250" x2="56625" y2="44000"/>
                        <a14:foregroundMark x1="56125" y1="37375" x2="52125" y2="45375"/>
                        <a14:foregroundMark x1="70875" y1="39875" x2="76375" y2="43625"/>
                        <a14:foregroundMark x1="58500" y1="87750" x2="55000" y2="91875"/>
                        <a14:foregroundMark x1="74875" y1="86375" x2="77500" y2="91625"/>
                        <a14:foregroundMark x1="80000" y1="92125" x2="78250" y2="92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221" y="1863247"/>
            <a:ext cx="3573517" cy="3573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5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  <p:sndAc>
          <p:stSnd>
            <p:snd r:embed="rId3" name="click.wav"/>
          </p:stSnd>
        </p:sndAc>
      </p:transition>
    </mc:Choice>
    <mc:Fallback xmlns="">
      <p:transition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75975" cy="66841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73" y="1235756"/>
            <a:ext cx="4885200" cy="1458000"/>
          </a:xfrm>
        </p:spPr>
        <p:txBody>
          <a:bodyPr/>
          <a:lstStyle/>
          <a:p>
            <a:r>
              <a:rPr lang="en-US" sz="9600" dirty="0">
                <a:solidFill>
                  <a:srgbClr val="FF0000"/>
                </a:solidFill>
              </a:rPr>
              <a:t>03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52843" y="2662269"/>
            <a:ext cx="4451912" cy="512400"/>
          </a:xfrm>
        </p:spPr>
        <p:txBody>
          <a:bodyPr/>
          <a:lstStyle/>
          <a:p>
            <a:r>
              <a:rPr lang="en-US" sz="4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793" y1="60653" x2="72397" y2="64697"/>
                        <a14:backgroundMark x1="30744" y1="26750" x2="34545" y2="42302"/>
                        <a14:backgroundMark x1="39669" y1="62208" x2="58347" y2="71540"/>
                        <a14:backgroundMark x1="55207" y1="57387" x2="58678" y2="67652"/>
                        <a14:backgroundMark x1="63802" y1="32504" x2="67603" y2="48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2268" y="87358"/>
            <a:ext cx="4845477" cy="5149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19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407" y="-18217"/>
            <a:ext cx="9186407" cy="652451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793" y1="60653" x2="72397" y2="64697"/>
                        <a14:backgroundMark x1="30744" y1="26750" x2="34545" y2="42302"/>
                        <a14:backgroundMark x1="39669" y1="62208" x2="58347" y2="71540"/>
                        <a14:backgroundMark x1="55207" y1="57387" x2="58678" y2="67652"/>
                        <a14:backgroundMark x1="63802" y1="32504" x2="67603" y2="48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3108" y="-441841"/>
            <a:ext cx="5492920" cy="5837931"/>
          </a:xfrm>
          <a:prstGeom prst="rect">
            <a:avLst/>
          </a:prstGeom>
        </p:spPr>
      </p:pic>
      <p:grpSp>
        <p:nvGrpSpPr>
          <p:cNvPr id="1109" name="Google Shape;1109;p57"/>
          <p:cNvGrpSpPr/>
          <p:nvPr/>
        </p:nvGrpSpPr>
        <p:grpSpPr>
          <a:xfrm>
            <a:off x="157654" y="2632393"/>
            <a:ext cx="8702519" cy="1573930"/>
            <a:chOff x="1612197" y="2607811"/>
            <a:chExt cx="5919601" cy="1173535"/>
          </a:xfrm>
        </p:grpSpPr>
        <p:sp>
          <p:nvSpPr>
            <p:cNvPr id="1110" name="Google Shape;1110;p57"/>
            <p:cNvSpPr/>
            <p:nvPr/>
          </p:nvSpPr>
          <p:spPr>
            <a:xfrm>
              <a:off x="6705283" y="2877735"/>
              <a:ext cx="826516" cy="903610"/>
            </a:xfrm>
            <a:custGeom>
              <a:avLst/>
              <a:gdLst/>
              <a:ahLst/>
              <a:cxnLst/>
              <a:rect l="l" t="t" r="r" b="b"/>
              <a:pathLst>
                <a:path w="3356" h="3669" extrusionOk="0">
                  <a:moveTo>
                    <a:pt x="1" y="1"/>
                  </a:moveTo>
                  <a:lnTo>
                    <a:pt x="1" y="3669"/>
                  </a:lnTo>
                  <a:lnTo>
                    <a:pt x="3355" y="3669"/>
                  </a:lnTo>
                  <a:lnTo>
                    <a:pt x="2259" y="1801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7"/>
            <p:cNvSpPr/>
            <p:nvPr/>
          </p:nvSpPr>
          <p:spPr>
            <a:xfrm>
              <a:off x="1612197" y="2877735"/>
              <a:ext cx="827255" cy="903610"/>
            </a:xfrm>
            <a:custGeom>
              <a:avLst/>
              <a:gdLst/>
              <a:ahLst/>
              <a:cxnLst/>
              <a:rect l="l" t="t" r="r" b="b"/>
              <a:pathLst>
                <a:path w="3359" h="3669" extrusionOk="0">
                  <a:moveTo>
                    <a:pt x="0" y="1"/>
                  </a:moveTo>
                  <a:lnTo>
                    <a:pt x="1096" y="1801"/>
                  </a:lnTo>
                  <a:lnTo>
                    <a:pt x="0" y="3669"/>
                  </a:lnTo>
                  <a:lnTo>
                    <a:pt x="3358" y="366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7"/>
            <p:cNvSpPr/>
            <p:nvPr/>
          </p:nvSpPr>
          <p:spPr>
            <a:xfrm>
              <a:off x="6705283" y="2877735"/>
              <a:ext cx="826512" cy="903611"/>
            </a:xfrm>
            <a:custGeom>
              <a:avLst/>
              <a:gdLst/>
              <a:ahLst/>
              <a:cxnLst/>
              <a:rect l="l" t="t" r="r" b="b"/>
              <a:pathLst>
                <a:path w="3356" h="3669" extrusionOk="0">
                  <a:moveTo>
                    <a:pt x="1" y="1"/>
                  </a:moveTo>
                  <a:lnTo>
                    <a:pt x="1" y="3669"/>
                  </a:lnTo>
                  <a:lnTo>
                    <a:pt x="3355" y="3669"/>
                  </a:lnTo>
                  <a:lnTo>
                    <a:pt x="2259" y="1801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7"/>
            <p:cNvSpPr/>
            <p:nvPr/>
          </p:nvSpPr>
          <p:spPr>
            <a:xfrm>
              <a:off x="6694446" y="3375961"/>
              <a:ext cx="290855" cy="405381"/>
            </a:xfrm>
            <a:custGeom>
              <a:avLst/>
              <a:gdLst/>
              <a:ahLst/>
              <a:cxnLst/>
              <a:rect l="l" t="t" r="r" b="b"/>
              <a:pathLst>
                <a:path w="1181" h="1646" extrusionOk="0">
                  <a:moveTo>
                    <a:pt x="1" y="0"/>
                  </a:moveTo>
                  <a:lnTo>
                    <a:pt x="45" y="1646"/>
                  </a:lnTo>
                  <a:lnTo>
                    <a:pt x="1181" y="6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7"/>
            <p:cNvSpPr/>
            <p:nvPr/>
          </p:nvSpPr>
          <p:spPr>
            <a:xfrm>
              <a:off x="1612210" y="2877735"/>
              <a:ext cx="827251" cy="903611"/>
            </a:xfrm>
            <a:custGeom>
              <a:avLst/>
              <a:gdLst/>
              <a:ahLst/>
              <a:cxnLst/>
              <a:rect l="l" t="t" r="r" b="b"/>
              <a:pathLst>
                <a:path w="3359" h="3669" extrusionOk="0">
                  <a:moveTo>
                    <a:pt x="0" y="1"/>
                  </a:moveTo>
                  <a:lnTo>
                    <a:pt x="1096" y="1801"/>
                  </a:lnTo>
                  <a:lnTo>
                    <a:pt x="0" y="3669"/>
                  </a:lnTo>
                  <a:lnTo>
                    <a:pt x="3358" y="366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7"/>
            <p:cNvSpPr/>
            <p:nvPr/>
          </p:nvSpPr>
          <p:spPr>
            <a:xfrm>
              <a:off x="2159444" y="3375961"/>
              <a:ext cx="290855" cy="405381"/>
            </a:xfrm>
            <a:custGeom>
              <a:avLst/>
              <a:gdLst/>
              <a:ahLst/>
              <a:cxnLst/>
              <a:rect l="l" t="t" r="r" b="b"/>
              <a:pathLst>
                <a:path w="1181" h="1646" extrusionOk="0">
                  <a:moveTo>
                    <a:pt x="1180" y="0"/>
                  </a:moveTo>
                  <a:lnTo>
                    <a:pt x="0" y="634"/>
                  </a:lnTo>
                  <a:lnTo>
                    <a:pt x="1136" y="1646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7"/>
            <p:cNvSpPr/>
            <p:nvPr/>
          </p:nvSpPr>
          <p:spPr>
            <a:xfrm>
              <a:off x="2169295" y="2607811"/>
              <a:ext cx="4815985" cy="924545"/>
            </a:xfrm>
            <a:custGeom>
              <a:avLst/>
              <a:gdLst/>
              <a:ahLst/>
              <a:cxnLst/>
              <a:rect l="l" t="t" r="r" b="b"/>
              <a:pathLst>
                <a:path w="19555" h="3754" extrusionOk="0">
                  <a:moveTo>
                    <a:pt x="1" y="1"/>
                  </a:moveTo>
                  <a:lnTo>
                    <a:pt x="1" y="3753"/>
                  </a:lnTo>
                  <a:lnTo>
                    <a:pt x="19555" y="3753"/>
                  </a:lnTo>
                  <a:lnTo>
                    <a:pt x="195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7" name="Google Shape;1117;p57"/>
          <p:cNvSpPr txBox="1">
            <a:spLocks noGrp="1"/>
          </p:cNvSpPr>
          <p:nvPr>
            <p:ph type="title"/>
          </p:nvPr>
        </p:nvSpPr>
        <p:spPr>
          <a:xfrm>
            <a:off x="1135117" y="1967858"/>
            <a:ext cx="6606429" cy="1794592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04</a:t>
            </a:r>
            <a:br>
              <a:rPr lang="en" dirty="0"/>
            </a:br>
            <a:r>
              <a:rPr lang="en" b="1" dirty="0">
                <a:latin typeface="Comic Sans MS" panose="030F0702030302020204" pitchFamily="66" charset="0"/>
              </a:rPr>
              <a:t>PRODUCTION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1118" name="Google Shape;1118;p57"/>
          <p:cNvGrpSpPr/>
          <p:nvPr/>
        </p:nvGrpSpPr>
        <p:grpSpPr>
          <a:xfrm>
            <a:off x="630621" y="2821179"/>
            <a:ext cx="7511282" cy="664966"/>
            <a:chOff x="2711254" y="2869098"/>
            <a:chExt cx="3779002" cy="378922"/>
          </a:xfrm>
        </p:grpSpPr>
        <p:sp>
          <p:nvSpPr>
            <p:cNvPr id="1119" name="Google Shape;1119;p57"/>
            <p:cNvSpPr/>
            <p:nvPr/>
          </p:nvSpPr>
          <p:spPr>
            <a:xfrm>
              <a:off x="2711254" y="2869098"/>
              <a:ext cx="397627" cy="378922"/>
            </a:xfrm>
            <a:custGeom>
              <a:avLst/>
              <a:gdLst/>
              <a:ahLst/>
              <a:cxnLst/>
              <a:rect l="l" t="t" r="r" b="b"/>
              <a:pathLst>
                <a:path w="3568" h="3400" extrusionOk="0">
                  <a:moveTo>
                    <a:pt x="1784" y="1"/>
                  </a:moveTo>
                  <a:lnTo>
                    <a:pt x="1238" y="1124"/>
                  </a:lnTo>
                  <a:lnTo>
                    <a:pt x="1" y="1292"/>
                  </a:lnTo>
                  <a:lnTo>
                    <a:pt x="884" y="2162"/>
                  </a:lnTo>
                  <a:lnTo>
                    <a:pt x="675" y="3399"/>
                  </a:lnTo>
                  <a:lnTo>
                    <a:pt x="1784" y="2823"/>
                  </a:lnTo>
                  <a:lnTo>
                    <a:pt x="2880" y="3399"/>
                  </a:lnTo>
                  <a:lnTo>
                    <a:pt x="2880" y="3399"/>
                  </a:lnTo>
                  <a:lnTo>
                    <a:pt x="2671" y="2162"/>
                  </a:lnTo>
                  <a:lnTo>
                    <a:pt x="3567" y="1292"/>
                  </a:lnTo>
                  <a:lnTo>
                    <a:pt x="2334" y="1124"/>
                  </a:lnTo>
                  <a:lnTo>
                    <a:pt x="17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7"/>
            <p:cNvSpPr/>
            <p:nvPr/>
          </p:nvSpPr>
          <p:spPr>
            <a:xfrm>
              <a:off x="6092629" y="2869098"/>
              <a:ext cx="397627" cy="378922"/>
            </a:xfrm>
            <a:custGeom>
              <a:avLst/>
              <a:gdLst/>
              <a:ahLst/>
              <a:cxnLst/>
              <a:rect l="l" t="t" r="r" b="b"/>
              <a:pathLst>
                <a:path w="3568" h="3400" extrusionOk="0">
                  <a:moveTo>
                    <a:pt x="1784" y="1"/>
                  </a:moveTo>
                  <a:lnTo>
                    <a:pt x="1238" y="1124"/>
                  </a:lnTo>
                  <a:lnTo>
                    <a:pt x="1" y="1292"/>
                  </a:lnTo>
                  <a:lnTo>
                    <a:pt x="884" y="2162"/>
                  </a:lnTo>
                  <a:lnTo>
                    <a:pt x="675" y="3399"/>
                  </a:lnTo>
                  <a:lnTo>
                    <a:pt x="1784" y="2823"/>
                  </a:lnTo>
                  <a:lnTo>
                    <a:pt x="2880" y="3399"/>
                  </a:lnTo>
                  <a:lnTo>
                    <a:pt x="2880" y="3399"/>
                  </a:lnTo>
                  <a:lnTo>
                    <a:pt x="2671" y="2162"/>
                  </a:lnTo>
                  <a:lnTo>
                    <a:pt x="3567" y="1292"/>
                  </a:lnTo>
                  <a:lnTo>
                    <a:pt x="2334" y="1124"/>
                  </a:lnTo>
                  <a:lnTo>
                    <a:pt x="17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57"/>
          <p:cNvGrpSpPr/>
          <p:nvPr/>
        </p:nvGrpSpPr>
        <p:grpSpPr>
          <a:xfrm>
            <a:off x="3991271" y="4038524"/>
            <a:ext cx="1161451" cy="276296"/>
            <a:chOff x="3991271" y="3800399"/>
            <a:chExt cx="1161451" cy="276296"/>
          </a:xfrm>
        </p:grpSpPr>
        <p:sp>
          <p:nvSpPr>
            <p:cNvPr id="1130" name="Google Shape;1130;p57"/>
            <p:cNvSpPr/>
            <p:nvPr/>
          </p:nvSpPr>
          <p:spPr>
            <a:xfrm>
              <a:off x="4458146" y="3859699"/>
              <a:ext cx="227701" cy="216996"/>
            </a:xfrm>
            <a:custGeom>
              <a:avLst/>
              <a:gdLst/>
              <a:ahLst/>
              <a:cxnLst/>
              <a:rect l="l" t="t" r="r" b="b"/>
              <a:pathLst>
                <a:path w="3568" h="3400" extrusionOk="0">
                  <a:moveTo>
                    <a:pt x="1784" y="1"/>
                  </a:moveTo>
                  <a:lnTo>
                    <a:pt x="1238" y="1124"/>
                  </a:lnTo>
                  <a:lnTo>
                    <a:pt x="1" y="1292"/>
                  </a:lnTo>
                  <a:lnTo>
                    <a:pt x="884" y="2162"/>
                  </a:lnTo>
                  <a:lnTo>
                    <a:pt x="675" y="3399"/>
                  </a:lnTo>
                  <a:lnTo>
                    <a:pt x="1784" y="2823"/>
                  </a:lnTo>
                  <a:lnTo>
                    <a:pt x="2880" y="3399"/>
                  </a:lnTo>
                  <a:lnTo>
                    <a:pt x="2880" y="3399"/>
                  </a:lnTo>
                  <a:lnTo>
                    <a:pt x="2671" y="2162"/>
                  </a:lnTo>
                  <a:lnTo>
                    <a:pt x="3567" y="1292"/>
                  </a:lnTo>
                  <a:lnTo>
                    <a:pt x="2334" y="1124"/>
                  </a:lnTo>
                  <a:lnTo>
                    <a:pt x="17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7"/>
            <p:cNvSpPr/>
            <p:nvPr/>
          </p:nvSpPr>
          <p:spPr>
            <a:xfrm>
              <a:off x="3991271" y="3800399"/>
              <a:ext cx="227701" cy="216996"/>
            </a:xfrm>
            <a:custGeom>
              <a:avLst/>
              <a:gdLst/>
              <a:ahLst/>
              <a:cxnLst/>
              <a:rect l="l" t="t" r="r" b="b"/>
              <a:pathLst>
                <a:path w="3568" h="3400" extrusionOk="0">
                  <a:moveTo>
                    <a:pt x="1784" y="1"/>
                  </a:moveTo>
                  <a:lnTo>
                    <a:pt x="1238" y="1124"/>
                  </a:lnTo>
                  <a:lnTo>
                    <a:pt x="1" y="1292"/>
                  </a:lnTo>
                  <a:lnTo>
                    <a:pt x="884" y="2162"/>
                  </a:lnTo>
                  <a:lnTo>
                    <a:pt x="675" y="3399"/>
                  </a:lnTo>
                  <a:lnTo>
                    <a:pt x="1784" y="2823"/>
                  </a:lnTo>
                  <a:lnTo>
                    <a:pt x="2880" y="3399"/>
                  </a:lnTo>
                  <a:lnTo>
                    <a:pt x="2880" y="3399"/>
                  </a:lnTo>
                  <a:lnTo>
                    <a:pt x="2671" y="2162"/>
                  </a:lnTo>
                  <a:lnTo>
                    <a:pt x="3567" y="1292"/>
                  </a:lnTo>
                  <a:lnTo>
                    <a:pt x="2334" y="1124"/>
                  </a:lnTo>
                  <a:lnTo>
                    <a:pt x="17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7"/>
            <p:cNvSpPr/>
            <p:nvPr/>
          </p:nvSpPr>
          <p:spPr>
            <a:xfrm>
              <a:off x="4925021" y="3800399"/>
              <a:ext cx="227701" cy="216996"/>
            </a:xfrm>
            <a:custGeom>
              <a:avLst/>
              <a:gdLst/>
              <a:ahLst/>
              <a:cxnLst/>
              <a:rect l="l" t="t" r="r" b="b"/>
              <a:pathLst>
                <a:path w="3568" h="3400" extrusionOk="0">
                  <a:moveTo>
                    <a:pt x="1784" y="1"/>
                  </a:moveTo>
                  <a:lnTo>
                    <a:pt x="1238" y="1124"/>
                  </a:lnTo>
                  <a:lnTo>
                    <a:pt x="1" y="1292"/>
                  </a:lnTo>
                  <a:lnTo>
                    <a:pt x="884" y="2162"/>
                  </a:lnTo>
                  <a:lnTo>
                    <a:pt x="675" y="3399"/>
                  </a:lnTo>
                  <a:lnTo>
                    <a:pt x="1784" y="2823"/>
                  </a:lnTo>
                  <a:lnTo>
                    <a:pt x="2880" y="3399"/>
                  </a:lnTo>
                  <a:lnTo>
                    <a:pt x="2880" y="3399"/>
                  </a:lnTo>
                  <a:lnTo>
                    <a:pt x="2671" y="2162"/>
                  </a:lnTo>
                  <a:lnTo>
                    <a:pt x="3567" y="1292"/>
                  </a:lnTo>
                  <a:lnTo>
                    <a:pt x="2334" y="1124"/>
                  </a:lnTo>
                  <a:lnTo>
                    <a:pt x="17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407" y="-18217"/>
            <a:ext cx="9186407" cy="6524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267" y="476539"/>
            <a:ext cx="5671356" cy="3285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245" y="3941971"/>
            <a:ext cx="4667400" cy="1826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HOCKEY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2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7" y="-689893"/>
            <a:ext cx="9053345" cy="652328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66116" y="800649"/>
            <a:ext cx="6981807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</a:rPr>
              <a:t>Is he playing hockey 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3" b="98600" l="9917" r="96033">
                        <a14:foregroundMark x1="64793" y1="60653" x2="72397" y2="64697"/>
                        <a14:foregroundMark x1="85455" y1="93002" x2="87769" y2="95179"/>
                        <a14:backgroundMark x1="30744" y1="26750" x2="34545" y2="42302"/>
                        <a14:backgroundMark x1="39669" y1="62208" x2="58347" y2="71540"/>
                        <a14:backgroundMark x1="55207" y1="57387" x2="58678" y2="67652"/>
                        <a14:backgroundMark x1="63802" y1="32504" x2="67603" y2="48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3319" y="1992573"/>
            <a:ext cx="3354838" cy="356555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2129" y="1713999"/>
            <a:ext cx="9079304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</a:rPr>
              <a:t>Is he hitting and running?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6.17284E-7 L -8.33333E-7 0.00031 C 0.00486 -0.01111 0.00851 -0.02376 0.01441 -0.03333 C 0.01684 -0.03765 0.02136 -0.03611 0.02413 -0.03981 C 0.02813 -0.04475 0.03004 -0.0537 0.03403 -0.05864 C 0.03854 -0.06451 0.0441 -0.06697 0.04913 -0.0716 C 0.0599 -0.08117 0.07448 -0.0963 0.08576 -0.10309 C 0.23802 -0.19444 0.18368 -0.17901 0.28576 -0.19383 C 0.29774 -0.19907 0.30938 -0.20648 0.32153 -0.20957 C 0.39271 -0.22778 0.39479 -0.22407 0.45729 -0.22222 C 0.46302 -0.19136 0.46198 -0.20031 0.44375 -0.13488 C 0.44063 -0.12315 0.4342 -0.1142 0.42778 -0.10802 L 0.37066 -0.05247 C 0.36806 -0.05 0.36511 -0.04876 0.3625 -0.04599 C 0.33785 -0.02006 0.36892 -0.04846 0.35 -0.03179 C 0.34913 -0.02901 0.34826 -0.02654 0.3474 -0.02376 C 0.34497 -0.01605 0.34028 -6.17284E-7 0.34028 0.00031 C 0.34705 0.00895 0.34184 0.00494 0.35365 -0.00309 C 0.36476 -0.0108 0.36701 -0.01018 0.37951 -0.01605 C 0.3849 -0.01821 0.39011 -0.02253 0.39566 -0.02376 C 0.41997 -0.02994 0.44445 -0.03333 0.46892 -0.03827 C 0.46667 -0.03611 0.46493 -0.03302 0.4625 -0.03179 C 0.43438 -0.01667 0.44254 -0.02654 0.41163 -0.01605 C 0.40052 -0.01204 0.38958 -0.00648 0.37865 -0.00154 L 0.06615 -0.00309 C 0.06302 -0.00309 0.07222 -0.00463 0.075 -0.00648 C 0.07882 -0.00833 0.08212 -0.01235 0.08576 -0.0142 C 0.10156 -0.02222 0.10764 -0.02037 0.12413 -0.02531 C 0.13264 -0.02809 0.1408 -0.03148 0.14913 -0.03488 C 0.15521 -0.03735 0.16094 -0.04105 0.16701 -0.0429 C 0.17344 -0.04475 0.18021 -0.04475 0.18663 -0.04599 C 0.19566 -0.04784 0.20451 -0.05093 0.21354 -0.05247 C 0.21615 -0.05278 0.20816 -0.04969 0.20538 -0.04938 C 0.2007 -0.04815 0.19583 -0.04815 0.19115 -0.04753 C 0.1783 -0.04228 0.17309 -0.03951 0.1599 -0.03642 C 0.13455 -0.03086 0.08889 -0.02963 0.0724 -0.0287 L 0.04653 -0.03025 C 0.04497 -0.03055 0.04462 -0.03426 0.04375 -0.03642 C 0.04184 -0.04197 0.04115 -0.04846 0.03941 -0.05401 C 0.03837 -0.05741 0.03698 -0.06049 0.03576 -0.06358 C 0.03542 -0.06605 0.03542 -0.06883 0.0349 -0.0716 C 0.02969 -0.10062 0.03247 -0.07901 0.03038 -0.09691 C 0.03247 -0.125 0.02674 -0.13981 0.0375 -0.15093 C 0.03837 -0.15154 0.03941 -0.15185 0.04028 -0.15247 C 0.04323 -0.15679 0.04514 -0.16204 0.04913 -0.16204 C 0.0507 -0.16204 0.05208 -0.1608 0.05365 -0.16049 C 0.05295 -0.15617 0.05313 -0.15123 0.05191 -0.14784 C 0.05035 -0.14352 0.04792 -0.14105 0.04566 -0.13827 C 0.01823 -0.10463 0.03507 -0.12222 0.01962 -0.11265 C 0.0158 -0.11018 0.01215 -0.10617 0.00816 -0.10494 C -0.00017 -0.10185 -0.00851 -0.10154 -0.01684 -0.1 C -0.01875 -0.09969 -0.01337 -0.10123 -0.01163 -0.10154 C 0.00538 -0.11358 -0.02465 -0.09167 -0.00087 -0.11265 C 0.00226 -0.11543 0.00573 -0.11667 0.00903 -0.11914 C 0.01285 -0.12191 0.01649 -0.12623 0.02066 -0.1287 C 0.02344 -0.13055 0.02656 -0.13025 0.02951 -0.13179 C 0.03351 -0.13395 0.03715 -0.13765 0.04115 -0.13981 C 0.04288 -0.14074 0.04462 -0.14074 0.04653 -0.14136 C 0.04861 -0.14197 0.0507 -0.14167 0.05278 -0.1429 C 0.05347 -0.14352 0.05399 -0.14506 0.05451 -0.14599 L 0.05816 -0.14938 " pathEditMode="relative" rAng="0" ptsTypes="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69" y="-10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7" y="-689893"/>
            <a:ext cx="9053345" cy="65232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28719" y="1413956"/>
            <a:ext cx="7099971" cy="2520481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3703" y="1541213"/>
            <a:ext cx="7607267" cy="3819667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Hockey is cool! Hockey is great!</a:t>
            </a:r>
            <a:br>
              <a:rPr lang="en-US" sz="2800" b="1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Look at us now, we’re playing hockey!</a:t>
            </a:r>
            <a:br>
              <a:rPr lang="en-US" sz="2800" b="1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We’re hitting and running.</a:t>
            </a:r>
            <a:br>
              <a:rPr lang="en-US" sz="2800" b="1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We aren’t catching or jumping.</a:t>
            </a:r>
            <a:br>
              <a:rPr lang="en-US" sz="2800" b="1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Come on, play hockey with us! </a:t>
            </a:r>
            <a:br>
              <a:rPr lang="en-US" sz="2800" b="1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</a:br>
            <a:endParaRPr lang="en-US" sz="2800" b="1" dirty="0">
              <a:solidFill>
                <a:schemeClr val="tx1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7.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679" y="1242331"/>
            <a:ext cx="863272" cy="86327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8455" y="125810"/>
            <a:ext cx="6028338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Task 6. Listen and sing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98600" l="9917" r="96033">
                        <a14:foregroundMark x1="64793" y1="60653" x2="72397" y2="64697"/>
                        <a14:foregroundMark x1="85455" y1="93002" x2="87769" y2="95179"/>
                        <a14:backgroundMark x1="30744" y1="26750" x2="34545" y2="42302"/>
                        <a14:backgroundMark x1="39669" y1="62208" x2="58347" y2="71540"/>
                        <a14:backgroundMark x1="55207" y1="57387" x2="58678" y2="67652"/>
                        <a14:backgroundMark x1="63802" y1="32504" x2="67603" y2="48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0842" y="2794049"/>
            <a:ext cx="2198376" cy="2336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1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8.64198E-7 L -2.5E-6 0.00031 C 0.00486 -0.01111 0.00851 -0.02377 0.01441 -0.03333 C 0.01684 -0.03766 0.02136 -0.03611 0.02413 -0.03982 C 0.02813 -0.04475 0.03004 -0.0537 0.03403 -0.05864 C 0.03854 -0.06451 0.0441 -0.06698 0.04913 -0.07161 C 0.0599 -0.08117 0.07448 -0.0963 0.08577 -0.10309 C 0.23802 -0.19445 0.18368 -0.17901 0.28577 -0.19383 C 0.29775 -0.19907 0.30938 -0.20648 0.32153 -0.20957 C 0.39271 -0.22778 0.39479 -0.22407 0.45729 -0.22222 C 0.46302 -0.19136 0.46198 -0.20031 0.44375 -0.13488 C 0.44063 -0.12315 0.4342 -0.1142 0.42778 -0.10803 L 0.37066 -0.05247 C 0.36806 -0.05 0.36511 -0.04877 0.3625 -0.04599 C 0.33785 -0.02006 0.36893 -0.04846 0.35 -0.03179 C 0.34913 -0.02901 0.34827 -0.02654 0.3474 -0.02377 C 0.34497 -0.01605 0.34028 8.64198E-7 0.34028 0.00031 C 0.34705 0.00895 0.34184 0.00494 0.35365 -0.00309 C 0.36476 -0.0108 0.36702 -0.01019 0.37952 -0.01605 C 0.3849 -0.01821 0.39011 -0.02253 0.39566 -0.02377 C 0.41997 -0.02994 0.44445 -0.03333 0.46893 -0.03827 C 0.46667 -0.03611 0.46493 -0.03303 0.4625 -0.03179 C 0.43438 -0.01667 0.44254 -0.02654 0.41163 -0.01605 C 0.40052 -0.01204 0.38959 -0.00648 0.37865 -0.00154 L 0.06615 -0.00309 C 0.06302 -0.00309 0.07222 -0.00463 0.075 -0.00648 C 0.07882 -0.00833 0.08212 -0.01235 0.08577 -0.0142 C 0.10157 -0.02222 0.10764 -0.02037 0.12413 -0.02531 C 0.13264 -0.02809 0.1408 -0.03148 0.14913 -0.03488 C 0.15521 -0.03735 0.16094 -0.04105 0.16702 -0.0429 C 0.17344 -0.04475 0.18021 -0.04475 0.18663 -0.04599 C 0.19566 -0.04784 0.20452 -0.05093 0.21354 -0.05247 C 0.21615 -0.05278 0.20816 -0.04969 0.20538 -0.04938 C 0.2007 -0.04815 0.19584 -0.04815 0.19115 -0.04753 C 0.1783 -0.04228 0.17309 -0.03951 0.1599 -0.03642 C 0.13455 -0.03087 0.08889 -0.02963 0.0724 -0.0287 L 0.04653 -0.03025 C 0.04497 -0.03056 0.04462 -0.03426 0.04375 -0.03642 C 0.04184 -0.04198 0.04115 -0.04846 0.03941 -0.05401 C 0.03837 -0.05741 0.03698 -0.06049 0.03577 -0.06358 C 0.03542 -0.06605 0.03542 -0.06883 0.0349 -0.07161 C 0.02969 -0.10062 0.03247 -0.07901 0.03038 -0.09691 C 0.03247 -0.125 0.02674 -0.13982 0.0375 -0.15093 C 0.03837 -0.15154 0.03941 -0.15185 0.04028 -0.15247 C 0.04323 -0.15679 0.04514 -0.16204 0.04913 -0.16204 C 0.0507 -0.16204 0.05209 -0.1608 0.05365 -0.16049 C 0.05295 -0.15617 0.05313 -0.15124 0.05191 -0.14784 C 0.05035 -0.14352 0.04792 -0.14105 0.04566 -0.13827 C 0.01823 -0.10463 0.03507 -0.12222 0.01962 -0.11266 C 0.0158 -0.11019 0.01216 -0.10617 0.00816 -0.10494 C -0.00017 -0.10185 -0.0085 -0.10154 -0.01684 -0.1 C -0.01875 -0.09969 -0.01337 -0.10124 -0.01163 -0.10154 C 0.00538 -0.11358 -0.02465 -0.09167 -0.00087 -0.11266 C 0.00226 -0.11543 0.00573 -0.11667 0.00903 -0.11914 C 0.01285 -0.12191 0.0165 -0.12624 0.02066 -0.1287 C 0.02344 -0.13056 0.02657 -0.13025 0.02952 -0.13179 C 0.03351 -0.13395 0.03716 -0.13766 0.04115 -0.13982 C 0.04288 -0.14074 0.04462 -0.14074 0.04653 -0.14136 C 0.04861 -0.14198 0.0507 -0.14167 0.05278 -0.1429 C 0.05347 -0.14352 0.054 -0.14506 0.05452 -0.14599 L 0.05816 -0.14938 " pathEditMode="relative" rAng="0" ptsTypes="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69" y="-10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7" y="-689893"/>
            <a:ext cx="9053345" cy="6523285"/>
          </a:xfrm>
          <a:prstGeom prst="rect">
            <a:avLst/>
          </a:prstGeom>
        </p:spPr>
      </p:pic>
      <p:grpSp>
        <p:nvGrpSpPr>
          <p:cNvPr id="3" name="Google Shape;744;p54"/>
          <p:cNvGrpSpPr/>
          <p:nvPr/>
        </p:nvGrpSpPr>
        <p:grpSpPr>
          <a:xfrm>
            <a:off x="1999491" y="3087965"/>
            <a:ext cx="2198938" cy="2232315"/>
            <a:chOff x="2216373" y="3345357"/>
            <a:chExt cx="1851426" cy="1879527"/>
          </a:xfrm>
        </p:grpSpPr>
        <p:sp>
          <p:nvSpPr>
            <p:cNvPr id="4" name="Google Shape;745;p54"/>
            <p:cNvSpPr/>
            <p:nvPr/>
          </p:nvSpPr>
          <p:spPr>
            <a:xfrm>
              <a:off x="3561134" y="3883060"/>
              <a:ext cx="104772" cy="154516"/>
            </a:xfrm>
            <a:custGeom>
              <a:avLst/>
              <a:gdLst/>
              <a:ahLst/>
              <a:cxnLst/>
              <a:rect l="l" t="t" r="r" b="b"/>
              <a:pathLst>
                <a:path w="1249" h="1842" extrusionOk="0">
                  <a:moveTo>
                    <a:pt x="743" y="1"/>
                  </a:moveTo>
                  <a:cubicBezTo>
                    <a:pt x="604" y="661"/>
                    <a:pt x="321" y="1251"/>
                    <a:pt x="1" y="1841"/>
                  </a:cubicBezTo>
                  <a:cubicBezTo>
                    <a:pt x="561" y="1629"/>
                    <a:pt x="1039" y="968"/>
                    <a:pt x="1194" y="378"/>
                  </a:cubicBezTo>
                  <a:cubicBezTo>
                    <a:pt x="1221" y="280"/>
                    <a:pt x="1248" y="125"/>
                    <a:pt x="1235" y="27"/>
                  </a:cubicBezTo>
                  <a:lnTo>
                    <a:pt x="1235" y="27"/>
                  </a:lnTo>
                  <a:cubicBezTo>
                    <a:pt x="1156" y="42"/>
                    <a:pt x="1078" y="52"/>
                    <a:pt x="1001" y="52"/>
                  </a:cubicBezTo>
                  <a:cubicBezTo>
                    <a:pt x="912" y="52"/>
                    <a:pt x="825" y="38"/>
                    <a:pt x="743" y="1"/>
                  </a:cubicBezTo>
                  <a:close/>
                </a:path>
              </a:pathLst>
            </a:custGeom>
            <a:solidFill>
              <a:srgbClr val="F6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46;p54"/>
            <p:cNvSpPr/>
            <p:nvPr/>
          </p:nvSpPr>
          <p:spPr>
            <a:xfrm>
              <a:off x="3608109" y="3641555"/>
              <a:ext cx="391491" cy="285209"/>
            </a:xfrm>
            <a:custGeom>
              <a:avLst/>
              <a:gdLst/>
              <a:ahLst/>
              <a:cxnLst/>
              <a:rect l="l" t="t" r="r" b="b"/>
              <a:pathLst>
                <a:path w="4667" h="3400" extrusionOk="0">
                  <a:moveTo>
                    <a:pt x="213" y="0"/>
                  </a:moveTo>
                  <a:cubicBezTo>
                    <a:pt x="156" y="71"/>
                    <a:pt x="85" y="125"/>
                    <a:pt x="1" y="182"/>
                  </a:cubicBezTo>
                  <a:cubicBezTo>
                    <a:pt x="44" y="267"/>
                    <a:pt x="71" y="364"/>
                    <a:pt x="85" y="449"/>
                  </a:cubicBezTo>
                  <a:cubicBezTo>
                    <a:pt x="253" y="1096"/>
                    <a:pt x="351" y="1770"/>
                    <a:pt x="267" y="2431"/>
                  </a:cubicBezTo>
                  <a:cubicBezTo>
                    <a:pt x="253" y="2583"/>
                    <a:pt x="226" y="2738"/>
                    <a:pt x="183" y="2880"/>
                  </a:cubicBezTo>
                  <a:cubicBezTo>
                    <a:pt x="265" y="2917"/>
                    <a:pt x="352" y="2931"/>
                    <a:pt x="441" y="2931"/>
                  </a:cubicBezTo>
                  <a:cubicBezTo>
                    <a:pt x="518" y="2931"/>
                    <a:pt x="596" y="2921"/>
                    <a:pt x="675" y="2906"/>
                  </a:cubicBezTo>
                  <a:cubicBezTo>
                    <a:pt x="789" y="2880"/>
                    <a:pt x="887" y="2853"/>
                    <a:pt x="998" y="2822"/>
                  </a:cubicBezTo>
                  <a:lnTo>
                    <a:pt x="1042" y="2822"/>
                  </a:lnTo>
                  <a:cubicBezTo>
                    <a:pt x="1143" y="2792"/>
                    <a:pt x="1230" y="2770"/>
                    <a:pt x="1317" y="2770"/>
                  </a:cubicBezTo>
                  <a:cubicBezTo>
                    <a:pt x="1387" y="2770"/>
                    <a:pt x="1456" y="2785"/>
                    <a:pt x="1531" y="2822"/>
                  </a:cubicBezTo>
                  <a:cubicBezTo>
                    <a:pt x="1659" y="2880"/>
                    <a:pt x="1757" y="2950"/>
                    <a:pt x="1855" y="3048"/>
                  </a:cubicBezTo>
                  <a:cubicBezTo>
                    <a:pt x="2030" y="3224"/>
                    <a:pt x="2247" y="3399"/>
                    <a:pt x="2501" y="3399"/>
                  </a:cubicBezTo>
                  <a:cubicBezTo>
                    <a:pt x="2510" y="3399"/>
                    <a:pt x="2520" y="3399"/>
                    <a:pt x="2529" y="3399"/>
                  </a:cubicBezTo>
                  <a:cubicBezTo>
                    <a:pt x="2728" y="3385"/>
                    <a:pt x="2910" y="3244"/>
                    <a:pt x="3065" y="3132"/>
                  </a:cubicBezTo>
                  <a:cubicBezTo>
                    <a:pt x="3345" y="2950"/>
                    <a:pt x="3598" y="2711"/>
                    <a:pt x="3807" y="2458"/>
                  </a:cubicBezTo>
                  <a:cubicBezTo>
                    <a:pt x="4117" y="2077"/>
                    <a:pt x="4414" y="1656"/>
                    <a:pt x="4552" y="1194"/>
                  </a:cubicBezTo>
                  <a:cubicBezTo>
                    <a:pt x="4596" y="1025"/>
                    <a:pt x="4636" y="857"/>
                    <a:pt x="4667" y="688"/>
                  </a:cubicBezTo>
                  <a:cubicBezTo>
                    <a:pt x="4650" y="644"/>
                    <a:pt x="4623" y="617"/>
                    <a:pt x="4596" y="590"/>
                  </a:cubicBezTo>
                  <a:cubicBezTo>
                    <a:pt x="4498" y="493"/>
                    <a:pt x="4383" y="391"/>
                    <a:pt x="4259" y="337"/>
                  </a:cubicBezTo>
                  <a:cubicBezTo>
                    <a:pt x="4096" y="241"/>
                    <a:pt x="3906" y="178"/>
                    <a:pt x="3718" y="178"/>
                  </a:cubicBezTo>
                  <a:cubicBezTo>
                    <a:pt x="3630" y="178"/>
                    <a:pt x="3541" y="192"/>
                    <a:pt x="3456" y="223"/>
                  </a:cubicBezTo>
                  <a:cubicBezTo>
                    <a:pt x="3203" y="324"/>
                    <a:pt x="3065" y="560"/>
                    <a:pt x="3163" y="813"/>
                  </a:cubicBezTo>
                  <a:cubicBezTo>
                    <a:pt x="3274" y="1066"/>
                    <a:pt x="3416" y="1278"/>
                    <a:pt x="3358" y="1558"/>
                  </a:cubicBezTo>
                  <a:cubicBezTo>
                    <a:pt x="3288" y="1925"/>
                    <a:pt x="3106" y="2107"/>
                    <a:pt x="2795" y="2303"/>
                  </a:cubicBezTo>
                  <a:cubicBezTo>
                    <a:pt x="2670" y="2391"/>
                    <a:pt x="2546" y="2432"/>
                    <a:pt x="2426" y="2432"/>
                  </a:cubicBezTo>
                  <a:cubicBezTo>
                    <a:pt x="2239" y="2432"/>
                    <a:pt x="2061" y="2334"/>
                    <a:pt x="1899" y="2161"/>
                  </a:cubicBezTo>
                  <a:cubicBezTo>
                    <a:pt x="1491" y="1726"/>
                    <a:pt x="1127" y="1251"/>
                    <a:pt x="759" y="759"/>
                  </a:cubicBezTo>
                  <a:cubicBezTo>
                    <a:pt x="577" y="506"/>
                    <a:pt x="395" y="253"/>
                    <a:pt x="226" y="14"/>
                  </a:cubicBezTo>
                  <a:cubicBezTo>
                    <a:pt x="213" y="14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F6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47;p54"/>
            <p:cNvSpPr/>
            <p:nvPr/>
          </p:nvSpPr>
          <p:spPr>
            <a:xfrm>
              <a:off x="3690736" y="4890435"/>
              <a:ext cx="150741" cy="195536"/>
            </a:xfrm>
            <a:custGeom>
              <a:avLst/>
              <a:gdLst/>
              <a:ahLst/>
              <a:cxnLst/>
              <a:rect l="l" t="t" r="r" b="b"/>
              <a:pathLst>
                <a:path w="1797" h="2331" extrusionOk="0">
                  <a:moveTo>
                    <a:pt x="1207" y="0"/>
                  </a:moveTo>
                  <a:cubicBezTo>
                    <a:pt x="1069" y="155"/>
                    <a:pt x="829" y="169"/>
                    <a:pt x="630" y="186"/>
                  </a:cubicBezTo>
                  <a:cubicBezTo>
                    <a:pt x="577" y="186"/>
                    <a:pt x="517" y="187"/>
                    <a:pt x="456" y="187"/>
                  </a:cubicBezTo>
                  <a:cubicBezTo>
                    <a:pt x="326" y="187"/>
                    <a:pt x="190" y="181"/>
                    <a:pt x="84" y="142"/>
                  </a:cubicBezTo>
                  <a:cubicBezTo>
                    <a:pt x="84" y="142"/>
                    <a:pt x="84" y="128"/>
                    <a:pt x="71" y="128"/>
                  </a:cubicBezTo>
                  <a:lnTo>
                    <a:pt x="57" y="142"/>
                  </a:lnTo>
                  <a:cubicBezTo>
                    <a:pt x="57" y="253"/>
                    <a:pt x="84" y="368"/>
                    <a:pt x="98" y="479"/>
                  </a:cubicBezTo>
                  <a:cubicBezTo>
                    <a:pt x="142" y="732"/>
                    <a:pt x="98" y="944"/>
                    <a:pt x="57" y="1197"/>
                  </a:cubicBezTo>
                  <a:cubicBezTo>
                    <a:pt x="0" y="1433"/>
                    <a:pt x="125" y="1575"/>
                    <a:pt x="266" y="1743"/>
                  </a:cubicBezTo>
                  <a:cubicBezTo>
                    <a:pt x="253" y="1841"/>
                    <a:pt x="253" y="1925"/>
                    <a:pt x="293" y="1996"/>
                  </a:cubicBezTo>
                  <a:cubicBezTo>
                    <a:pt x="351" y="2107"/>
                    <a:pt x="492" y="2276"/>
                    <a:pt x="603" y="2320"/>
                  </a:cubicBezTo>
                  <a:cubicBezTo>
                    <a:pt x="628" y="2327"/>
                    <a:pt x="654" y="2331"/>
                    <a:pt x="681" y="2331"/>
                  </a:cubicBezTo>
                  <a:cubicBezTo>
                    <a:pt x="798" y="2331"/>
                    <a:pt x="937" y="2271"/>
                    <a:pt x="1038" y="2249"/>
                  </a:cubicBezTo>
                  <a:cubicBezTo>
                    <a:pt x="1153" y="2236"/>
                    <a:pt x="1251" y="2209"/>
                    <a:pt x="1362" y="2165"/>
                  </a:cubicBezTo>
                  <a:cubicBezTo>
                    <a:pt x="1419" y="2138"/>
                    <a:pt x="1531" y="2094"/>
                    <a:pt x="1574" y="2040"/>
                  </a:cubicBezTo>
                  <a:cubicBezTo>
                    <a:pt x="1628" y="1996"/>
                    <a:pt x="1642" y="1885"/>
                    <a:pt x="1659" y="1814"/>
                  </a:cubicBezTo>
                  <a:cubicBezTo>
                    <a:pt x="1686" y="1730"/>
                    <a:pt x="1726" y="1646"/>
                    <a:pt x="1757" y="1561"/>
                  </a:cubicBezTo>
                  <a:cubicBezTo>
                    <a:pt x="1797" y="1420"/>
                    <a:pt x="1757" y="1265"/>
                    <a:pt x="1713" y="1140"/>
                  </a:cubicBezTo>
                  <a:cubicBezTo>
                    <a:pt x="1615" y="887"/>
                    <a:pt x="1517" y="621"/>
                    <a:pt x="1406" y="368"/>
                  </a:cubicBezTo>
                  <a:cubicBezTo>
                    <a:pt x="1349" y="253"/>
                    <a:pt x="1278" y="128"/>
                    <a:pt x="1207" y="17"/>
                  </a:cubicBezTo>
                  <a:lnTo>
                    <a:pt x="12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48;p54"/>
            <p:cNvSpPr/>
            <p:nvPr/>
          </p:nvSpPr>
          <p:spPr>
            <a:xfrm>
              <a:off x="3250088" y="4204591"/>
              <a:ext cx="336882" cy="253836"/>
            </a:xfrm>
            <a:custGeom>
              <a:avLst/>
              <a:gdLst/>
              <a:ahLst/>
              <a:cxnLst/>
              <a:rect l="l" t="t" r="r" b="b"/>
              <a:pathLst>
                <a:path w="4016" h="3026" extrusionOk="0">
                  <a:moveTo>
                    <a:pt x="843" y="1"/>
                  </a:moveTo>
                  <a:lnTo>
                    <a:pt x="843" y="1"/>
                  </a:lnTo>
                  <a:cubicBezTo>
                    <a:pt x="897" y="45"/>
                    <a:pt x="927" y="115"/>
                    <a:pt x="911" y="186"/>
                  </a:cubicBezTo>
                  <a:cubicBezTo>
                    <a:pt x="897" y="368"/>
                    <a:pt x="843" y="550"/>
                    <a:pt x="729" y="692"/>
                  </a:cubicBezTo>
                  <a:cubicBezTo>
                    <a:pt x="617" y="817"/>
                    <a:pt x="489" y="945"/>
                    <a:pt x="338" y="1029"/>
                  </a:cubicBezTo>
                  <a:cubicBezTo>
                    <a:pt x="307" y="1043"/>
                    <a:pt x="267" y="1056"/>
                    <a:pt x="209" y="1083"/>
                  </a:cubicBezTo>
                  <a:cubicBezTo>
                    <a:pt x="184" y="1094"/>
                    <a:pt x="159" y="1099"/>
                    <a:pt x="135" y="1099"/>
                  </a:cubicBezTo>
                  <a:cubicBezTo>
                    <a:pt x="89" y="1099"/>
                    <a:pt x="44" y="1082"/>
                    <a:pt x="0" y="1056"/>
                  </a:cubicBezTo>
                  <a:lnTo>
                    <a:pt x="0" y="1056"/>
                  </a:lnTo>
                  <a:cubicBezTo>
                    <a:pt x="68" y="1225"/>
                    <a:pt x="152" y="1420"/>
                    <a:pt x="236" y="1562"/>
                  </a:cubicBezTo>
                  <a:cubicBezTo>
                    <a:pt x="236" y="1575"/>
                    <a:pt x="253" y="1589"/>
                    <a:pt x="253" y="1602"/>
                  </a:cubicBezTo>
                  <a:cubicBezTo>
                    <a:pt x="405" y="1872"/>
                    <a:pt x="533" y="2010"/>
                    <a:pt x="702" y="2125"/>
                  </a:cubicBezTo>
                  <a:cubicBezTo>
                    <a:pt x="826" y="2223"/>
                    <a:pt x="981" y="2320"/>
                    <a:pt x="1207" y="2475"/>
                  </a:cubicBezTo>
                  <a:cubicBezTo>
                    <a:pt x="1403" y="2630"/>
                    <a:pt x="1629" y="2755"/>
                    <a:pt x="1838" y="2883"/>
                  </a:cubicBezTo>
                  <a:cubicBezTo>
                    <a:pt x="1939" y="2944"/>
                    <a:pt x="2055" y="3025"/>
                    <a:pt x="2164" y="3025"/>
                  </a:cubicBezTo>
                  <a:cubicBezTo>
                    <a:pt x="2207" y="3025"/>
                    <a:pt x="2250" y="3012"/>
                    <a:pt x="2290" y="2981"/>
                  </a:cubicBezTo>
                  <a:cubicBezTo>
                    <a:pt x="2472" y="2839"/>
                    <a:pt x="2205" y="2644"/>
                    <a:pt x="2077" y="2560"/>
                  </a:cubicBezTo>
                  <a:cubicBezTo>
                    <a:pt x="1993" y="2502"/>
                    <a:pt x="1629" y="2378"/>
                    <a:pt x="1629" y="2249"/>
                  </a:cubicBezTo>
                  <a:cubicBezTo>
                    <a:pt x="1629" y="2185"/>
                    <a:pt x="1657" y="2164"/>
                    <a:pt x="1697" y="2164"/>
                  </a:cubicBezTo>
                  <a:cubicBezTo>
                    <a:pt x="1762" y="2164"/>
                    <a:pt x="1856" y="2219"/>
                    <a:pt x="1909" y="2236"/>
                  </a:cubicBezTo>
                  <a:cubicBezTo>
                    <a:pt x="2134" y="2347"/>
                    <a:pt x="2360" y="2462"/>
                    <a:pt x="2596" y="2587"/>
                  </a:cubicBezTo>
                  <a:cubicBezTo>
                    <a:pt x="2654" y="2614"/>
                    <a:pt x="2724" y="2657"/>
                    <a:pt x="2795" y="2684"/>
                  </a:cubicBezTo>
                  <a:cubicBezTo>
                    <a:pt x="2862" y="2714"/>
                    <a:pt x="3113" y="2875"/>
                    <a:pt x="3269" y="2875"/>
                  </a:cubicBezTo>
                  <a:cubicBezTo>
                    <a:pt x="3342" y="2875"/>
                    <a:pt x="3394" y="2840"/>
                    <a:pt x="3399" y="2742"/>
                  </a:cubicBezTo>
                  <a:cubicBezTo>
                    <a:pt x="3399" y="2657"/>
                    <a:pt x="3341" y="2573"/>
                    <a:pt x="3244" y="2502"/>
                  </a:cubicBezTo>
                  <a:lnTo>
                    <a:pt x="3244" y="2502"/>
                  </a:lnTo>
                  <a:cubicBezTo>
                    <a:pt x="3341" y="2546"/>
                    <a:pt x="3439" y="2587"/>
                    <a:pt x="3510" y="2614"/>
                  </a:cubicBezTo>
                  <a:cubicBezTo>
                    <a:pt x="3568" y="2627"/>
                    <a:pt x="3639" y="2640"/>
                    <a:pt x="3708" y="2640"/>
                  </a:cubicBezTo>
                  <a:cubicBezTo>
                    <a:pt x="3792" y="2640"/>
                    <a:pt x="3872" y="2621"/>
                    <a:pt x="3918" y="2560"/>
                  </a:cubicBezTo>
                  <a:cubicBezTo>
                    <a:pt x="4016" y="2445"/>
                    <a:pt x="3904" y="2276"/>
                    <a:pt x="3709" y="2192"/>
                  </a:cubicBezTo>
                  <a:cubicBezTo>
                    <a:pt x="3793" y="2192"/>
                    <a:pt x="3877" y="2152"/>
                    <a:pt x="3877" y="2024"/>
                  </a:cubicBezTo>
                  <a:cubicBezTo>
                    <a:pt x="3877" y="1855"/>
                    <a:pt x="3679" y="1757"/>
                    <a:pt x="3554" y="1686"/>
                  </a:cubicBezTo>
                  <a:cubicBezTo>
                    <a:pt x="3203" y="1477"/>
                    <a:pt x="2795" y="1309"/>
                    <a:pt x="2445" y="1096"/>
                  </a:cubicBezTo>
                  <a:cubicBezTo>
                    <a:pt x="2401" y="1069"/>
                    <a:pt x="2343" y="1029"/>
                    <a:pt x="2276" y="999"/>
                  </a:cubicBezTo>
                  <a:lnTo>
                    <a:pt x="2276" y="999"/>
                  </a:lnTo>
                  <a:cubicBezTo>
                    <a:pt x="2339" y="1013"/>
                    <a:pt x="2403" y="1019"/>
                    <a:pt x="2467" y="1019"/>
                  </a:cubicBezTo>
                  <a:cubicBezTo>
                    <a:pt x="2602" y="1019"/>
                    <a:pt x="2735" y="991"/>
                    <a:pt x="2849" y="945"/>
                  </a:cubicBezTo>
                  <a:cubicBezTo>
                    <a:pt x="2977" y="901"/>
                    <a:pt x="3102" y="759"/>
                    <a:pt x="2964" y="648"/>
                  </a:cubicBezTo>
                  <a:cubicBezTo>
                    <a:pt x="2911" y="612"/>
                    <a:pt x="2840" y="605"/>
                    <a:pt x="2774" y="605"/>
                  </a:cubicBezTo>
                  <a:cubicBezTo>
                    <a:pt x="2736" y="605"/>
                    <a:pt x="2698" y="608"/>
                    <a:pt x="2667" y="608"/>
                  </a:cubicBezTo>
                  <a:cubicBezTo>
                    <a:pt x="2556" y="591"/>
                    <a:pt x="2445" y="577"/>
                    <a:pt x="2330" y="523"/>
                  </a:cubicBezTo>
                  <a:cubicBezTo>
                    <a:pt x="2037" y="382"/>
                    <a:pt x="2121" y="368"/>
                    <a:pt x="1838" y="254"/>
                  </a:cubicBezTo>
                  <a:cubicBezTo>
                    <a:pt x="1824" y="254"/>
                    <a:pt x="1811" y="240"/>
                    <a:pt x="1797" y="240"/>
                  </a:cubicBezTo>
                  <a:cubicBezTo>
                    <a:pt x="1615" y="186"/>
                    <a:pt x="1039" y="18"/>
                    <a:pt x="843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49;p54"/>
            <p:cNvSpPr/>
            <p:nvPr/>
          </p:nvSpPr>
          <p:spPr>
            <a:xfrm>
              <a:off x="2630178" y="4863591"/>
              <a:ext cx="168609" cy="155774"/>
            </a:xfrm>
            <a:custGeom>
              <a:avLst/>
              <a:gdLst/>
              <a:ahLst/>
              <a:cxnLst/>
              <a:rect l="l" t="t" r="r" b="b"/>
              <a:pathLst>
                <a:path w="2010" h="1857" extrusionOk="0">
                  <a:moveTo>
                    <a:pt x="240" y="0"/>
                  </a:moveTo>
                  <a:cubicBezTo>
                    <a:pt x="169" y="0"/>
                    <a:pt x="85" y="0"/>
                    <a:pt x="14" y="14"/>
                  </a:cubicBezTo>
                  <a:cubicBezTo>
                    <a:pt x="0" y="125"/>
                    <a:pt x="0" y="236"/>
                    <a:pt x="0" y="351"/>
                  </a:cubicBezTo>
                  <a:cubicBezTo>
                    <a:pt x="27" y="560"/>
                    <a:pt x="112" y="759"/>
                    <a:pt x="226" y="941"/>
                  </a:cubicBezTo>
                  <a:cubicBezTo>
                    <a:pt x="519" y="1362"/>
                    <a:pt x="1039" y="1811"/>
                    <a:pt x="1575" y="1854"/>
                  </a:cubicBezTo>
                  <a:cubicBezTo>
                    <a:pt x="1594" y="1856"/>
                    <a:pt x="1613" y="1856"/>
                    <a:pt x="1632" y="1856"/>
                  </a:cubicBezTo>
                  <a:cubicBezTo>
                    <a:pt x="1823" y="1856"/>
                    <a:pt x="2010" y="1792"/>
                    <a:pt x="2010" y="1601"/>
                  </a:cubicBezTo>
                  <a:cubicBezTo>
                    <a:pt x="1881" y="1571"/>
                    <a:pt x="1757" y="1558"/>
                    <a:pt x="1659" y="1487"/>
                  </a:cubicBezTo>
                  <a:cubicBezTo>
                    <a:pt x="1420" y="1376"/>
                    <a:pt x="1194" y="1109"/>
                    <a:pt x="1052" y="910"/>
                  </a:cubicBezTo>
                  <a:cubicBezTo>
                    <a:pt x="927" y="742"/>
                    <a:pt x="715" y="351"/>
                    <a:pt x="675" y="138"/>
                  </a:cubicBezTo>
                  <a:cubicBezTo>
                    <a:pt x="617" y="138"/>
                    <a:pt x="533" y="84"/>
                    <a:pt x="479" y="54"/>
                  </a:cubicBezTo>
                  <a:cubicBezTo>
                    <a:pt x="408" y="27"/>
                    <a:pt x="324" y="0"/>
                    <a:pt x="24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50;p54"/>
            <p:cNvSpPr/>
            <p:nvPr/>
          </p:nvSpPr>
          <p:spPr>
            <a:xfrm>
              <a:off x="2504015" y="4968196"/>
              <a:ext cx="350220" cy="101669"/>
            </a:xfrm>
            <a:custGeom>
              <a:avLst/>
              <a:gdLst/>
              <a:ahLst/>
              <a:cxnLst/>
              <a:rect l="l" t="t" r="r" b="b"/>
              <a:pathLst>
                <a:path w="4175" h="1212" extrusionOk="0">
                  <a:moveTo>
                    <a:pt x="71" y="0"/>
                  </a:moveTo>
                  <a:cubicBezTo>
                    <a:pt x="44" y="44"/>
                    <a:pt x="14" y="102"/>
                    <a:pt x="1" y="156"/>
                  </a:cubicBezTo>
                  <a:lnTo>
                    <a:pt x="1" y="186"/>
                  </a:lnTo>
                  <a:cubicBezTo>
                    <a:pt x="156" y="452"/>
                    <a:pt x="550" y="466"/>
                    <a:pt x="803" y="550"/>
                  </a:cubicBezTo>
                  <a:cubicBezTo>
                    <a:pt x="999" y="621"/>
                    <a:pt x="1194" y="705"/>
                    <a:pt x="1376" y="803"/>
                  </a:cubicBezTo>
                  <a:cubicBezTo>
                    <a:pt x="1477" y="860"/>
                    <a:pt x="1562" y="914"/>
                    <a:pt x="1646" y="985"/>
                  </a:cubicBezTo>
                  <a:cubicBezTo>
                    <a:pt x="1882" y="1154"/>
                    <a:pt x="2219" y="1154"/>
                    <a:pt x="2502" y="1180"/>
                  </a:cubicBezTo>
                  <a:cubicBezTo>
                    <a:pt x="2705" y="1199"/>
                    <a:pt x="2913" y="1212"/>
                    <a:pt x="3122" y="1212"/>
                  </a:cubicBezTo>
                  <a:cubicBezTo>
                    <a:pt x="3248" y="1212"/>
                    <a:pt x="3374" y="1207"/>
                    <a:pt x="3500" y="1197"/>
                  </a:cubicBezTo>
                  <a:cubicBezTo>
                    <a:pt x="3682" y="1180"/>
                    <a:pt x="4174" y="1096"/>
                    <a:pt x="4144" y="843"/>
                  </a:cubicBezTo>
                  <a:cubicBezTo>
                    <a:pt x="4104" y="803"/>
                    <a:pt x="4060" y="776"/>
                    <a:pt x="4019" y="759"/>
                  </a:cubicBezTo>
                  <a:cubicBezTo>
                    <a:pt x="3955" y="732"/>
                    <a:pt x="3889" y="722"/>
                    <a:pt x="3820" y="722"/>
                  </a:cubicBezTo>
                  <a:cubicBezTo>
                    <a:pt x="3752" y="722"/>
                    <a:pt x="3682" y="732"/>
                    <a:pt x="3611" y="746"/>
                  </a:cubicBezTo>
                  <a:cubicBezTo>
                    <a:pt x="3456" y="776"/>
                    <a:pt x="3315" y="860"/>
                    <a:pt x="3163" y="901"/>
                  </a:cubicBezTo>
                  <a:cubicBezTo>
                    <a:pt x="3035" y="944"/>
                    <a:pt x="2910" y="985"/>
                    <a:pt x="2782" y="985"/>
                  </a:cubicBezTo>
                  <a:cubicBezTo>
                    <a:pt x="2758" y="988"/>
                    <a:pt x="2734" y="989"/>
                    <a:pt x="2710" y="989"/>
                  </a:cubicBezTo>
                  <a:cubicBezTo>
                    <a:pt x="2608" y="989"/>
                    <a:pt x="2505" y="969"/>
                    <a:pt x="2404" y="958"/>
                  </a:cubicBezTo>
                  <a:cubicBezTo>
                    <a:pt x="2263" y="944"/>
                    <a:pt x="2121" y="914"/>
                    <a:pt x="1996" y="874"/>
                  </a:cubicBezTo>
                  <a:cubicBezTo>
                    <a:pt x="1673" y="789"/>
                    <a:pt x="1393" y="590"/>
                    <a:pt x="1083" y="466"/>
                  </a:cubicBezTo>
                  <a:cubicBezTo>
                    <a:pt x="901" y="381"/>
                    <a:pt x="688" y="338"/>
                    <a:pt x="506" y="270"/>
                  </a:cubicBezTo>
                  <a:cubicBezTo>
                    <a:pt x="409" y="240"/>
                    <a:pt x="324" y="186"/>
                    <a:pt x="253" y="129"/>
                  </a:cubicBezTo>
                  <a:cubicBezTo>
                    <a:pt x="196" y="102"/>
                    <a:pt x="129" y="58"/>
                    <a:pt x="7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51;p54"/>
            <p:cNvSpPr/>
            <p:nvPr/>
          </p:nvSpPr>
          <p:spPr>
            <a:xfrm>
              <a:off x="2509971" y="4864682"/>
              <a:ext cx="341747" cy="186476"/>
            </a:xfrm>
            <a:custGeom>
              <a:avLst/>
              <a:gdLst/>
              <a:ahLst/>
              <a:cxnLst/>
              <a:rect l="l" t="t" r="r" b="b"/>
              <a:pathLst>
                <a:path w="4074" h="2223" extrusionOk="0">
                  <a:moveTo>
                    <a:pt x="1447" y="1"/>
                  </a:moveTo>
                  <a:lnTo>
                    <a:pt x="1447" y="1"/>
                  </a:lnTo>
                  <a:cubicBezTo>
                    <a:pt x="1362" y="28"/>
                    <a:pt x="1278" y="55"/>
                    <a:pt x="1194" y="98"/>
                  </a:cubicBezTo>
                  <a:lnTo>
                    <a:pt x="1180" y="98"/>
                  </a:lnTo>
                  <a:cubicBezTo>
                    <a:pt x="1039" y="240"/>
                    <a:pt x="901" y="365"/>
                    <a:pt x="772" y="506"/>
                  </a:cubicBezTo>
                  <a:cubicBezTo>
                    <a:pt x="563" y="729"/>
                    <a:pt x="169" y="955"/>
                    <a:pt x="0" y="1234"/>
                  </a:cubicBezTo>
                  <a:cubicBezTo>
                    <a:pt x="58" y="1292"/>
                    <a:pt x="125" y="1336"/>
                    <a:pt x="182" y="1363"/>
                  </a:cubicBezTo>
                  <a:cubicBezTo>
                    <a:pt x="253" y="1420"/>
                    <a:pt x="338" y="1474"/>
                    <a:pt x="435" y="1504"/>
                  </a:cubicBezTo>
                  <a:cubicBezTo>
                    <a:pt x="617" y="1572"/>
                    <a:pt x="830" y="1615"/>
                    <a:pt x="1012" y="1700"/>
                  </a:cubicBezTo>
                  <a:cubicBezTo>
                    <a:pt x="1322" y="1824"/>
                    <a:pt x="1602" y="2023"/>
                    <a:pt x="1925" y="2108"/>
                  </a:cubicBezTo>
                  <a:cubicBezTo>
                    <a:pt x="2050" y="2148"/>
                    <a:pt x="2192" y="2178"/>
                    <a:pt x="2333" y="2192"/>
                  </a:cubicBezTo>
                  <a:cubicBezTo>
                    <a:pt x="2434" y="2203"/>
                    <a:pt x="2537" y="2223"/>
                    <a:pt x="2639" y="2223"/>
                  </a:cubicBezTo>
                  <a:cubicBezTo>
                    <a:pt x="2663" y="2223"/>
                    <a:pt x="2687" y="2222"/>
                    <a:pt x="2711" y="2219"/>
                  </a:cubicBezTo>
                  <a:cubicBezTo>
                    <a:pt x="2839" y="2219"/>
                    <a:pt x="2964" y="2178"/>
                    <a:pt x="3092" y="2135"/>
                  </a:cubicBezTo>
                  <a:cubicBezTo>
                    <a:pt x="3244" y="2094"/>
                    <a:pt x="3385" y="2010"/>
                    <a:pt x="3540" y="1980"/>
                  </a:cubicBezTo>
                  <a:cubicBezTo>
                    <a:pt x="3611" y="1966"/>
                    <a:pt x="3681" y="1956"/>
                    <a:pt x="3749" y="1956"/>
                  </a:cubicBezTo>
                  <a:cubicBezTo>
                    <a:pt x="3818" y="1956"/>
                    <a:pt x="3884" y="1966"/>
                    <a:pt x="3948" y="1993"/>
                  </a:cubicBezTo>
                  <a:cubicBezTo>
                    <a:pt x="3989" y="2010"/>
                    <a:pt x="4033" y="2037"/>
                    <a:pt x="4073" y="2077"/>
                  </a:cubicBezTo>
                  <a:cubicBezTo>
                    <a:pt x="4073" y="2037"/>
                    <a:pt x="4060" y="1993"/>
                    <a:pt x="4033" y="1953"/>
                  </a:cubicBezTo>
                  <a:cubicBezTo>
                    <a:pt x="3918" y="1771"/>
                    <a:pt x="3749" y="1713"/>
                    <a:pt x="3567" y="1642"/>
                  </a:cubicBezTo>
                  <a:cubicBezTo>
                    <a:pt x="3527" y="1615"/>
                    <a:pt x="3483" y="1602"/>
                    <a:pt x="3443" y="1588"/>
                  </a:cubicBezTo>
                  <a:cubicBezTo>
                    <a:pt x="3443" y="1779"/>
                    <a:pt x="3256" y="1843"/>
                    <a:pt x="3065" y="1843"/>
                  </a:cubicBezTo>
                  <a:cubicBezTo>
                    <a:pt x="3046" y="1843"/>
                    <a:pt x="3027" y="1843"/>
                    <a:pt x="3008" y="1841"/>
                  </a:cubicBezTo>
                  <a:cubicBezTo>
                    <a:pt x="2472" y="1798"/>
                    <a:pt x="1952" y="1349"/>
                    <a:pt x="1659" y="928"/>
                  </a:cubicBezTo>
                  <a:cubicBezTo>
                    <a:pt x="1545" y="746"/>
                    <a:pt x="1460" y="547"/>
                    <a:pt x="1433" y="338"/>
                  </a:cubicBezTo>
                  <a:cubicBezTo>
                    <a:pt x="1433" y="223"/>
                    <a:pt x="1433" y="112"/>
                    <a:pt x="1447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52;p54"/>
            <p:cNvSpPr/>
            <p:nvPr/>
          </p:nvSpPr>
          <p:spPr>
            <a:xfrm>
              <a:off x="2216373" y="4950664"/>
              <a:ext cx="456251" cy="274220"/>
            </a:xfrm>
            <a:custGeom>
              <a:avLst/>
              <a:gdLst/>
              <a:ahLst/>
              <a:cxnLst/>
              <a:rect l="l" t="t" r="r" b="b"/>
              <a:pathLst>
                <a:path w="5439" h="3269" extrusionOk="0">
                  <a:moveTo>
                    <a:pt x="227" y="0"/>
                  </a:moveTo>
                  <a:lnTo>
                    <a:pt x="227" y="0"/>
                  </a:lnTo>
                  <a:cubicBezTo>
                    <a:pt x="200" y="85"/>
                    <a:pt x="186" y="169"/>
                    <a:pt x="156" y="253"/>
                  </a:cubicBezTo>
                  <a:cubicBezTo>
                    <a:pt x="58" y="786"/>
                    <a:pt x="1" y="1491"/>
                    <a:pt x="523" y="1784"/>
                  </a:cubicBezTo>
                  <a:cubicBezTo>
                    <a:pt x="874" y="1996"/>
                    <a:pt x="1336" y="2010"/>
                    <a:pt x="1717" y="2121"/>
                  </a:cubicBezTo>
                  <a:cubicBezTo>
                    <a:pt x="2152" y="2263"/>
                    <a:pt x="2475" y="2600"/>
                    <a:pt x="2883" y="2795"/>
                  </a:cubicBezTo>
                  <a:cubicBezTo>
                    <a:pt x="3416" y="3048"/>
                    <a:pt x="3935" y="3203"/>
                    <a:pt x="4539" y="3244"/>
                  </a:cubicBezTo>
                  <a:cubicBezTo>
                    <a:pt x="4645" y="3255"/>
                    <a:pt x="4756" y="3268"/>
                    <a:pt x="4863" y="3268"/>
                  </a:cubicBezTo>
                  <a:cubicBezTo>
                    <a:pt x="5056" y="3268"/>
                    <a:pt x="5238" y="3223"/>
                    <a:pt x="5355" y="3035"/>
                  </a:cubicBezTo>
                  <a:cubicBezTo>
                    <a:pt x="5425" y="2923"/>
                    <a:pt x="5439" y="2809"/>
                    <a:pt x="5412" y="2698"/>
                  </a:cubicBezTo>
                  <a:cubicBezTo>
                    <a:pt x="5343" y="2634"/>
                    <a:pt x="5245" y="2610"/>
                    <a:pt x="5137" y="2610"/>
                  </a:cubicBezTo>
                  <a:cubicBezTo>
                    <a:pt x="4913" y="2610"/>
                    <a:pt x="4644" y="2712"/>
                    <a:pt x="4485" y="2768"/>
                  </a:cubicBezTo>
                  <a:cubicBezTo>
                    <a:pt x="4348" y="2818"/>
                    <a:pt x="4211" y="2839"/>
                    <a:pt x="4076" y="2839"/>
                  </a:cubicBezTo>
                  <a:cubicBezTo>
                    <a:pt x="3834" y="2839"/>
                    <a:pt x="3594" y="2773"/>
                    <a:pt x="3359" y="2684"/>
                  </a:cubicBezTo>
                  <a:cubicBezTo>
                    <a:pt x="3190" y="2613"/>
                    <a:pt x="3022" y="2542"/>
                    <a:pt x="2853" y="2445"/>
                  </a:cubicBezTo>
                  <a:cubicBezTo>
                    <a:pt x="2631" y="2333"/>
                    <a:pt x="2432" y="2178"/>
                    <a:pt x="2223" y="2050"/>
                  </a:cubicBezTo>
                  <a:cubicBezTo>
                    <a:pt x="1983" y="1939"/>
                    <a:pt x="1744" y="1828"/>
                    <a:pt x="1491" y="1757"/>
                  </a:cubicBezTo>
                  <a:cubicBezTo>
                    <a:pt x="1265" y="1686"/>
                    <a:pt x="1056" y="1659"/>
                    <a:pt x="844" y="1531"/>
                  </a:cubicBezTo>
                  <a:cubicBezTo>
                    <a:pt x="621" y="1406"/>
                    <a:pt x="439" y="1278"/>
                    <a:pt x="355" y="1025"/>
                  </a:cubicBezTo>
                  <a:cubicBezTo>
                    <a:pt x="298" y="884"/>
                    <a:pt x="254" y="715"/>
                    <a:pt x="240" y="563"/>
                  </a:cubicBezTo>
                  <a:cubicBezTo>
                    <a:pt x="213" y="378"/>
                    <a:pt x="254" y="183"/>
                    <a:pt x="2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53;p54"/>
            <p:cNvSpPr/>
            <p:nvPr/>
          </p:nvSpPr>
          <p:spPr>
            <a:xfrm>
              <a:off x="2400249" y="4918368"/>
              <a:ext cx="194613" cy="209629"/>
            </a:xfrm>
            <a:custGeom>
              <a:avLst/>
              <a:gdLst/>
              <a:ahLst/>
              <a:cxnLst/>
              <a:rect l="l" t="t" r="r" b="b"/>
              <a:pathLst>
                <a:path w="2320" h="2499" extrusionOk="0">
                  <a:moveTo>
                    <a:pt x="843" y="0"/>
                  </a:moveTo>
                  <a:cubicBezTo>
                    <a:pt x="756" y="0"/>
                    <a:pt x="669" y="14"/>
                    <a:pt x="590" y="35"/>
                  </a:cubicBezTo>
                  <a:cubicBezTo>
                    <a:pt x="439" y="62"/>
                    <a:pt x="283" y="146"/>
                    <a:pt x="155" y="244"/>
                  </a:cubicBezTo>
                  <a:cubicBezTo>
                    <a:pt x="115" y="288"/>
                    <a:pt x="58" y="328"/>
                    <a:pt x="17" y="372"/>
                  </a:cubicBezTo>
                  <a:cubicBezTo>
                    <a:pt x="0" y="470"/>
                    <a:pt x="0" y="568"/>
                    <a:pt x="0" y="665"/>
                  </a:cubicBezTo>
                  <a:cubicBezTo>
                    <a:pt x="17" y="891"/>
                    <a:pt x="71" y="1131"/>
                    <a:pt x="169" y="1340"/>
                  </a:cubicBezTo>
                  <a:cubicBezTo>
                    <a:pt x="452" y="1973"/>
                    <a:pt x="1012" y="2381"/>
                    <a:pt x="1703" y="2479"/>
                  </a:cubicBezTo>
                  <a:cubicBezTo>
                    <a:pt x="1764" y="2490"/>
                    <a:pt x="1838" y="2499"/>
                    <a:pt x="1912" y="2499"/>
                  </a:cubicBezTo>
                  <a:cubicBezTo>
                    <a:pt x="2022" y="2499"/>
                    <a:pt x="2132" y="2480"/>
                    <a:pt x="2209" y="2422"/>
                  </a:cubicBezTo>
                  <a:cubicBezTo>
                    <a:pt x="2276" y="2381"/>
                    <a:pt x="2320" y="2297"/>
                    <a:pt x="2320" y="2226"/>
                  </a:cubicBezTo>
                  <a:cubicBezTo>
                    <a:pt x="2040" y="2071"/>
                    <a:pt x="1787" y="1943"/>
                    <a:pt x="1561" y="1636"/>
                  </a:cubicBezTo>
                  <a:cubicBezTo>
                    <a:pt x="1406" y="1424"/>
                    <a:pt x="1238" y="1201"/>
                    <a:pt x="1238" y="932"/>
                  </a:cubicBezTo>
                  <a:lnTo>
                    <a:pt x="1238" y="780"/>
                  </a:lnTo>
                  <a:lnTo>
                    <a:pt x="1238" y="750"/>
                  </a:lnTo>
                  <a:cubicBezTo>
                    <a:pt x="1251" y="709"/>
                    <a:pt x="1251" y="679"/>
                    <a:pt x="1265" y="652"/>
                  </a:cubicBezTo>
                  <a:cubicBezTo>
                    <a:pt x="1281" y="568"/>
                    <a:pt x="1322" y="510"/>
                    <a:pt x="1322" y="426"/>
                  </a:cubicBezTo>
                  <a:cubicBezTo>
                    <a:pt x="1335" y="328"/>
                    <a:pt x="1308" y="217"/>
                    <a:pt x="1238" y="146"/>
                  </a:cubicBezTo>
                  <a:cubicBezTo>
                    <a:pt x="1140" y="40"/>
                    <a:pt x="992" y="0"/>
                    <a:pt x="843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54;p54"/>
            <p:cNvSpPr/>
            <p:nvPr/>
          </p:nvSpPr>
          <p:spPr>
            <a:xfrm>
              <a:off x="2234241" y="4871728"/>
              <a:ext cx="436118" cy="317169"/>
            </a:xfrm>
            <a:custGeom>
              <a:avLst/>
              <a:gdLst/>
              <a:ahLst/>
              <a:cxnLst/>
              <a:rect l="l" t="t" r="r" b="b"/>
              <a:pathLst>
                <a:path w="5199" h="3781" extrusionOk="0">
                  <a:moveTo>
                    <a:pt x="1052" y="1"/>
                  </a:moveTo>
                  <a:cubicBezTo>
                    <a:pt x="479" y="267"/>
                    <a:pt x="169" y="493"/>
                    <a:pt x="14" y="941"/>
                  </a:cubicBezTo>
                  <a:cubicBezTo>
                    <a:pt x="41" y="1124"/>
                    <a:pt x="0" y="1319"/>
                    <a:pt x="27" y="1504"/>
                  </a:cubicBezTo>
                  <a:cubicBezTo>
                    <a:pt x="41" y="1656"/>
                    <a:pt x="85" y="1825"/>
                    <a:pt x="142" y="1966"/>
                  </a:cubicBezTo>
                  <a:cubicBezTo>
                    <a:pt x="226" y="2219"/>
                    <a:pt x="408" y="2347"/>
                    <a:pt x="631" y="2472"/>
                  </a:cubicBezTo>
                  <a:cubicBezTo>
                    <a:pt x="843" y="2600"/>
                    <a:pt x="1052" y="2627"/>
                    <a:pt x="1278" y="2698"/>
                  </a:cubicBezTo>
                  <a:cubicBezTo>
                    <a:pt x="1531" y="2769"/>
                    <a:pt x="1770" y="2880"/>
                    <a:pt x="2010" y="2991"/>
                  </a:cubicBezTo>
                  <a:cubicBezTo>
                    <a:pt x="2219" y="3119"/>
                    <a:pt x="2418" y="3274"/>
                    <a:pt x="2640" y="3386"/>
                  </a:cubicBezTo>
                  <a:cubicBezTo>
                    <a:pt x="2809" y="3483"/>
                    <a:pt x="2977" y="3554"/>
                    <a:pt x="3146" y="3625"/>
                  </a:cubicBezTo>
                  <a:cubicBezTo>
                    <a:pt x="3381" y="3714"/>
                    <a:pt x="3621" y="3780"/>
                    <a:pt x="3863" y="3780"/>
                  </a:cubicBezTo>
                  <a:cubicBezTo>
                    <a:pt x="3998" y="3780"/>
                    <a:pt x="4135" y="3759"/>
                    <a:pt x="4272" y="3709"/>
                  </a:cubicBezTo>
                  <a:cubicBezTo>
                    <a:pt x="4431" y="3653"/>
                    <a:pt x="4700" y="3551"/>
                    <a:pt x="4924" y="3551"/>
                  </a:cubicBezTo>
                  <a:cubicBezTo>
                    <a:pt x="5032" y="3551"/>
                    <a:pt x="5130" y="3575"/>
                    <a:pt x="5199" y="3639"/>
                  </a:cubicBezTo>
                  <a:cubicBezTo>
                    <a:pt x="5142" y="3328"/>
                    <a:pt x="4805" y="3049"/>
                    <a:pt x="4538" y="2907"/>
                  </a:cubicBezTo>
                  <a:cubicBezTo>
                    <a:pt x="4454" y="2853"/>
                    <a:pt x="4370" y="2809"/>
                    <a:pt x="4299" y="2782"/>
                  </a:cubicBezTo>
                  <a:cubicBezTo>
                    <a:pt x="4299" y="2853"/>
                    <a:pt x="4255" y="2937"/>
                    <a:pt x="4188" y="2978"/>
                  </a:cubicBezTo>
                  <a:cubicBezTo>
                    <a:pt x="4111" y="3036"/>
                    <a:pt x="4001" y="3055"/>
                    <a:pt x="3891" y="3055"/>
                  </a:cubicBezTo>
                  <a:cubicBezTo>
                    <a:pt x="3817" y="3055"/>
                    <a:pt x="3743" y="3046"/>
                    <a:pt x="3682" y="3035"/>
                  </a:cubicBezTo>
                  <a:cubicBezTo>
                    <a:pt x="2991" y="2937"/>
                    <a:pt x="2431" y="2529"/>
                    <a:pt x="2148" y="1896"/>
                  </a:cubicBezTo>
                  <a:cubicBezTo>
                    <a:pt x="2050" y="1687"/>
                    <a:pt x="1996" y="1447"/>
                    <a:pt x="1979" y="1221"/>
                  </a:cubicBezTo>
                  <a:cubicBezTo>
                    <a:pt x="1979" y="1124"/>
                    <a:pt x="1979" y="1026"/>
                    <a:pt x="1996" y="928"/>
                  </a:cubicBezTo>
                  <a:lnTo>
                    <a:pt x="1996" y="928"/>
                  </a:lnTo>
                  <a:cubicBezTo>
                    <a:pt x="1800" y="1111"/>
                    <a:pt x="1612" y="1325"/>
                    <a:pt x="1350" y="1325"/>
                  </a:cubicBezTo>
                  <a:cubicBezTo>
                    <a:pt x="1293" y="1325"/>
                    <a:pt x="1232" y="1315"/>
                    <a:pt x="1167" y="1292"/>
                  </a:cubicBezTo>
                  <a:cubicBezTo>
                    <a:pt x="816" y="1167"/>
                    <a:pt x="675" y="759"/>
                    <a:pt x="745" y="422"/>
                  </a:cubicBezTo>
                  <a:cubicBezTo>
                    <a:pt x="772" y="308"/>
                    <a:pt x="900" y="156"/>
                    <a:pt x="1052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55;p54"/>
            <p:cNvSpPr/>
            <p:nvPr/>
          </p:nvSpPr>
          <p:spPr>
            <a:xfrm>
              <a:off x="2608955" y="4648930"/>
              <a:ext cx="297037" cy="226322"/>
            </a:xfrm>
            <a:custGeom>
              <a:avLst/>
              <a:gdLst/>
              <a:ahLst/>
              <a:cxnLst/>
              <a:rect l="l" t="t" r="r" b="b"/>
              <a:pathLst>
                <a:path w="3541" h="2698" extrusionOk="0">
                  <a:moveTo>
                    <a:pt x="2654" y="0"/>
                  </a:moveTo>
                  <a:cubicBezTo>
                    <a:pt x="2613" y="44"/>
                    <a:pt x="2569" y="71"/>
                    <a:pt x="2529" y="115"/>
                  </a:cubicBezTo>
                  <a:cubicBezTo>
                    <a:pt x="2037" y="550"/>
                    <a:pt x="1544" y="985"/>
                    <a:pt x="1069" y="1433"/>
                  </a:cubicBezTo>
                  <a:cubicBezTo>
                    <a:pt x="1153" y="1477"/>
                    <a:pt x="1180" y="1615"/>
                    <a:pt x="1096" y="1686"/>
                  </a:cubicBezTo>
                  <a:cubicBezTo>
                    <a:pt x="954" y="1814"/>
                    <a:pt x="799" y="1912"/>
                    <a:pt x="715" y="1996"/>
                  </a:cubicBezTo>
                  <a:cubicBezTo>
                    <a:pt x="493" y="2235"/>
                    <a:pt x="240" y="2444"/>
                    <a:pt x="0" y="2670"/>
                  </a:cubicBezTo>
                  <a:lnTo>
                    <a:pt x="14" y="2670"/>
                  </a:lnTo>
                  <a:cubicBezTo>
                    <a:pt x="98" y="2627"/>
                    <a:pt x="182" y="2600"/>
                    <a:pt x="267" y="2573"/>
                  </a:cubicBezTo>
                  <a:cubicBezTo>
                    <a:pt x="338" y="2559"/>
                    <a:pt x="422" y="2559"/>
                    <a:pt x="493" y="2559"/>
                  </a:cubicBezTo>
                  <a:cubicBezTo>
                    <a:pt x="577" y="2559"/>
                    <a:pt x="661" y="2586"/>
                    <a:pt x="732" y="2613"/>
                  </a:cubicBezTo>
                  <a:cubicBezTo>
                    <a:pt x="786" y="2643"/>
                    <a:pt x="870" y="2697"/>
                    <a:pt x="928" y="2697"/>
                  </a:cubicBezTo>
                  <a:cubicBezTo>
                    <a:pt x="928" y="2643"/>
                    <a:pt x="1069" y="2515"/>
                    <a:pt x="1110" y="2458"/>
                  </a:cubicBezTo>
                  <a:cubicBezTo>
                    <a:pt x="1194" y="2360"/>
                    <a:pt x="1292" y="2262"/>
                    <a:pt x="1389" y="2178"/>
                  </a:cubicBezTo>
                  <a:cubicBezTo>
                    <a:pt x="1912" y="1784"/>
                    <a:pt x="2529" y="1517"/>
                    <a:pt x="3092" y="1211"/>
                  </a:cubicBezTo>
                  <a:cubicBezTo>
                    <a:pt x="3190" y="1153"/>
                    <a:pt x="3540" y="985"/>
                    <a:pt x="3513" y="830"/>
                  </a:cubicBezTo>
                  <a:cubicBezTo>
                    <a:pt x="3513" y="816"/>
                    <a:pt x="3497" y="789"/>
                    <a:pt x="3470" y="772"/>
                  </a:cubicBezTo>
                  <a:cubicBezTo>
                    <a:pt x="3429" y="732"/>
                    <a:pt x="3345" y="674"/>
                    <a:pt x="3301" y="648"/>
                  </a:cubicBezTo>
                  <a:cubicBezTo>
                    <a:pt x="3062" y="435"/>
                    <a:pt x="2853" y="240"/>
                    <a:pt x="2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6;p54"/>
            <p:cNvSpPr/>
            <p:nvPr/>
          </p:nvSpPr>
          <p:spPr>
            <a:xfrm>
              <a:off x="2290779" y="4627707"/>
              <a:ext cx="417244" cy="355253"/>
            </a:xfrm>
            <a:custGeom>
              <a:avLst/>
              <a:gdLst/>
              <a:ahLst/>
              <a:cxnLst/>
              <a:rect l="l" t="t" r="r" b="b"/>
              <a:pathLst>
                <a:path w="4974" h="4235" extrusionOk="0">
                  <a:moveTo>
                    <a:pt x="2549" y="4192"/>
                  </a:moveTo>
                  <a:cubicBezTo>
                    <a:pt x="2547" y="4199"/>
                    <a:pt x="2545" y="4207"/>
                    <a:pt x="2543" y="4215"/>
                  </a:cubicBezTo>
                  <a:cubicBezTo>
                    <a:pt x="2545" y="4207"/>
                    <a:pt x="2547" y="4199"/>
                    <a:pt x="2549" y="4192"/>
                  </a:cubicBezTo>
                  <a:close/>
                  <a:moveTo>
                    <a:pt x="3048" y="0"/>
                  </a:moveTo>
                  <a:cubicBezTo>
                    <a:pt x="2964" y="14"/>
                    <a:pt x="2907" y="85"/>
                    <a:pt x="2853" y="142"/>
                  </a:cubicBezTo>
                  <a:cubicBezTo>
                    <a:pt x="2782" y="213"/>
                    <a:pt x="2711" y="297"/>
                    <a:pt x="2640" y="368"/>
                  </a:cubicBezTo>
                  <a:cubicBezTo>
                    <a:pt x="2081" y="941"/>
                    <a:pt x="1531" y="1504"/>
                    <a:pt x="1039" y="2138"/>
                  </a:cubicBezTo>
                  <a:cubicBezTo>
                    <a:pt x="884" y="2333"/>
                    <a:pt x="746" y="2542"/>
                    <a:pt x="577" y="2728"/>
                  </a:cubicBezTo>
                  <a:cubicBezTo>
                    <a:pt x="506" y="2795"/>
                    <a:pt x="449" y="2853"/>
                    <a:pt x="378" y="2910"/>
                  </a:cubicBezTo>
                  <a:cubicBezTo>
                    <a:pt x="226" y="3065"/>
                    <a:pt x="98" y="3217"/>
                    <a:pt x="71" y="3331"/>
                  </a:cubicBezTo>
                  <a:cubicBezTo>
                    <a:pt x="1" y="3668"/>
                    <a:pt x="142" y="4076"/>
                    <a:pt x="493" y="4201"/>
                  </a:cubicBezTo>
                  <a:cubicBezTo>
                    <a:pt x="558" y="4224"/>
                    <a:pt x="619" y="4234"/>
                    <a:pt x="676" y="4234"/>
                  </a:cubicBezTo>
                  <a:cubicBezTo>
                    <a:pt x="938" y="4234"/>
                    <a:pt x="1126" y="4020"/>
                    <a:pt x="1322" y="3837"/>
                  </a:cubicBezTo>
                  <a:cubicBezTo>
                    <a:pt x="1363" y="3793"/>
                    <a:pt x="1420" y="3753"/>
                    <a:pt x="1460" y="3709"/>
                  </a:cubicBezTo>
                  <a:cubicBezTo>
                    <a:pt x="1588" y="3611"/>
                    <a:pt x="1744" y="3527"/>
                    <a:pt x="1895" y="3500"/>
                  </a:cubicBezTo>
                  <a:cubicBezTo>
                    <a:pt x="1974" y="3479"/>
                    <a:pt x="2061" y="3465"/>
                    <a:pt x="2148" y="3465"/>
                  </a:cubicBezTo>
                  <a:cubicBezTo>
                    <a:pt x="2297" y="3465"/>
                    <a:pt x="2445" y="3505"/>
                    <a:pt x="2543" y="3611"/>
                  </a:cubicBezTo>
                  <a:cubicBezTo>
                    <a:pt x="2613" y="3682"/>
                    <a:pt x="2640" y="3793"/>
                    <a:pt x="2627" y="3891"/>
                  </a:cubicBezTo>
                  <a:cubicBezTo>
                    <a:pt x="2627" y="3975"/>
                    <a:pt x="2586" y="4033"/>
                    <a:pt x="2570" y="4117"/>
                  </a:cubicBezTo>
                  <a:cubicBezTo>
                    <a:pt x="2559" y="4138"/>
                    <a:pt x="2557" y="4162"/>
                    <a:pt x="2549" y="4192"/>
                  </a:cubicBezTo>
                  <a:lnTo>
                    <a:pt x="2549" y="4192"/>
                  </a:lnTo>
                  <a:cubicBezTo>
                    <a:pt x="2565" y="4145"/>
                    <a:pt x="2590" y="4097"/>
                    <a:pt x="2613" y="4059"/>
                  </a:cubicBezTo>
                  <a:cubicBezTo>
                    <a:pt x="2782" y="3780"/>
                    <a:pt x="3176" y="3554"/>
                    <a:pt x="3385" y="3331"/>
                  </a:cubicBezTo>
                  <a:cubicBezTo>
                    <a:pt x="3514" y="3190"/>
                    <a:pt x="3652" y="3065"/>
                    <a:pt x="3793" y="2923"/>
                  </a:cubicBezTo>
                  <a:cubicBezTo>
                    <a:pt x="4033" y="2697"/>
                    <a:pt x="4286" y="2488"/>
                    <a:pt x="4508" y="2249"/>
                  </a:cubicBezTo>
                  <a:cubicBezTo>
                    <a:pt x="4592" y="2165"/>
                    <a:pt x="4747" y="2067"/>
                    <a:pt x="4889" y="1939"/>
                  </a:cubicBezTo>
                  <a:cubicBezTo>
                    <a:pt x="4973" y="1868"/>
                    <a:pt x="4946" y="1730"/>
                    <a:pt x="4862" y="1686"/>
                  </a:cubicBezTo>
                  <a:lnTo>
                    <a:pt x="4845" y="1686"/>
                  </a:lnTo>
                  <a:cubicBezTo>
                    <a:pt x="4845" y="1673"/>
                    <a:pt x="4832" y="1673"/>
                    <a:pt x="4832" y="1673"/>
                  </a:cubicBezTo>
                  <a:cubicBezTo>
                    <a:pt x="4579" y="1602"/>
                    <a:pt x="4326" y="1406"/>
                    <a:pt x="4171" y="1278"/>
                  </a:cubicBezTo>
                  <a:cubicBezTo>
                    <a:pt x="3820" y="1012"/>
                    <a:pt x="3527" y="759"/>
                    <a:pt x="3315" y="368"/>
                  </a:cubicBezTo>
                  <a:cubicBezTo>
                    <a:pt x="3288" y="284"/>
                    <a:pt x="3244" y="182"/>
                    <a:pt x="3203" y="85"/>
                  </a:cubicBezTo>
                  <a:lnTo>
                    <a:pt x="3190" y="71"/>
                  </a:lnTo>
                  <a:cubicBezTo>
                    <a:pt x="3160" y="31"/>
                    <a:pt x="3106" y="0"/>
                    <a:pt x="3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57;p54"/>
            <p:cNvSpPr/>
            <p:nvPr/>
          </p:nvSpPr>
          <p:spPr>
            <a:xfrm>
              <a:off x="3026115" y="4194189"/>
              <a:ext cx="311129" cy="383354"/>
            </a:xfrm>
            <a:custGeom>
              <a:avLst/>
              <a:gdLst/>
              <a:ahLst/>
              <a:cxnLst/>
              <a:rect l="l" t="t" r="r" b="b"/>
              <a:pathLst>
                <a:path w="3709" h="4570" extrusionOk="0">
                  <a:moveTo>
                    <a:pt x="1207" y="0"/>
                  </a:moveTo>
                  <a:cubicBezTo>
                    <a:pt x="1474" y="293"/>
                    <a:pt x="1686" y="630"/>
                    <a:pt x="1797" y="1025"/>
                  </a:cubicBezTo>
                  <a:cubicBezTo>
                    <a:pt x="1881" y="1305"/>
                    <a:pt x="1868" y="1588"/>
                    <a:pt x="1784" y="1868"/>
                  </a:cubicBezTo>
                  <a:cubicBezTo>
                    <a:pt x="1686" y="2178"/>
                    <a:pt x="1558" y="2373"/>
                    <a:pt x="1322" y="2569"/>
                  </a:cubicBezTo>
                  <a:cubicBezTo>
                    <a:pt x="1291" y="2590"/>
                    <a:pt x="1259" y="2599"/>
                    <a:pt x="1228" y="2599"/>
                  </a:cubicBezTo>
                  <a:cubicBezTo>
                    <a:pt x="1172" y="2599"/>
                    <a:pt x="1122" y="2569"/>
                    <a:pt x="1096" y="2515"/>
                  </a:cubicBezTo>
                  <a:cubicBezTo>
                    <a:pt x="941" y="2640"/>
                    <a:pt x="506" y="2990"/>
                    <a:pt x="0" y="3429"/>
                  </a:cubicBezTo>
                  <a:cubicBezTo>
                    <a:pt x="356" y="4128"/>
                    <a:pt x="1216" y="4570"/>
                    <a:pt x="2020" y="4570"/>
                  </a:cubicBezTo>
                  <a:cubicBezTo>
                    <a:pt x="2068" y="4570"/>
                    <a:pt x="2117" y="4568"/>
                    <a:pt x="2165" y="4565"/>
                  </a:cubicBezTo>
                  <a:cubicBezTo>
                    <a:pt x="2249" y="4524"/>
                    <a:pt x="2347" y="4467"/>
                    <a:pt x="2431" y="4396"/>
                  </a:cubicBezTo>
                  <a:cubicBezTo>
                    <a:pt x="2755" y="4157"/>
                    <a:pt x="3119" y="3904"/>
                    <a:pt x="3358" y="3567"/>
                  </a:cubicBezTo>
                  <a:cubicBezTo>
                    <a:pt x="3624" y="3203"/>
                    <a:pt x="3709" y="2653"/>
                    <a:pt x="3399" y="2289"/>
                  </a:cubicBezTo>
                  <a:cubicBezTo>
                    <a:pt x="3385" y="2276"/>
                    <a:pt x="3385" y="2276"/>
                    <a:pt x="3372" y="2249"/>
                  </a:cubicBezTo>
                  <a:cubicBezTo>
                    <a:pt x="3203" y="2134"/>
                    <a:pt x="3075" y="1996"/>
                    <a:pt x="2923" y="1726"/>
                  </a:cubicBezTo>
                  <a:cubicBezTo>
                    <a:pt x="2923" y="1713"/>
                    <a:pt x="2906" y="1699"/>
                    <a:pt x="2906" y="1686"/>
                  </a:cubicBezTo>
                  <a:cubicBezTo>
                    <a:pt x="2569" y="1278"/>
                    <a:pt x="2192" y="816"/>
                    <a:pt x="2192" y="816"/>
                  </a:cubicBezTo>
                  <a:lnTo>
                    <a:pt x="2205" y="816"/>
                  </a:lnTo>
                  <a:cubicBezTo>
                    <a:pt x="2148" y="786"/>
                    <a:pt x="2107" y="745"/>
                    <a:pt x="2080" y="715"/>
                  </a:cubicBezTo>
                  <a:cubicBezTo>
                    <a:pt x="1770" y="492"/>
                    <a:pt x="1504" y="253"/>
                    <a:pt x="120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58;p54"/>
            <p:cNvSpPr/>
            <p:nvPr/>
          </p:nvSpPr>
          <p:spPr>
            <a:xfrm>
              <a:off x="2558288" y="4299800"/>
              <a:ext cx="588118" cy="469420"/>
            </a:xfrm>
            <a:custGeom>
              <a:avLst/>
              <a:gdLst/>
              <a:ahLst/>
              <a:cxnLst/>
              <a:rect l="l" t="t" r="r" b="b"/>
              <a:pathLst>
                <a:path w="7011" h="5596" extrusionOk="0">
                  <a:moveTo>
                    <a:pt x="5210" y="0"/>
                  </a:moveTo>
                  <a:cubicBezTo>
                    <a:pt x="5108" y="0"/>
                    <a:pt x="5006" y="7"/>
                    <a:pt x="4903" y="19"/>
                  </a:cubicBezTo>
                  <a:cubicBezTo>
                    <a:pt x="4664" y="46"/>
                    <a:pt x="4411" y="117"/>
                    <a:pt x="4185" y="201"/>
                  </a:cubicBezTo>
                  <a:cubicBezTo>
                    <a:pt x="4144" y="214"/>
                    <a:pt x="4101" y="231"/>
                    <a:pt x="4060" y="245"/>
                  </a:cubicBezTo>
                  <a:cubicBezTo>
                    <a:pt x="3372" y="511"/>
                    <a:pt x="2796" y="932"/>
                    <a:pt x="2290" y="1411"/>
                  </a:cubicBezTo>
                  <a:cubicBezTo>
                    <a:pt x="1518" y="2126"/>
                    <a:pt x="884" y="2996"/>
                    <a:pt x="183" y="3798"/>
                  </a:cubicBezTo>
                  <a:cubicBezTo>
                    <a:pt x="126" y="3855"/>
                    <a:pt x="72" y="3923"/>
                    <a:pt x="1" y="3980"/>
                  </a:cubicBezTo>
                  <a:lnTo>
                    <a:pt x="14" y="3994"/>
                  </a:lnTo>
                  <a:cubicBezTo>
                    <a:pt x="55" y="4091"/>
                    <a:pt x="99" y="4193"/>
                    <a:pt x="126" y="4277"/>
                  </a:cubicBezTo>
                  <a:cubicBezTo>
                    <a:pt x="338" y="4668"/>
                    <a:pt x="631" y="4921"/>
                    <a:pt x="982" y="5187"/>
                  </a:cubicBezTo>
                  <a:cubicBezTo>
                    <a:pt x="1137" y="5315"/>
                    <a:pt x="1390" y="5511"/>
                    <a:pt x="1643" y="5582"/>
                  </a:cubicBezTo>
                  <a:cubicBezTo>
                    <a:pt x="1643" y="5582"/>
                    <a:pt x="1656" y="5582"/>
                    <a:pt x="1656" y="5595"/>
                  </a:cubicBezTo>
                  <a:lnTo>
                    <a:pt x="1673" y="5595"/>
                  </a:lnTo>
                  <a:cubicBezTo>
                    <a:pt x="2148" y="5147"/>
                    <a:pt x="2641" y="4712"/>
                    <a:pt x="3133" y="4277"/>
                  </a:cubicBezTo>
                  <a:cubicBezTo>
                    <a:pt x="3173" y="4233"/>
                    <a:pt x="3217" y="4206"/>
                    <a:pt x="3258" y="4162"/>
                  </a:cubicBezTo>
                  <a:cubicBezTo>
                    <a:pt x="3807" y="3670"/>
                    <a:pt x="4792" y="2827"/>
                    <a:pt x="5577" y="2170"/>
                  </a:cubicBezTo>
                  <a:cubicBezTo>
                    <a:pt x="6083" y="1731"/>
                    <a:pt x="6518" y="1381"/>
                    <a:pt x="6673" y="1256"/>
                  </a:cubicBezTo>
                  <a:cubicBezTo>
                    <a:pt x="6686" y="1243"/>
                    <a:pt x="6700" y="1243"/>
                    <a:pt x="6713" y="1226"/>
                  </a:cubicBezTo>
                  <a:cubicBezTo>
                    <a:pt x="7010" y="932"/>
                    <a:pt x="6518" y="467"/>
                    <a:pt x="6309" y="315"/>
                  </a:cubicBezTo>
                  <a:cubicBezTo>
                    <a:pt x="5962" y="92"/>
                    <a:pt x="5592" y="0"/>
                    <a:pt x="5210" y="0"/>
                  </a:cubicBezTo>
                  <a:close/>
                </a:path>
              </a:pathLst>
            </a:custGeom>
            <a:solidFill>
              <a:srgbClr val="F6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59;p54"/>
            <p:cNvSpPr/>
            <p:nvPr/>
          </p:nvSpPr>
          <p:spPr>
            <a:xfrm>
              <a:off x="2831502" y="4481747"/>
              <a:ext cx="376224" cy="232026"/>
            </a:xfrm>
            <a:custGeom>
              <a:avLst/>
              <a:gdLst/>
              <a:ahLst/>
              <a:cxnLst/>
              <a:rect l="l" t="t" r="r" b="b"/>
              <a:pathLst>
                <a:path w="4485" h="2766" extrusionOk="0">
                  <a:moveTo>
                    <a:pt x="2320" y="1"/>
                  </a:moveTo>
                  <a:cubicBezTo>
                    <a:pt x="1535" y="658"/>
                    <a:pt x="550" y="1501"/>
                    <a:pt x="1" y="1993"/>
                  </a:cubicBezTo>
                  <a:cubicBezTo>
                    <a:pt x="200" y="2233"/>
                    <a:pt x="409" y="2428"/>
                    <a:pt x="648" y="2641"/>
                  </a:cubicBezTo>
                  <a:cubicBezTo>
                    <a:pt x="692" y="2667"/>
                    <a:pt x="776" y="2725"/>
                    <a:pt x="817" y="2765"/>
                  </a:cubicBezTo>
                  <a:cubicBezTo>
                    <a:pt x="874" y="2738"/>
                    <a:pt x="945" y="2681"/>
                    <a:pt x="999" y="2654"/>
                  </a:cubicBezTo>
                  <a:cubicBezTo>
                    <a:pt x="1491" y="2401"/>
                    <a:pt x="1983" y="2148"/>
                    <a:pt x="2489" y="1953"/>
                  </a:cubicBezTo>
                  <a:cubicBezTo>
                    <a:pt x="3008" y="1754"/>
                    <a:pt x="3514" y="1545"/>
                    <a:pt x="4019" y="1332"/>
                  </a:cubicBezTo>
                  <a:cubicBezTo>
                    <a:pt x="4174" y="1278"/>
                    <a:pt x="4330" y="1221"/>
                    <a:pt x="4485" y="1137"/>
                  </a:cubicBezTo>
                  <a:lnTo>
                    <a:pt x="4485" y="1137"/>
                  </a:lnTo>
                  <a:cubicBezTo>
                    <a:pt x="4437" y="1140"/>
                    <a:pt x="4388" y="1142"/>
                    <a:pt x="4340" y="1142"/>
                  </a:cubicBezTo>
                  <a:cubicBezTo>
                    <a:pt x="3536" y="1142"/>
                    <a:pt x="2676" y="700"/>
                    <a:pt x="2320" y="1"/>
                  </a:cubicBezTo>
                  <a:close/>
                </a:path>
              </a:pathLst>
            </a:custGeom>
            <a:solidFill>
              <a:srgbClr val="F6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60;p54"/>
            <p:cNvSpPr/>
            <p:nvPr/>
          </p:nvSpPr>
          <p:spPr>
            <a:xfrm>
              <a:off x="3711875" y="3345357"/>
              <a:ext cx="355924" cy="375134"/>
            </a:xfrm>
            <a:custGeom>
              <a:avLst/>
              <a:gdLst/>
              <a:ahLst/>
              <a:cxnLst/>
              <a:rect l="l" t="t" r="r" b="b"/>
              <a:pathLst>
                <a:path w="4243" h="4472" extrusionOk="0">
                  <a:moveTo>
                    <a:pt x="1234" y="0"/>
                  </a:moveTo>
                  <a:cubicBezTo>
                    <a:pt x="814" y="0"/>
                    <a:pt x="390" y="104"/>
                    <a:pt x="1" y="285"/>
                  </a:cubicBezTo>
                  <a:lnTo>
                    <a:pt x="156" y="285"/>
                  </a:lnTo>
                  <a:cubicBezTo>
                    <a:pt x="547" y="285"/>
                    <a:pt x="955" y="329"/>
                    <a:pt x="1336" y="399"/>
                  </a:cubicBezTo>
                  <a:cubicBezTo>
                    <a:pt x="1447" y="413"/>
                    <a:pt x="1558" y="440"/>
                    <a:pt x="1660" y="467"/>
                  </a:cubicBezTo>
                  <a:cubicBezTo>
                    <a:pt x="1896" y="524"/>
                    <a:pt x="2121" y="608"/>
                    <a:pt x="2334" y="720"/>
                  </a:cubicBezTo>
                  <a:cubicBezTo>
                    <a:pt x="2880" y="1016"/>
                    <a:pt x="3328" y="1465"/>
                    <a:pt x="3554" y="2068"/>
                  </a:cubicBezTo>
                  <a:cubicBezTo>
                    <a:pt x="3821" y="2800"/>
                    <a:pt x="3864" y="3643"/>
                    <a:pt x="3581" y="4401"/>
                  </a:cubicBezTo>
                  <a:cubicBezTo>
                    <a:pt x="3581" y="4401"/>
                    <a:pt x="3598" y="4415"/>
                    <a:pt x="3612" y="4415"/>
                  </a:cubicBezTo>
                  <a:cubicBezTo>
                    <a:pt x="3659" y="4454"/>
                    <a:pt x="3705" y="4471"/>
                    <a:pt x="3747" y="4471"/>
                  </a:cubicBezTo>
                  <a:cubicBezTo>
                    <a:pt x="3829" y="4471"/>
                    <a:pt x="3898" y="4406"/>
                    <a:pt x="3935" y="4303"/>
                  </a:cubicBezTo>
                  <a:cubicBezTo>
                    <a:pt x="4087" y="3811"/>
                    <a:pt x="4242" y="3332"/>
                    <a:pt x="4229" y="2813"/>
                  </a:cubicBezTo>
                  <a:cubicBezTo>
                    <a:pt x="4215" y="2294"/>
                    <a:pt x="4047" y="1788"/>
                    <a:pt x="3723" y="1380"/>
                  </a:cubicBezTo>
                  <a:cubicBezTo>
                    <a:pt x="3457" y="1030"/>
                    <a:pt x="3092" y="720"/>
                    <a:pt x="2711" y="484"/>
                  </a:cubicBezTo>
                  <a:cubicBezTo>
                    <a:pt x="2543" y="369"/>
                    <a:pt x="2374" y="285"/>
                    <a:pt x="2206" y="200"/>
                  </a:cubicBezTo>
                  <a:cubicBezTo>
                    <a:pt x="2165" y="187"/>
                    <a:pt x="2135" y="173"/>
                    <a:pt x="2095" y="160"/>
                  </a:cubicBezTo>
                  <a:cubicBezTo>
                    <a:pt x="1818" y="51"/>
                    <a:pt x="1527" y="0"/>
                    <a:pt x="1234" y="0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61;p54"/>
            <p:cNvSpPr/>
            <p:nvPr/>
          </p:nvSpPr>
          <p:spPr>
            <a:xfrm>
              <a:off x="3566838" y="3369180"/>
              <a:ext cx="469253" cy="476467"/>
            </a:xfrm>
            <a:custGeom>
              <a:avLst/>
              <a:gdLst/>
              <a:ahLst/>
              <a:cxnLst/>
              <a:rect l="l" t="t" r="r" b="b"/>
              <a:pathLst>
                <a:path w="5594" h="5680" extrusionOk="0">
                  <a:moveTo>
                    <a:pt x="1730" y="1"/>
                  </a:moveTo>
                  <a:cubicBezTo>
                    <a:pt x="1632" y="45"/>
                    <a:pt x="1548" y="98"/>
                    <a:pt x="1450" y="156"/>
                  </a:cubicBezTo>
                  <a:cubicBezTo>
                    <a:pt x="1056" y="395"/>
                    <a:pt x="718" y="719"/>
                    <a:pt x="466" y="1096"/>
                  </a:cubicBezTo>
                  <a:cubicBezTo>
                    <a:pt x="311" y="1322"/>
                    <a:pt x="142" y="1562"/>
                    <a:pt x="58" y="1815"/>
                  </a:cubicBezTo>
                  <a:cubicBezTo>
                    <a:pt x="0" y="1970"/>
                    <a:pt x="31" y="2152"/>
                    <a:pt x="101" y="2320"/>
                  </a:cubicBezTo>
                  <a:cubicBezTo>
                    <a:pt x="128" y="2404"/>
                    <a:pt x="169" y="2489"/>
                    <a:pt x="213" y="2560"/>
                  </a:cubicBezTo>
                  <a:cubicBezTo>
                    <a:pt x="337" y="2796"/>
                    <a:pt x="536" y="3008"/>
                    <a:pt x="691" y="3234"/>
                  </a:cubicBezTo>
                  <a:lnTo>
                    <a:pt x="705" y="3247"/>
                  </a:lnTo>
                  <a:cubicBezTo>
                    <a:pt x="705" y="3247"/>
                    <a:pt x="705" y="3261"/>
                    <a:pt x="718" y="3261"/>
                  </a:cubicBezTo>
                  <a:cubicBezTo>
                    <a:pt x="887" y="3500"/>
                    <a:pt x="1069" y="3753"/>
                    <a:pt x="1251" y="4006"/>
                  </a:cubicBezTo>
                  <a:cubicBezTo>
                    <a:pt x="1619" y="4498"/>
                    <a:pt x="1983" y="4973"/>
                    <a:pt x="2391" y="5408"/>
                  </a:cubicBezTo>
                  <a:cubicBezTo>
                    <a:pt x="2553" y="5581"/>
                    <a:pt x="2731" y="5679"/>
                    <a:pt x="2918" y="5679"/>
                  </a:cubicBezTo>
                  <a:cubicBezTo>
                    <a:pt x="3038" y="5679"/>
                    <a:pt x="3162" y="5638"/>
                    <a:pt x="3287" y="5550"/>
                  </a:cubicBezTo>
                  <a:cubicBezTo>
                    <a:pt x="3598" y="5354"/>
                    <a:pt x="3780" y="5172"/>
                    <a:pt x="3850" y="4805"/>
                  </a:cubicBezTo>
                  <a:cubicBezTo>
                    <a:pt x="3908" y="4525"/>
                    <a:pt x="3766" y="4313"/>
                    <a:pt x="3655" y="4060"/>
                  </a:cubicBezTo>
                  <a:cubicBezTo>
                    <a:pt x="3557" y="3807"/>
                    <a:pt x="3695" y="3571"/>
                    <a:pt x="3948" y="3470"/>
                  </a:cubicBezTo>
                  <a:cubicBezTo>
                    <a:pt x="4033" y="3439"/>
                    <a:pt x="4122" y="3425"/>
                    <a:pt x="4210" y="3425"/>
                  </a:cubicBezTo>
                  <a:cubicBezTo>
                    <a:pt x="4398" y="3425"/>
                    <a:pt x="4588" y="3488"/>
                    <a:pt x="4751" y="3584"/>
                  </a:cubicBezTo>
                  <a:cubicBezTo>
                    <a:pt x="4875" y="3638"/>
                    <a:pt x="4990" y="3740"/>
                    <a:pt x="5088" y="3837"/>
                  </a:cubicBezTo>
                  <a:cubicBezTo>
                    <a:pt x="5115" y="3864"/>
                    <a:pt x="5142" y="3891"/>
                    <a:pt x="5159" y="3935"/>
                  </a:cubicBezTo>
                  <a:cubicBezTo>
                    <a:pt x="5213" y="3992"/>
                    <a:pt x="5256" y="4060"/>
                    <a:pt x="5310" y="4117"/>
                  </a:cubicBezTo>
                  <a:cubicBezTo>
                    <a:pt x="5593" y="3359"/>
                    <a:pt x="5550" y="2516"/>
                    <a:pt x="5283" y="1784"/>
                  </a:cubicBezTo>
                  <a:cubicBezTo>
                    <a:pt x="5057" y="1181"/>
                    <a:pt x="4609" y="732"/>
                    <a:pt x="4063" y="436"/>
                  </a:cubicBezTo>
                  <a:cubicBezTo>
                    <a:pt x="3850" y="324"/>
                    <a:pt x="3625" y="240"/>
                    <a:pt x="3389" y="183"/>
                  </a:cubicBezTo>
                  <a:cubicBezTo>
                    <a:pt x="3287" y="156"/>
                    <a:pt x="3176" y="129"/>
                    <a:pt x="3065" y="115"/>
                  </a:cubicBezTo>
                  <a:cubicBezTo>
                    <a:pt x="2684" y="45"/>
                    <a:pt x="2276" y="1"/>
                    <a:pt x="1885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2;p54"/>
            <p:cNvSpPr/>
            <p:nvPr/>
          </p:nvSpPr>
          <p:spPr>
            <a:xfrm>
              <a:off x="3363165" y="4132785"/>
              <a:ext cx="428820" cy="773420"/>
            </a:xfrm>
            <a:custGeom>
              <a:avLst/>
              <a:gdLst/>
              <a:ahLst/>
              <a:cxnLst/>
              <a:rect l="l" t="t" r="r" b="b"/>
              <a:pathLst>
                <a:path w="5112" h="9220" extrusionOk="0">
                  <a:moveTo>
                    <a:pt x="1" y="0"/>
                  </a:moveTo>
                  <a:cubicBezTo>
                    <a:pt x="112" y="284"/>
                    <a:pt x="223" y="506"/>
                    <a:pt x="321" y="746"/>
                  </a:cubicBezTo>
                  <a:cubicBezTo>
                    <a:pt x="379" y="874"/>
                    <a:pt x="436" y="985"/>
                    <a:pt x="490" y="1110"/>
                  </a:cubicBezTo>
                  <a:cubicBezTo>
                    <a:pt x="773" y="1224"/>
                    <a:pt x="689" y="1238"/>
                    <a:pt x="982" y="1379"/>
                  </a:cubicBezTo>
                  <a:cubicBezTo>
                    <a:pt x="1097" y="1433"/>
                    <a:pt x="1208" y="1447"/>
                    <a:pt x="1319" y="1464"/>
                  </a:cubicBezTo>
                  <a:cubicBezTo>
                    <a:pt x="1350" y="1464"/>
                    <a:pt x="1388" y="1461"/>
                    <a:pt x="1426" y="1461"/>
                  </a:cubicBezTo>
                  <a:cubicBezTo>
                    <a:pt x="1492" y="1461"/>
                    <a:pt x="1563" y="1468"/>
                    <a:pt x="1616" y="1504"/>
                  </a:cubicBezTo>
                  <a:cubicBezTo>
                    <a:pt x="1754" y="1615"/>
                    <a:pt x="1629" y="1757"/>
                    <a:pt x="1501" y="1801"/>
                  </a:cubicBezTo>
                  <a:cubicBezTo>
                    <a:pt x="1387" y="1847"/>
                    <a:pt x="1254" y="1875"/>
                    <a:pt x="1119" y="1875"/>
                  </a:cubicBezTo>
                  <a:cubicBezTo>
                    <a:pt x="1055" y="1875"/>
                    <a:pt x="991" y="1869"/>
                    <a:pt x="928" y="1855"/>
                  </a:cubicBezTo>
                  <a:lnTo>
                    <a:pt x="928" y="1855"/>
                  </a:lnTo>
                  <a:cubicBezTo>
                    <a:pt x="995" y="1885"/>
                    <a:pt x="1053" y="1925"/>
                    <a:pt x="1097" y="1952"/>
                  </a:cubicBezTo>
                  <a:cubicBezTo>
                    <a:pt x="1447" y="2165"/>
                    <a:pt x="1855" y="2333"/>
                    <a:pt x="2206" y="2542"/>
                  </a:cubicBezTo>
                  <a:cubicBezTo>
                    <a:pt x="2331" y="2613"/>
                    <a:pt x="2529" y="2711"/>
                    <a:pt x="2529" y="2880"/>
                  </a:cubicBezTo>
                  <a:cubicBezTo>
                    <a:pt x="2529" y="3008"/>
                    <a:pt x="2445" y="3048"/>
                    <a:pt x="2361" y="3048"/>
                  </a:cubicBezTo>
                  <a:cubicBezTo>
                    <a:pt x="2556" y="3132"/>
                    <a:pt x="2668" y="3301"/>
                    <a:pt x="2570" y="3416"/>
                  </a:cubicBezTo>
                  <a:cubicBezTo>
                    <a:pt x="2524" y="3477"/>
                    <a:pt x="2444" y="3496"/>
                    <a:pt x="2360" y="3496"/>
                  </a:cubicBezTo>
                  <a:cubicBezTo>
                    <a:pt x="2291" y="3496"/>
                    <a:pt x="2220" y="3483"/>
                    <a:pt x="2162" y="3470"/>
                  </a:cubicBezTo>
                  <a:cubicBezTo>
                    <a:pt x="2091" y="3443"/>
                    <a:pt x="1993" y="3402"/>
                    <a:pt x="1896" y="3358"/>
                  </a:cubicBezTo>
                  <a:lnTo>
                    <a:pt x="1896" y="3358"/>
                  </a:lnTo>
                  <a:cubicBezTo>
                    <a:pt x="1993" y="3429"/>
                    <a:pt x="2051" y="3513"/>
                    <a:pt x="2051" y="3598"/>
                  </a:cubicBezTo>
                  <a:cubicBezTo>
                    <a:pt x="2046" y="3696"/>
                    <a:pt x="1994" y="3731"/>
                    <a:pt x="1921" y="3731"/>
                  </a:cubicBezTo>
                  <a:cubicBezTo>
                    <a:pt x="1765" y="3731"/>
                    <a:pt x="1514" y="3570"/>
                    <a:pt x="1447" y="3540"/>
                  </a:cubicBezTo>
                  <a:cubicBezTo>
                    <a:pt x="1376" y="3513"/>
                    <a:pt x="1306" y="3470"/>
                    <a:pt x="1248" y="3443"/>
                  </a:cubicBezTo>
                  <a:lnTo>
                    <a:pt x="1248" y="3443"/>
                  </a:lnTo>
                  <a:cubicBezTo>
                    <a:pt x="1306" y="3709"/>
                    <a:pt x="1349" y="3975"/>
                    <a:pt x="1403" y="4245"/>
                  </a:cubicBezTo>
                  <a:cubicBezTo>
                    <a:pt x="1572" y="4960"/>
                    <a:pt x="1838" y="5678"/>
                    <a:pt x="2219" y="6322"/>
                  </a:cubicBezTo>
                  <a:cubicBezTo>
                    <a:pt x="2782" y="7279"/>
                    <a:pt x="3413" y="8206"/>
                    <a:pt x="3976" y="9160"/>
                  </a:cubicBezTo>
                  <a:cubicBezTo>
                    <a:pt x="3989" y="9160"/>
                    <a:pt x="3989" y="9174"/>
                    <a:pt x="3989" y="9174"/>
                  </a:cubicBezTo>
                  <a:cubicBezTo>
                    <a:pt x="4095" y="9213"/>
                    <a:pt x="4231" y="9219"/>
                    <a:pt x="4361" y="9219"/>
                  </a:cubicBezTo>
                  <a:cubicBezTo>
                    <a:pt x="4422" y="9219"/>
                    <a:pt x="4482" y="9218"/>
                    <a:pt x="4535" y="9218"/>
                  </a:cubicBezTo>
                  <a:cubicBezTo>
                    <a:pt x="4734" y="9201"/>
                    <a:pt x="4974" y="9187"/>
                    <a:pt x="5112" y="9032"/>
                  </a:cubicBezTo>
                  <a:cubicBezTo>
                    <a:pt x="5014" y="8881"/>
                    <a:pt x="4974" y="8682"/>
                    <a:pt x="4903" y="8500"/>
                  </a:cubicBezTo>
                  <a:cubicBezTo>
                    <a:pt x="4734" y="8092"/>
                    <a:pt x="4552" y="7684"/>
                    <a:pt x="4411" y="7262"/>
                  </a:cubicBezTo>
                  <a:cubicBezTo>
                    <a:pt x="4299" y="6912"/>
                    <a:pt x="4215" y="6561"/>
                    <a:pt x="4131" y="6211"/>
                  </a:cubicBezTo>
                  <a:cubicBezTo>
                    <a:pt x="4047" y="5914"/>
                    <a:pt x="4016" y="5607"/>
                    <a:pt x="3932" y="5310"/>
                  </a:cubicBezTo>
                  <a:cubicBezTo>
                    <a:pt x="3848" y="4987"/>
                    <a:pt x="3763" y="4666"/>
                    <a:pt x="3666" y="4343"/>
                  </a:cubicBezTo>
                  <a:cubicBezTo>
                    <a:pt x="3541" y="4006"/>
                    <a:pt x="3355" y="3722"/>
                    <a:pt x="3187" y="3402"/>
                  </a:cubicBezTo>
                  <a:cubicBezTo>
                    <a:pt x="2921" y="2896"/>
                    <a:pt x="2867" y="2320"/>
                    <a:pt x="2782" y="1757"/>
                  </a:cubicBezTo>
                  <a:cubicBezTo>
                    <a:pt x="2681" y="1167"/>
                    <a:pt x="2627" y="843"/>
                    <a:pt x="2374" y="311"/>
                  </a:cubicBezTo>
                  <a:cubicBezTo>
                    <a:pt x="2342" y="312"/>
                    <a:pt x="2310" y="312"/>
                    <a:pt x="2277" y="312"/>
                  </a:cubicBezTo>
                  <a:cubicBezTo>
                    <a:pt x="1855" y="312"/>
                    <a:pt x="1422" y="234"/>
                    <a:pt x="1097" y="156"/>
                  </a:cubicBezTo>
                  <a:cubicBezTo>
                    <a:pt x="716" y="71"/>
                    <a:pt x="352" y="14"/>
                    <a:pt x="1" y="0"/>
                  </a:cubicBezTo>
                  <a:close/>
                </a:path>
              </a:pathLst>
            </a:custGeom>
            <a:solidFill>
              <a:srgbClr val="F6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63;p54"/>
            <p:cNvSpPr/>
            <p:nvPr/>
          </p:nvSpPr>
          <p:spPr>
            <a:xfrm>
              <a:off x="2595953" y="3542319"/>
              <a:ext cx="1112399" cy="616723"/>
            </a:xfrm>
            <a:custGeom>
              <a:avLst/>
              <a:gdLst/>
              <a:ahLst/>
              <a:cxnLst/>
              <a:rect l="l" t="t" r="r" b="b"/>
              <a:pathLst>
                <a:path w="13261" h="7352" extrusionOk="0">
                  <a:moveTo>
                    <a:pt x="9788" y="0"/>
                  </a:moveTo>
                  <a:cubicBezTo>
                    <a:pt x="9376" y="0"/>
                    <a:pt x="8963" y="63"/>
                    <a:pt x="8557" y="142"/>
                  </a:cubicBezTo>
                  <a:cubicBezTo>
                    <a:pt x="8372" y="172"/>
                    <a:pt x="8189" y="212"/>
                    <a:pt x="7994" y="256"/>
                  </a:cubicBezTo>
                  <a:cubicBezTo>
                    <a:pt x="7347" y="411"/>
                    <a:pt x="6686" y="593"/>
                    <a:pt x="6055" y="816"/>
                  </a:cubicBezTo>
                  <a:cubicBezTo>
                    <a:pt x="5732" y="930"/>
                    <a:pt x="253" y="2812"/>
                    <a:pt x="0" y="2883"/>
                  </a:cubicBezTo>
                  <a:cubicBezTo>
                    <a:pt x="14" y="2896"/>
                    <a:pt x="44" y="2909"/>
                    <a:pt x="58" y="2923"/>
                  </a:cubicBezTo>
                  <a:cubicBezTo>
                    <a:pt x="142" y="2994"/>
                    <a:pt x="226" y="3065"/>
                    <a:pt x="297" y="3135"/>
                  </a:cubicBezTo>
                  <a:cubicBezTo>
                    <a:pt x="310" y="3149"/>
                    <a:pt x="324" y="3162"/>
                    <a:pt x="351" y="3176"/>
                  </a:cubicBezTo>
                  <a:cubicBezTo>
                    <a:pt x="449" y="3260"/>
                    <a:pt x="550" y="3361"/>
                    <a:pt x="634" y="3459"/>
                  </a:cubicBezTo>
                  <a:cubicBezTo>
                    <a:pt x="745" y="3557"/>
                    <a:pt x="830" y="3668"/>
                    <a:pt x="927" y="3783"/>
                  </a:cubicBezTo>
                  <a:cubicBezTo>
                    <a:pt x="1238" y="4147"/>
                    <a:pt x="1629" y="4555"/>
                    <a:pt x="1770" y="4862"/>
                  </a:cubicBezTo>
                  <a:cubicBezTo>
                    <a:pt x="2151" y="5017"/>
                    <a:pt x="2529" y="5185"/>
                    <a:pt x="2893" y="5354"/>
                  </a:cubicBezTo>
                  <a:cubicBezTo>
                    <a:pt x="2853" y="5172"/>
                    <a:pt x="2853" y="4990"/>
                    <a:pt x="2879" y="4835"/>
                  </a:cubicBezTo>
                  <a:cubicBezTo>
                    <a:pt x="2937" y="4373"/>
                    <a:pt x="3301" y="4036"/>
                    <a:pt x="3625" y="3739"/>
                  </a:cubicBezTo>
                  <a:cubicBezTo>
                    <a:pt x="4130" y="3290"/>
                    <a:pt x="4693" y="2896"/>
                    <a:pt x="5297" y="2572"/>
                  </a:cubicBezTo>
                  <a:cubicBezTo>
                    <a:pt x="5590" y="2434"/>
                    <a:pt x="5887" y="2293"/>
                    <a:pt x="6197" y="2181"/>
                  </a:cubicBezTo>
                  <a:cubicBezTo>
                    <a:pt x="6224" y="2053"/>
                    <a:pt x="6295" y="1969"/>
                    <a:pt x="6406" y="1912"/>
                  </a:cubicBezTo>
                  <a:cubicBezTo>
                    <a:pt x="6672" y="1574"/>
                    <a:pt x="6996" y="1281"/>
                    <a:pt x="7390" y="1069"/>
                  </a:cubicBezTo>
                  <a:cubicBezTo>
                    <a:pt x="7572" y="971"/>
                    <a:pt x="7950" y="846"/>
                    <a:pt x="8287" y="762"/>
                  </a:cubicBezTo>
                  <a:cubicBezTo>
                    <a:pt x="8503" y="712"/>
                    <a:pt x="8727" y="682"/>
                    <a:pt x="8952" y="682"/>
                  </a:cubicBezTo>
                  <a:cubicBezTo>
                    <a:pt x="9111" y="682"/>
                    <a:pt x="9270" y="697"/>
                    <a:pt x="9427" y="732"/>
                  </a:cubicBezTo>
                  <a:cubicBezTo>
                    <a:pt x="9932" y="833"/>
                    <a:pt x="10354" y="1086"/>
                    <a:pt x="10748" y="1507"/>
                  </a:cubicBezTo>
                  <a:cubicBezTo>
                    <a:pt x="10846" y="1605"/>
                    <a:pt x="10917" y="1716"/>
                    <a:pt x="10984" y="1827"/>
                  </a:cubicBezTo>
                  <a:cubicBezTo>
                    <a:pt x="11139" y="2080"/>
                    <a:pt x="11224" y="2363"/>
                    <a:pt x="11254" y="2657"/>
                  </a:cubicBezTo>
                  <a:cubicBezTo>
                    <a:pt x="11308" y="3176"/>
                    <a:pt x="11153" y="3725"/>
                    <a:pt x="10833" y="4160"/>
                  </a:cubicBezTo>
                  <a:cubicBezTo>
                    <a:pt x="10549" y="4555"/>
                    <a:pt x="10243" y="4794"/>
                    <a:pt x="9777" y="4946"/>
                  </a:cubicBezTo>
                  <a:cubicBezTo>
                    <a:pt x="9160" y="5172"/>
                    <a:pt x="8456" y="5300"/>
                    <a:pt x="7798" y="5327"/>
                  </a:cubicBezTo>
                  <a:lnTo>
                    <a:pt x="7798" y="5229"/>
                  </a:lnTo>
                  <a:cubicBezTo>
                    <a:pt x="7770" y="5243"/>
                    <a:pt x="7739" y="5250"/>
                    <a:pt x="7707" y="5250"/>
                  </a:cubicBezTo>
                  <a:cubicBezTo>
                    <a:pt x="7647" y="5250"/>
                    <a:pt x="7584" y="5223"/>
                    <a:pt x="7529" y="5158"/>
                  </a:cubicBezTo>
                  <a:cubicBezTo>
                    <a:pt x="7431" y="5229"/>
                    <a:pt x="7333" y="5283"/>
                    <a:pt x="7235" y="5327"/>
                  </a:cubicBezTo>
                  <a:cubicBezTo>
                    <a:pt x="7053" y="5398"/>
                    <a:pt x="6841" y="5452"/>
                    <a:pt x="6632" y="5468"/>
                  </a:cubicBezTo>
                  <a:lnTo>
                    <a:pt x="6379" y="5468"/>
                  </a:lnTo>
                  <a:cubicBezTo>
                    <a:pt x="6659" y="5748"/>
                    <a:pt x="6925" y="6042"/>
                    <a:pt x="7192" y="6352"/>
                  </a:cubicBezTo>
                  <a:cubicBezTo>
                    <a:pt x="7431" y="6618"/>
                    <a:pt x="7684" y="6884"/>
                    <a:pt x="7937" y="7154"/>
                  </a:cubicBezTo>
                  <a:cubicBezTo>
                    <a:pt x="8269" y="7069"/>
                    <a:pt x="8612" y="7036"/>
                    <a:pt x="8955" y="7036"/>
                  </a:cubicBezTo>
                  <a:cubicBezTo>
                    <a:pt x="9019" y="7036"/>
                    <a:pt x="9083" y="7037"/>
                    <a:pt x="9147" y="7039"/>
                  </a:cubicBezTo>
                  <a:cubicBezTo>
                    <a:pt x="9498" y="7053"/>
                    <a:pt x="9862" y="7110"/>
                    <a:pt x="10243" y="7195"/>
                  </a:cubicBezTo>
                  <a:cubicBezTo>
                    <a:pt x="10568" y="7273"/>
                    <a:pt x="11001" y="7351"/>
                    <a:pt x="11423" y="7351"/>
                  </a:cubicBezTo>
                  <a:cubicBezTo>
                    <a:pt x="11456" y="7351"/>
                    <a:pt x="11488" y="7351"/>
                    <a:pt x="11520" y="7350"/>
                  </a:cubicBezTo>
                  <a:cubicBezTo>
                    <a:pt x="11898" y="7336"/>
                    <a:pt x="12279" y="7238"/>
                    <a:pt x="12532" y="6999"/>
                  </a:cubicBezTo>
                  <a:cubicBezTo>
                    <a:pt x="12967" y="6591"/>
                    <a:pt x="13149" y="6015"/>
                    <a:pt x="13206" y="5425"/>
                  </a:cubicBezTo>
                  <a:cubicBezTo>
                    <a:pt x="13220" y="5101"/>
                    <a:pt x="13260" y="4750"/>
                    <a:pt x="13193" y="4413"/>
                  </a:cubicBezTo>
                  <a:cubicBezTo>
                    <a:pt x="13162" y="4302"/>
                    <a:pt x="13108" y="4120"/>
                    <a:pt x="13064" y="4005"/>
                  </a:cubicBezTo>
                  <a:cubicBezTo>
                    <a:pt x="12953" y="4036"/>
                    <a:pt x="12855" y="4063"/>
                    <a:pt x="12741" y="4089"/>
                  </a:cubicBezTo>
                  <a:cubicBezTo>
                    <a:pt x="12754" y="4187"/>
                    <a:pt x="12727" y="4342"/>
                    <a:pt x="12700" y="4440"/>
                  </a:cubicBezTo>
                  <a:cubicBezTo>
                    <a:pt x="12545" y="5030"/>
                    <a:pt x="12067" y="5691"/>
                    <a:pt x="11507" y="5903"/>
                  </a:cubicBezTo>
                  <a:cubicBezTo>
                    <a:pt x="11827" y="5313"/>
                    <a:pt x="12110" y="4723"/>
                    <a:pt x="12249" y="4063"/>
                  </a:cubicBezTo>
                  <a:cubicBezTo>
                    <a:pt x="12292" y="3921"/>
                    <a:pt x="12319" y="3766"/>
                    <a:pt x="12333" y="3614"/>
                  </a:cubicBezTo>
                  <a:cubicBezTo>
                    <a:pt x="12417" y="2953"/>
                    <a:pt x="12319" y="2279"/>
                    <a:pt x="12151" y="1632"/>
                  </a:cubicBezTo>
                  <a:cubicBezTo>
                    <a:pt x="12137" y="1547"/>
                    <a:pt x="12110" y="1450"/>
                    <a:pt x="12067" y="1365"/>
                  </a:cubicBezTo>
                  <a:cubicBezTo>
                    <a:pt x="11787" y="691"/>
                    <a:pt x="11210" y="226"/>
                    <a:pt x="10509" y="74"/>
                  </a:cubicBezTo>
                  <a:cubicBezTo>
                    <a:pt x="10270" y="22"/>
                    <a:pt x="10029" y="0"/>
                    <a:pt x="9788" y="0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64;p54"/>
            <p:cNvSpPr/>
            <p:nvPr/>
          </p:nvSpPr>
          <p:spPr>
            <a:xfrm>
              <a:off x="3250088" y="3765117"/>
              <a:ext cx="294436" cy="224057"/>
            </a:xfrm>
            <a:custGeom>
              <a:avLst/>
              <a:gdLst/>
              <a:ahLst/>
              <a:cxnLst/>
              <a:rect l="l" t="t" r="r" b="b"/>
              <a:pathLst>
                <a:path w="3510" h="2671" extrusionOk="0">
                  <a:moveTo>
                    <a:pt x="3456" y="1"/>
                  </a:moveTo>
                  <a:lnTo>
                    <a:pt x="3456" y="1"/>
                  </a:lnTo>
                  <a:cubicBezTo>
                    <a:pt x="2613" y="227"/>
                    <a:pt x="1248" y="648"/>
                    <a:pt x="196" y="941"/>
                  </a:cubicBezTo>
                  <a:cubicBezTo>
                    <a:pt x="294" y="1278"/>
                    <a:pt x="351" y="1616"/>
                    <a:pt x="338" y="1996"/>
                  </a:cubicBezTo>
                  <a:cubicBezTo>
                    <a:pt x="338" y="2206"/>
                    <a:pt x="196" y="2502"/>
                    <a:pt x="0" y="2573"/>
                  </a:cubicBezTo>
                  <a:lnTo>
                    <a:pt x="0" y="2671"/>
                  </a:lnTo>
                  <a:cubicBezTo>
                    <a:pt x="658" y="2644"/>
                    <a:pt x="1362" y="2516"/>
                    <a:pt x="1979" y="2290"/>
                  </a:cubicBezTo>
                  <a:cubicBezTo>
                    <a:pt x="2445" y="2138"/>
                    <a:pt x="2751" y="1899"/>
                    <a:pt x="3035" y="1504"/>
                  </a:cubicBezTo>
                  <a:cubicBezTo>
                    <a:pt x="3355" y="1069"/>
                    <a:pt x="3510" y="520"/>
                    <a:pt x="3456" y="1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65;p54"/>
            <p:cNvSpPr/>
            <p:nvPr/>
          </p:nvSpPr>
          <p:spPr>
            <a:xfrm>
              <a:off x="3240441" y="3695577"/>
              <a:ext cx="299637" cy="148560"/>
            </a:xfrm>
            <a:custGeom>
              <a:avLst/>
              <a:gdLst/>
              <a:ahLst/>
              <a:cxnLst/>
              <a:rect l="l" t="t" r="r" b="b"/>
              <a:pathLst>
                <a:path w="3572" h="1771" extrusionOk="0">
                  <a:moveTo>
                    <a:pt x="3301" y="0"/>
                  </a:moveTo>
                  <a:cubicBezTo>
                    <a:pt x="2418" y="253"/>
                    <a:pt x="1026" y="661"/>
                    <a:pt x="1" y="958"/>
                  </a:cubicBezTo>
                  <a:cubicBezTo>
                    <a:pt x="129" y="1224"/>
                    <a:pt x="227" y="1490"/>
                    <a:pt x="311" y="1770"/>
                  </a:cubicBezTo>
                  <a:cubicBezTo>
                    <a:pt x="1363" y="1477"/>
                    <a:pt x="2728" y="1056"/>
                    <a:pt x="3571" y="830"/>
                  </a:cubicBezTo>
                  <a:cubicBezTo>
                    <a:pt x="3541" y="536"/>
                    <a:pt x="3456" y="253"/>
                    <a:pt x="330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66;p54"/>
            <p:cNvSpPr/>
            <p:nvPr/>
          </p:nvSpPr>
          <p:spPr>
            <a:xfrm>
              <a:off x="3133236" y="3599445"/>
              <a:ext cx="384193" cy="176494"/>
            </a:xfrm>
            <a:custGeom>
              <a:avLst/>
              <a:gdLst/>
              <a:ahLst/>
              <a:cxnLst/>
              <a:rect l="l" t="t" r="r" b="b"/>
              <a:pathLst>
                <a:path w="4580" h="2104" extrusionOk="0">
                  <a:moveTo>
                    <a:pt x="2547" y="1"/>
                  </a:moveTo>
                  <a:cubicBezTo>
                    <a:pt x="2322" y="1"/>
                    <a:pt x="2098" y="31"/>
                    <a:pt x="1882" y="81"/>
                  </a:cubicBezTo>
                  <a:cubicBezTo>
                    <a:pt x="1545" y="165"/>
                    <a:pt x="1167" y="290"/>
                    <a:pt x="985" y="388"/>
                  </a:cubicBezTo>
                  <a:cubicBezTo>
                    <a:pt x="591" y="600"/>
                    <a:pt x="267" y="893"/>
                    <a:pt x="1" y="1217"/>
                  </a:cubicBezTo>
                  <a:cubicBezTo>
                    <a:pt x="102" y="1160"/>
                    <a:pt x="226" y="1132"/>
                    <a:pt x="350" y="1132"/>
                  </a:cubicBezTo>
                  <a:cubicBezTo>
                    <a:pt x="466" y="1132"/>
                    <a:pt x="581" y="1156"/>
                    <a:pt x="675" y="1204"/>
                  </a:cubicBezTo>
                  <a:cubicBezTo>
                    <a:pt x="985" y="1372"/>
                    <a:pt x="1124" y="1767"/>
                    <a:pt x="1265" y="2060"/>
                  </a:cubicBezTo>
                  <a:cubicBezTo>
                    <a:pt x="1265" y="2073"/>
                    <a:pt x="1265" y="2090"/>
                    <a:pt x="1279" y="2104"/>
                  </a:cubicBezTo>
                  <a:cubicBezTo>
                    <a:pt x="2304" y="1807"/>
                    <a:pt x="3696" y="1399"/>
                    <a:pt x="4579" y="1146"/>
                  </a:cubicBezTo>
                  <a:cubicBezTo>
                    <a:pt x="4512" y="1035"/>
                    <a:pt x="4441" y="924"/>
                    <a:pt x="4343" y="826"/>
                  </a:cubicBezTo>
                  <a:cubicBezTo>
                    <a:pt x="3949" y="405"/>
                    <a:pt x="3527" y="152"/>
                    <a:pt x="3022" y="51"/>
                  </a:cubicBezTo>
                  <a:cubicBezTo>
                    <a:pt x="2865" y="16"/>
                    <a:pt x="2706" y="1"/>
                    <a:pt x="2547" y="1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67;p54"/>
            <p:cNvSpPr/>
            <p:nvPr/>
          </p:nvSpPr>
          <p:spPr>
            <a:xfrm>
              <a:off x="2835193" y="3717219"/>
              <a:ext cx="492740" cy="579561"/>
            </a:xfrm>
            <a:custGeom>
              <a:avLst/>
              <a:gdLst/>
              <a:ahLst/>
              <a:cxnLst/>
              <a:rect l="l" t="t" r="r" b="b"/>
              <a:pathLst>
                <a:path w="5874" h="6909" extrusionOk="0">
                  <a:moveTo>
                    <a:pt x="3716" y="1"/>
                  </a:moveTo>
                  <a:cubicBezTo>
                    <a:pt x="3681" y="1"/>
                    <a:pt x="3645" y="4"/>
                    <a:pt x="3611" y="12"/>
                  </a:cubicBezTo>
                  <a:cubicBezTo>
                    <a:pt x="3540" y="25"/>
                    <a:pt x="3497" y="39"/>
                    <a:pt x="3470" y="52"/>
                  </a:cubicBezTo>
                  <a:cubicBezTo>
                    <a:pt x="3429" y="66"/>
                    <a:pt x="3385" y="79"/>
                    <a:pt x="3345" y="96"/>
                  </a:cubicBezTo>
                  <a:cubicBezTo>
                    <a:pt x="3035" y="208"/>
                    <a:pt x="2738" y="349"/>
                    <a:pt x="2445" y="487"/>
                  </a:cubicBezTo>
                  <a:cubicBezTo>
                    <a:pt x="1841" y="811"/>
                    <a:pt x="1278" y="1205"/>
                    <a:pt x="773" y="1654"/>
                  </a:cubicBezTo>
                  <a:cubicBezTo>
                    <a:pt x="449" y="1951"/>
                    <a:pt x="85" y="2288"/>
                    <a:pt x="27" y="2750"/>
                  </a:cubicBezTo>
                  <a:cubicBezTo>
                    <a:pt x="1" y="2905"/>
                    <a:pt x="1" y="3087"/>
                    <a:pt x="41" y="3269"/>
                  </a:cubicBezTo>
                  <a:cubicBezTo>
                    <a:pt x="901" y="3663"/>
                    <a:pt x="1700" y="4112"/>
                    <a:pt x="2458" y="4745"/>
                  </a:cubicBezTo>
                  <a:cubicBezTo>
                    <a:pt x="2809" y="5039"/>
                    <a:pt x="3190" y="5335"/>
                    <a:pt x="3483" y="5686"/>
                  </a:cubicBezTo>
                  <a:cubicBezTo>
                    <a:pt x="3780" y="5939"/>
                    <a:pt x="4046" y="6178"/>
                    <a:pt x="4356" y="6401"/>
                  </a:cubicBezTo>
                  <a:cubicBezTo>
                    <a:pt x="4383" y="6431"/>
                    <a:pt x="4424" y="6472"/>
                    <a:pt x="4481" y="6502"/>
                  </a:cubicBezTo>
                  <a:cubicBezTo>
                    <a:pt x="4623" y="6613"/>
                    <a:pt x="4805" y="6768"/>
                    <a:pt x="4916" y="6853"/>
                  </a:cubicBezTo>
                  <a:cubicBezTo>
                    <a:pt x="4930" y="6866"/>
                    <a:pt x="4930" y="6866"/>
                    <a:pt x="4946" y="6866"/>
                  </a:cubicBezTo>
                  <a:cubicBezTo>
                    <a:pt x="4990" y="6892"/>
                    <a:pt x="5035" y="6909"/>
                    <a:pt x="5081" y="6909"/>
                  </a:cubicBezTo>
                  <a:cubicBezTo>
                    <a:pt x="5105" y="6909"/>
                    <a:pt x="5130" y="6904"/>
                    <a:pt x="5155" y="6893"/>
                  </a:cubicBezTo>
                  <a:cubicBezTo>
                    <a:pt x="5213" y="6866"/>
                    <a:pt x="5253" y="6853"/>
                    <a:pt x="5284" y="6839"/>
                  </a:cubicBezTo>
                  <a:cubicBezTo>
                    <a:pt x="5435" y="6755"/>
                    <a:pt x="5563" y="6627"/>
                    <a:pt x="5675" y="6502"/>
                  </a:cubicBezTo>
                  <a:cubicBezTo>
                    <a:pt x="5789" y="6360"/>
                    <a:pt x="5843" y="6178"/>
                    <a:pt x="5857" y="5996"/>
                  </a:cubicBezTo>
                  <a:cubicBezTo>
                    <a:pt x="5873" y="5925"/>
                    <a:pt x="5843" y="5855"/>
                    <a:pt x="5789" y="5811"/>
                  </a:cubicBezTo>
                  <a:cubicBezTo>
                    <a:pt x="5550" y="5575"/>
                    <a:pt x="5310" y="5322"/>
                    <a:pt x="5085" y="5069"/>
                  </a:cubicBezTo>
                  <a:cubicBezTo>
                    <a:pt x="4832" y="4799"/>
                    <a:pt x="4579" y="4533"/>
                    <a:pt x="4340" y="4267"/>
                  </a:cubicBezTo>
                  <a:cubicBezTo>
                    <a:pt x="4073" y="3957"/>
                    <a:pt x="3807" y="3663"/>
                    <a:pt x="3527" y="3383"/>
                  </a:cubicBezTo>
                  <a:lnTo>
                    <a:pt x="3780" y="3383"/>
                  </a:lnTo>
                  <a:cubicBezTo>
                    <a:pt x="3989" y="3367"/>
                    <a:pt x="4201" y="3313"/>
                    <a:pt x="4383" y="3242"/>
                  </a:cubicBezTo>
                  <a:cubicBezTo>
                    <a:pt x="4481" y="3198"/>
                    <a:pt x="4579" y="3144"/>
                    <a:pt x="4677" y="3073"/>
                  </a:cubicBezTo>
                  <a:cubicBezTo>
                    <a:pt x="4734" y="3029"/>
                    <a:pt x="4791" y="2975"/>
                    <a:pt x="4832" y="2918"/>
                  </a:cubicBezTo>
                  <a:cubicBezTo>
                    <a:pt x="4876" y="2878"/>
                    <a:pt x="4903" y="2820"/>
                    <a:pt x="4916" y="2750"/>
                  </a:cubicBezTo>
                  <a:cubicBezTo>
                    <a:pt x="4930" y="2554"/>
                    <a:pt x="4889" y="2342"/>
                    <a:pt x="4862" y="2146"/>
                  </a:cubicBezTo>
                  <a:cubicBezTo>
                    <a:pt x="4818" y="1907"/>
                    <a:pt x="4747" y="1667"/>
                    <a:pt x="4677" y="1428"/>
                  </a:cubicBezTo>
                  <a:cubicBezTo>
                    <a:pt x="4592" y="1219"/>
                    <a:pt x="4508" y="1023"/>
                    <a:pt x="4424" y="824"/>
                  </a:cubicBezTo>
                  <a:cubicBezTo>
                    <a:pt x="4340" y="629"/>
                    <a:pt x="4255" y="417"/>
                    <a:pt x="4144" y="234"/>
                  </a:cubicBezTo>
                  <a:cubicBezTo>
                    <a:pt x="4052" y="84"/>
                    <a:pt x="3882" y="1"/>
                    <a:pt x="3716" y="1"/>
                  </a:cubicBezTo>
                  <a:close/>
                </a:path>
              </a:pathLst>
            </a:custGeom>
            <a:solidFill>
              <a:srgbClr val="F6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68;p54"/>
            <p:cNvSpPr/>
            <p:nvPr/>
          </p:nvSpPr>
          <p:spPr>
            <a:xfrm>
              <a:off x="3115704" y="3694318"/>
              <a:ext cx="163827" cy="288481"/>
            </a:xfrm>
            <a:custGeom>
              <a:avLst/>
              <a:gdLst/>
              <a:ahLst/>
              <a:cxnLst/>
              <a:rect l="l" t="t" r="r" b="b"/>
              <a:pathLst>
                <a:path w="1953" h="3439" extrusionOk="0">
                  <a:moveTo>
                    <a:pt x="559" y="1"/>
                  </a:moveTo>
                  <a:cubicBezTo>
                    <a:pt x="435" y="1"/>
                    <a:pt x="311" y="29"/>
                    <a:pt x="210" y="86"/>
                  </a:cubicBezTo>
                  <a:cubicBezTo>
                    <a:pt x="99" y="157"/>
                    <a:pt x="28" y="241"/>
                    <a:pt x="1" y="369"/>
                  </a:cubicBezTo>
                  <a:cubicBezTo>
                    <a:pt x="41" y="352"/>
                    <a:pt x="85" y="339"/>
                    <a:pt x="126" y="325"/>
                  </a:cubicBezTo>
                  <a:cubicBezTo>
                    <a:pt x="153" y="312"/>
                    <a:pt x="196" y="298"/>
                    <a:pt x="267" y="285"/>
                  </a:cubicBezTo>
                  <a:cubicBezTo>
                    <a:pt x="301" y="277"/>
                    <a:pt x="337" y="274"/>
                    <a:pt x="372" y="274"/>
                  </a:cubicBezTo>
                  <a:cubicBezTo>
                    <a:pt x="538" y="274"/>
                    <a:pt x="708" y="357"/>
                    <a:pt x="800" y="507"/>
                  </a:cubicBezTo>
                  <a:cubicBezTo>
                    <a:pt x="911" y="690"/>
                    <a:pt x="996" y="902"/>
                    <a:pt x="1080" y="1097"/>
                  </a:cubicBezTo>
                  <a:cubicBezTo>
                    <a:pt x="1164" y="1296"/>
                    <a:pt x="1248" y="1492"/>
                    <a:pt x="1333" y="1701"/>
                  </a:cubicBezTo>
                  <a:cubicBezTo>
                    <a:pt x="1403" y="1940"/>
                    <a:pt x="1474" y="2180"/>
                    <a:pt x="1518" y="2419"/>
                  </a:cubicBezTo>
                  <a:cubicBezTo>
                    <a:pt x="1545" y="2615"/>
                    <a:pt x="1586" y="2827"/>
                    <a:pt x="1572" y="3023"/>
                  </a:cubicBezTo>
                  <a:cubicBezTo>
                    <a:pt x="1559" y="3093"/>
                    <a:pt x="1532" y="3151"/>
                    <a:pt x="1488" y="3191"/>
                  </a:cubicBezTo>
                  <a:cubicBezTo>
                    <a:pt x="1447" y="3248"/>
                    <a:pt x="1390" y="3302"/>
                    <a:pt x="1333" y="3346"/>
                  </a:cubicBezTo>
                  <a:cubicBezTo>
                    <a:pt x="1388" y="3411"/>
                    <a:pt x="1451" y="3438"/>
                    <a:pt x="1511" y="3438"/>
                  </a:cubicBezTo>
                  <a:cubicBezTo>
                    <a:pt x="1543" y="3438"/>
                    <a:pt x="1574" y="3431"/>
                    <a:pt x="1602" y="3417"/>
                  </a:cubicBezTo>
                  <a:cubicBezTo>
                    <a:pt x="1798" y="3346"/>
                    <a:pt x="1940" y="3050"/>
                    <a:pt x="1940" y="2840"/>
                  </a:cubicBezTo>
                  <a:cubicBezTo>
                    <a:pt x="1953" y="2460"/>
                    <a:pt x="1896" y="2122"/>
                    <a:pt x="1798" y="1785"/>
                  </a:cubicBezTo>
                  <a:cubicBezTo>
                    <a:pt x="1714" y="1505"/>
                    <a:pt x="1616" y="1239"/>
                    <a:pt x="1488" y="973"/>
                  </a:cubicBezTo>
                  <a:cubicBezTo>
                    <a:pt x="1474" y="959"/>
                    <a:pt x="1474" y="942"/>
                    <a:pt x="1474" y="929"/>
                  </a:cubicBezTo>
                  <a:cubicBezTo>
                    <a:pt x="1333" y="636"/>
                    <a:pt x="1194" y="241"/>
                    <a:pt x="884" y="73"/>
                  </a:cubicBezTo>
                  <a:cubicBezTo>
                    <a:pt x="790" y="25"/>
                    <a:pt x="675" y="1"/>
                    <a:pt x="559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69;p54"/>
            <p:cNvSpPr/>
            <p:nvPr/>
          </p:nvSpPr>
          <p:spPr>
            <a:xfrm>
              <a:off x="2495794" y="3832477"/>
              <a:ext cx="688193" cy="579813"/>
            </a:xfrm>
            <a:custGeom>
              <a:avLst/>
              <a:gdLst/>
              <a:ahLst/>
              <a:cxnLst/>
              <a:rect l="l" t="t" r="r" b="b"/>
              <a:pathLst>
                <a:path w="8204" h="6912" extrusionOk="0">
                  <a:moveTo>
                    <a:pt x="1828" y="0"/>
                  </a:moveTo>
                  <a:cubicBezTo>
                    <a:pt x="1531" y="196"/>
                    <a:pt x="928" y="617"/>
                    <a:pt x="732" y="745"/>
                  </a:cubicBezTo>
                  <a:cubicBezTo>
                    <a:pt x="227" y="1082"/>
                    <a:pt x="1" y="1740"/>
                    <a:pt x="240" y="2303"/>
                  </a:cubicBezTo>
                  <a:cubicBezTo>
                    <a:pt x="281" y="2400"/>
                    <a:pt x="338" y="2485"/>
                    <a:pt x="395" y="2556"/>
                  </a:cubicBezTo>
                  <a:cubicBezTo>
                    <a:pt x="901" y="3146"/>
                    <a:pt x="1953" y="3385"/>
                    <a:pt x="2654" y="3624"/>
                  </a:cubicBezTo>
                  <a:cubicBezTo>
                    <a:pt x="3430" y="3877"/>
                    <a:pt x="4256" y="4170"/>
                    <a:pt x="4876" y="4706"/>
                  </a:cubicBezTo>
                  <a:cubicBezTo>
                    <a:pt x="5129" y="4916"/>
                    <a:pt x="5466" y="5239"/>
                    <a:pt x="5648" y="5590"/>
                  </a:cubicBezTo>
                  <a:cubicBezTo>
                    <a:pt x="5751" y="5578"/>
                    <a:pt x="5853" y="5571"/>
                    <a:pt x="5955" y="5571"/>
                  </a:cubicBezTo>
                  <a:cubicBezTo>
                    <a:pt x="6337" y="5571"/>
                    <a:pt x="6707" y="5663"/>
                    <a:pt x="7054" y="5886"/>
                  </a:cubicBezTo>
                  <a:cubicBezTo>
                    <a:pt x="7263" y="6038"/>
                    <a:pt x="7755" y="6503"/>
                    <a:pt x="7458" y="6797"/>
                  </a:cubicBezTo>
                  <a:cubicBezTo>
                    <a:pt x="7445" y="6814"/>
                    <a:pt x="7431" y="6814"/>
                    <a:pt x="7418" y="6827"/>
                  </a:cubicBezTo>
                  <a:cubicBezTo>
                    <a:pt x="7444" y="6881"/>
                    <a:pt x="7494" y="6911"/>
                    <a:pt x="7550" y="6911"/>
                  </a:cubicBezTo>
                  <a:cubicBezTo>
                    <a:pt x="7581" y="6911"/>
                    <a:pt x="7613" y="6902"/>
                    <a:pt x="7644" y="6881"/>
                  </a:cubicBezTo>
                  <a:cubicBezTo>
                    <a:pt x="7880" y="6685"/>
                    <a:pt x="8008" y="6490"/>
                    <a:pt x="8106" y="6180"/>
                  </a:cubicBezTo>
                  <a:cubicBezTo>
                    <a:pt x="8190" y="5900"/>
                    <a:pt x="8203" y="5617"/>
                    <a:pt x="8119" y="5337"/>
                  </a:cubicBezTo>
                  <a:cubicBezTo>
                    <a:pt x="8008" y="4942"/>
                    <a:pt x="7796" y="4605"/>
                    <a:pt x="7529" y="4312"/>
                  </a:cubicBezTo>
                  <a:cubicBezTo>
                    <a:pt x="7236" y="3961"/>
                    <a:pt x="6855" y="3665"/>
                    <a:pt x="6504" y="3371"/>
                  </a:cubicBezTo>
                  <a:cubicBezTo>
                    <a:pt x="5746" y="2738"/>
                    <a:pt x="4947" y="2289"/>
                    <a:pt x="4087" y="1895"/>
                  </a:cubicBezTo>
                  <a:cubicBezTo>
                    <a:pt x="3723" y="1726"/>
                    <a:pt x="3345" y="1558"/>
                    <a:pt x="2964" y="1403"/>
                  </a:cubicBezTo>
                  <a:cubicBezTo>
                    <a:pt x="2823" y="1096"/>
                    <a:pt x="2432" y="688"/>
                    <a:pt x="2121" y="324"/>
                  </a:cubicBezTo>
                  <a:cubicBezTo>
                    <a:pt x="2024" y="209"/>
                    <a:pt x="1939" y="98"/>
                    <a:pt x="1828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70;p54"/>
            <p:cNvSpPr/>
            <p:nvPr/>
          </p:nvSpPr>
          <p:spPr>
            <a:xfrm>
              <a:off x="2454523" y="3805298"/>
              <a:ext cx="515054" cy="511363"/>
            </a:xfrm>
            <a:custGeom>
              <a:avLst/>
              <a:gdLst/>
              <a:ahLst/>
              <a:cxnLst/>
              <a:rect l="l" t="t" r="r" b="b"/>
              <a:pathLst>
                <a:path w="6140" h="6096" extrusionOk="0">
                  <a:moveTo>
                    <a:pt x="1983" y="0"/>
                  </a:moveTo>
                  <a:cubicBezTo>
                    <a:pt x="1784" y="112"/>
                    <a:pt x="1602" y="209"/>
                    <a:pt x="1545" y="253"/>
                  </a:cubicBezTo>
                  <a:cubicBezTo>
                    <a:pt x="1309" y="378"/>
                    <a:pt x="1096" y="479"/>
                    <a:pt x="901" y="648"/>
                  </a:cubicBezTo>
                  <a:cubicBezTo>
                    <a:pt x="618" y="901"/>
                    <a:pt x="351" y="1292"/>
                    <a:pt x="213" y="1642"/>
                  </a:cubicBezTo>
                  <a:cubicBezTo>
                    <a:pt x="14" y="2178"/>
                    <a:pt x="1" y="2755"/>
                    <a:pt x="395" y="3203"/>
                  </a:cubicBezTo>
                  <a:cubicBezTo>
                    <a:pt x="901" y="3793"/>
                    <a:pt x="1757" y="3935"/>
                    <a:pt x="2458" y="4171"/>
                  </a:cubicBezTo>
                  <a:cubicBezTo>
                    <a:pt x="3230" y="4424"/>
                    <a:pt x="4046" y="4734"/>
                    <a:pt x="4680" y="5253"/>
                  </a:cubicBezTo>
                  <a:cubicBezTo>
                    <a:pt x="4916" y="5452"/>
                    <a:pt x="5226" y="5759"/>
                    <a:pt x="5422" y="6096"/>
                  </a:cubicBezTo>
                  <a:cubicBezTo>
                    <a:pt x="5648" y="6012"/>
                    <a:pt x="5901" y="5941"/>
                    <a:pt x="6140" y="5914"/>
                  </a:cubicBezTo>
                  <a:cubicBezTo>
                    <a:pt x="5958" y="5563"/>
                    <a:pt x="5621" y="5240"/>
                    <a:pt x="5368" y="5030"/>
                  </a:cubicBezTo>
                  <a:cubicBezTo>
                    <a:pt x="4748" y="4494"/>
                    <a:pt x="3922" y="4201"/>
                    <a:pt x="3146" y="3948"/>
                  </a:cubicBezTo>
                  <a:cubicBezTo>
                    <a:pt x="2445" y="3709"/>
                    <a:pt x="1393" y="3470"/>
                    <a:pt x="887" y="2880"/>
                  </a:cubicBezTo>
                  <a:cubicBezTo>
                    <a:pt x="830" y="2809"/>
                    <a:pt x="773" y="2724"/>
                    <a:pt x="732" y="2627"/>
                  </a:cubicBezTo>
                  <a:cubicBezTo>
                    <a:pt x="493" y="2064"/>
                    <a:pt x="719" y="1406"/>
                    <a:pt x="1224" y="1069"/>
                  </a:cubicBezTo>
                  <a:cubicBezTo>
                    <a:pt x="1420" y="941"/>
                    <a:pt x="2023" y="520"/>
                    <a:pt x="2320" y="324"/>
                  </a:cubicBezTo>
                  <a:cubicBezTo>
                    <a:pt x="2236" y="226"/>
                    <a:pt x="2135" y="125"/>
                    <a:pt x="2037" y="41"/>
                  </a:cubicBezTo>
                  <a:cubicBezTo>
                    <a:pt x="2010" y="27"/>
                    <a:pt x="1996" y="14"/>
                    <a:pt x="1983" y="0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71;p54"/>
            <p:cNvSpPr/>
            <p:nvPr/>
          </p:nvSpPr>
          <p:spPr>
            <a:xfrm>
              <a:off x="2316783" y="3779462"/>
              <a:ext cx="592564" cy="638784"/>
            </a:xfrm>
            <a:custGeom>
              <a:avLst/>
              <a:gdLst/>
              <a:ahLst/>
              <a:cxnLst/>
              <a:rect l="l" t="t" r="r" b="b"/>
              <a:pathLst>
                <a:path w="7064" h="7615" extrusionOk="0">
                  <a:moveTo>
                    <a:pt x="3099" y="1"/>
                  </a:moveTo>
                  <a:cubicBezTo>
                    <a:pt x="3068" y="1"/>
                    <a:pt x="3036" y="4"/>
                    <a:pt x="3005" y="12"/>
                  </a:cubicBezTo>
                  <a:cubicBezTo>
                    <a:pt x="2512" y="82"/>
                    <a:pt x="2037" y="379"/>
                    <a:pt x="1616" y="619"/>
                  </a:cubicBezTo>
                  <a:cubicBezTo>
                    <a:pt x="1123" y="898"/>
                    <a:pt x="702" y="1236"/>
                    <a:pt x="422" y="1741"/>
                  </a:cubicBezTo>
                  <a:cubicBezTo>
                    <a:pt x="112" y="2260"/>
                    <a:pt x="1" y="2908"/>
                    <a:pt x="85" y="3511"/>
                  </a:cubicBezTo>
                  <a:cubicBezTo>
                    <a:pt x="183" y="4185"/>
                    <a:pt x="520" y="4802"/>
                    <a:pt x="982" y="5295"/>
                  </a:cubicBezTo>
                  <a:cubicBezTo>
                    <a:pt x="1670" y="6053"/>
                    <a:pt x="2597" y="6532"/>
                    <a:pt x="3524" y="6923"/>
                  </a:cubicBezTo>
                  <a:cubicBezTo>
                    <a:pt x="4158" y="7206"/>
                    <a:pt x="4650" y="7415"/>
                    <a:pt x="5169" y="7614"/>
                  </a:cubicBezTo>
                  <a:cubicBezTo>
                    <a:pt x="5675" y="7135"/>
                    <a:pt x="6251" y="6714"/>
                    <a:pt x="6939" y="6448"/>
                  </a:cubicBezTo>
                  <a:cubicBezTo>
                    <a:pt x="6980" y="6434"/>
                    <a:pt x="7023" y="6417"/>
                    <a:pt x="7064" y="6404"/>
                  </a:cubicBezTo>
                  <a:cubicBezTo>
                    <a:pt x="6868" y="6067"/>
                    <a:pt x="6558" y="5760"/>
                    <a:pt x="6322" y="5561"/>
                  </a:cubicBezTo>
                  <a:cubicBezTo>
                    <a:pt x="5688" y="5042"/>
                    <a:pt x="4872" y="4732"/>
                    <a:pt x="4100" y="4479"/>
                  </a:cubicBezTo>
                  <a:cubicBezTo>
                    <a:pt x="3399" y="4243"/>
                    <a:pt x="2543" y="4101"/>
                    <a:pt x="2037" y="3511"/>
                  </a:cubicBezTo>
                  <a:cubicBezTo>
                    <a:pt x="1643" y="3063"/>
                    <a:pt x="1656" y="2486"/>
                    <a:pt x="1855" y="1950"/>
                  </a:cubicBezTo>
                  <a:cubicBezTo>
                    <a:pt x="1993" y="1600"/>
                    <a:pt x="2260" y="1209"/>
                    <a:pt x="2543" y="956"/>
                  </a:cubicBezTo>
                  <a:cubicBezTo>
                    <a:pt x="2738" y="787"/>
                    <a:pt x="2951" y="686"/>
                    <a:pt x="3187" y="561"/>
                  </a:cubicBezTo>
                  <a:cubicBezTo>
                    <a:pt x="3244" y="517"/>
                    <a:pt x="3426" y="420"/>
                    <a:pt x="3625" y="308"/>
                  </a:cubicBezTo>
                  <a:cubicBezTo>
                    <a:pt x="3554" y="238"/>
                    <a:pt x="3470" y="167"/>
                    <a:pt x="3386" y="96"/>
                  </a:cubicBezTo>
                  <a:cubicBezTo>
                    <a:pt x="3372" y="82"/>
                    <a:pt x="3342" y="69"/>
                    <a:pt x="3328" y="56"/>
                  </a:cubicBezTo>
                  <a:cubicBezTo>
                    <a:pt x="3258" y="24"/>
                    <a:pt x="3180" y="1"/>
                    <a:pt x="3099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72;p54"/>
            <p:cNvSpPr/>
            <p:nvPr/>
          </p:nvSpPr>
          <p:spPr>
            <a:xfrm>
              <a:off x="3907579" y="3764195"/>
              <a:ext cx="56706" cy="56455"/>
            </a:xfrm>
            <a:custGeom>
              <a:avLst/>
              <a:gdLst/>
              <a:ahLst/>
              <a:cxnLst/>
              <a:rect l="l" t="t" r="r" b="b"/>
              <a:pathLst>
                <a:path w="676" h="673" extrusionOk="0">
                  <a:moveTo>
                    <a:pt x="160" y="1"/>
                  </a:moveTo>
                  <a:cubicBezTo>
                    <a:pt x="129" y="1"/>
                    <a:pt x="97" y="8"/>
                    <a:pt x="68" y="25"/>
                  </a:cubicBezTo>
                  <a:cubicBezTo>
                    <a:pt x="68" y="42"/>
                    <a:pt x="55" y="55"/>
                    <a:pt x="55" y="55"/>
                  </a:cubicBezTo>
                  <a:cubicBezTo>
                    <a:pt x="14" y="96"/>
                    <a:pt x="1" y="140"/>
                    <a:pt x="14" y="167"/>
                  </a:cubicBezTo>
                  <a:cubicBezTo>
                    <a:pt x="14" y="194"/>
                    <a:pt x="14" y="211"/>
                    <a:pt x="28" y="238"/>
                  </a:cubicBezTo>
                  <a:cubicBezTo>
                    <a:pt x="28" y="251"/>
                    <a:pt x="41" y="264"/>
                    <a:pt x="55" y="278"/>
                  </a:cubicBezTo>
                  <a:lnTo>
                    <a:pt x="449" y="632"/>
                  </a:lnTo>
                  <a:cubicBezTo>
                    <a:pt x="463" y="645"/>
                    <a:pt x="476" y="659"/>
                    <a:pt x="490" y="672"/>
                  </a:cubicBezTo>
                  <a:cubicBezTo>
                    <a:pt x="520" y="632"/>
                    <a:pt x="547" y="588"/>
                    <a:pt x="574" y="548"/>
                  </a:cubicBezTo>
                  <a:cubicBezTo>
                    <a:pt x="604" y="504"/>
                    <a:pt x="645" y="447"/>
                    <a:pt x="675" y="393"/>
                  </a:cubicBezTo>
                  <a:lnTo>
                    <a:pt x="281" y="42"/>
                  </a:lnTo>
                  <a:cubicBezTo>
                    <a:pt x="247" y="16"/>
                    <a:pt x="204" y="1"/>
                    <a:pt x="160" y="1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73;p54"/>
            <p:cNvSpPr/>
            <p:nvPr/>
          </p:nvSpPr>
          <p:spPr>
            <a:xfrm>
              <a:off x="3472635" y="3899501"/>
              <a:ext cx="123982" cy="259372"/>
            </a:xfrm>
            <a:custGeom>
              <a:avLst/>
              <a:gdLst/>
              <a:ahLst/>
              <a:cxnLst/>
              <a:rect l="l" t="t" r="r" b="b"/>
              <a:pathLst>
                <a:path w="1478" h="3092" extrusionOk="0">
                  <a:moveTo>
                    <a:pt x="324" y="0"/>
                  </a:moveTo>
                  <a:cubicBezTo>
                    <a:pt x="227" y="128"/>
                    <a:pt x="112" y="226"/>
                    <a:pt x="1" y="324"/>
                  </a:cubicBezTo>
                  <a:cubicBezTo>
                    <a:pt x="71" y="506"/>
                    <a:pt x="112" y="718"/>
                    <a:pt x="112" y="914"/>
                  </a:cubicBezTo>
                  <a:cubicBezTo>
                    <a:pt x="112" y="1264"/>
                    <a:pt x="44" y="1615"/>
                    <a:pt x="129" y="1969"/>
                  </a:cubicBezTo>
                  <a:cubicBezTo>
                    <a:pt x="169" y="2121"/>
                    <a:pt x="240" y="2249"/>
                    <a:pt x="351" y="2360"/>
                  </a:cubicBezTo>
                  <a:cubicBezTo>
                    <a:pt x="449" y="2444"/>
                    <a:pt x="564" y="2502"/>
                    <a:pt x="648" y="2586"/>
                  </a:cubicBezTo>
                  <a:cubicBezTo>
                    <a:pt x="786" y="2741"/>
                    <a:pt x="887" y="2923"/>
                    <a:pt x="999" y="3092"/>
                  </a:cubicBezTo>
                  <a:lnTo>
                    <a:pt x="1069" y="3092"/>
                  </a:lnTo>
                  <a:cubicBezTo>
                    <a:pt x="1208" y="3078"/>
                    <a:pt x="1349" y="3065"/>
                    <a:pt x="1477" y="3034"/>
                  </a:cubicBezTo>
                  <a:cubicBezTo>
                    <a:pt x="1322" y="2839"/>
                    <a:pt x="1208" y="2613"/>
                    <a:pt x="1039" y="2444"/>
                  </a:cubicBezTo>
                  <a:cubicBezTo>
                    <a:pt x="955" y="2360"/>
                    <a:pt x="844" y="2306"/>
                    <a:pt x="759" y="2222"/>
                  </a:cubicBezTo>
                  <a:cubicBezTo>
                    <a:pt x="648" y="2107"/>
                    <a:pt x="564" y="1969"/>
                    <a:pt x="520" y="1814"/>
                  </a:cubicBezTo>
                  <a:cubicBezTo>
                    <a:pt x="436" y="1477"/>
                    <a:pt x="520" y="1109"/>
                    <a:pt x="520" y="759"/>
                  </a:cubicBezTo>
                  <a:cubicBezTo>
                    <a:pt x="506" y="550"/>
                    <a:pt x="449" y="310"/>
                    <a:pt x="382" y="115"/>
                  </a:cubicBezTo>
                  <a:cubicBezTo>
                    <a:pt x="365" y="71"/>
                    <a:pt x="338" y="30"/>
                    <a:pt x="324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74;p54"/>
            <p:cNvSpPr/>
            <p:nvPr/>
          </p:nvSpPr>
          <p:spPr>
            <a:xfrm>
              <a:off x="2748120" y="3695577"/>
              <a:ext cx="173139" cy="212145"/>
            </a:xfrm>
            <a:custGeom>
              <a:avLst/>
              <a:gdLst/>
              <a:ahLst/>
              <a:cxnLst/>
              <a:rect l="l" t="t" r="r" b="b"/>
              <a:pathLst>
                <a:path w="2064" h="2529" extrusionOk="0">
                  <a:moveTo>
                    <a:pt x="1278" y="0"/>
                  </a:moveTo>
                  <a:cubicBezTo>
                    <a:pt x="843" y="155"/>
                    <a:pt x="405" y="310"/>
                    <a:pt x="0" y="452"/>
                  </a:cubicBezTo>
                  <a:cubicBezTo>
                    <a:pt x="910" y="843"/>
                    <a:pt x="1180" y="1828"/>
                    <a:pt x="1248" y="2529"/>
                  </a:cubicBezTo>
                  <a:cubicBezTo>
                    <a:pt x="1264" y="2502"/>
                    <a:pt x="1278" y="2475"/>
                    <a:pt x="1305" y="2445"/>
                  </a:cubicBezTo>
                  <a:lnTo>
                    <a:pt x="1305" y="2431"/>
                  </a:lnTo>
                  <a:cubicBezTo>
                    <a:pt x="1332" y="2418"/>
                    <a:pt x="1349" y="2391"/>
                    <a:pt x="1362" y="2360"/>
                  </a:cubicBezTo>
                  <a:lnTo>
                    <a:pt x="1376" y="2347"/>
                  </a:lnTo>
                  <a:cubicBezTo>
                    <a:pt x="1389" y="2333"/>
                    <a:pt x="1416" y="2306"/>
                    <a:pt x="1433" y="2276"/>
                  </a:cubicBezTo>
                  <a:cubicBezTo>
                    <a:pt x="1487" y="2222"/>
                    <a:pt x="1531" y="2178"/>
                    <a:pt x="1571" y="2138"/>
                  </a:cubicBezTo>
                  <a:lnTo>
                    <a:pt x="1602" y="2107"/>
                  </a:lnTo>
                  <a:cubicBezTo>
                    <a:pt x="1615" y="2094"/>
                    <a:pt x="1629" y="2080"/>
                    <a:pt x="1655" y="2067"/>
                  </a:cubicBezTo>
                  <a:cubicBezTo>
                    <a:pt x="1655" y="2053"/>
                    <a:pt x="1655" y="2053"/>
                    <a:pt x="1669" y="2040"/>
                  </a:cubicBezTo>
                  <a:cubicBezTo>
                    <a:pt x="1686" y="2023"/>
                    <a:pt x="1713" y="2010"/>
                    <a:pt x="1726" y="1996"/>
                  </a:cubicBezTo>
                  <a:cubicBezTo>
                    <a:pt x="1726" y="1983"/>
                    <a:pt x="1740" y="1983"/>
                    <a:pt x="1740" y="1983"/>
                  </a:cubicBezTo>
                  <a:cubicBezTo>
                    <a:pt x="1770" y="1956"/>
                    <a:pt x="1784" y="1939"/>
                    <a:pt x="1811" y="1912"/>
                  </a:cubicBezTo>
                  <a:cubicBezTo>
                    <a:pt x="1895" y="1841"/>
                    <a:pt x="1979" y="1770"/>
                    <a:pt x="2063" y="1703"/>
                  </a:cubicBezTo>
                  <a:cubicBezTo>
                    <a:pt x="1993" y="1140"/>
                    <a:pt x="1797" y="452"/>
                    <a:pt x="1278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75;p54"/>
            <p:cNvSpPr/>
            <p:nvPr/>
          </p:nvSpPr>
          <p:spPr>
            <a:xfrm>
              <a:off x="2316783" y="3824256"/>
              <a:ext cx="489050" cy="593990"/>
            </a:xfrm>
            <a:custGeom>
              <a:avLst/>
              <a:gdLst/>
              <a:ahLst/>
              <a:cxnLst/>
              <a:rect l="l" t="t" r="r" b="b"/>
              <a:pathLst>
                <a:path w="5830" h="7081" extrusionOk="0">
                  <a:moveTo>
                    <a:pt x="1754" y="0"/>
                  </a:moveTo>
                  <a:cubicBezTo>
                    <a:pt x="1713" y="27"/>
                    <a:pt x="1656" y="54"/>
                    <a:pt x="1616" y="85"/>
                  </a:cubicBezTo>
                  <a:cubicBezTo>
                    <a:pt x="1123" y="364"/>
                    <a:pt x="702" y="702"/>
                    <a:pt x="422" y="1207"/>
                  </a:cubicBezTo>
                  <a:cubicBezTo>
                    <a:pt x="112" y="1726"/>
                    <a:pt x="1" y="2374"/>
                    <a:pt x="85" y="2977"/>
                  </a:cubicBezTo>
                  <a:cubicBezTo>
                    <a:pt x="183" y="3651"/>
                    <a:pt x="520" y="4268"/>
                    <a:pt x="982" y="4761"/>
                  </a:cubicBezTo>
                  <a:cubicBezTo>
                    <a:pt x="1670" y="5519"/>
                    <a:pt x="2597" y="5998"/>
                    <a:pt x="3524" y="6389"/>
                  </a:cubicBezTo>
                  <a:cubicBezTo>
                    <a:pt x="4158" y="6672"/>
                    <a:pt x="4650" y="6881"/>
                    <a:pt x="5169" y="7080"/>
                  </a:cubicBezTo>
                  <a:cubicBezTo>
                    <a:pt x="5365" y="6881"/>
                    <a:pt x="5591" y="6699"/>
                    <a:pt x="5830" y="6531"/>
                  </a:cubicBezTo>
                  <a:cubicBezTo>
                    <a:pt x="5715" y="6473"/>
                    <a:pt x="5617" y="6419"/>
                    <a:pt x="5520" y="6376"/>
                  </a:cubicBezTo>
                  <a:cubicBezTo>
                    <a:pt x="5156" y="6237"/>
                    <a:pt x="4775" y="6136"/>
                    <a:pt x="4411" y="5998"/>
                  </a:cubicBezTo>
                  <a:cubicBezTo>
                    <a:pt x="3736" y="5745"/>
                    <a:pt x="3075" y="5408"/>
                    <a:pt x="2499" y="4973"/>
                  </a:cubicBezTo>
                  <a:cubicBezTo>
                    <a:pt x="1966" y="4565"/>
                    <a:pt x="1447" y="4171"/>
                    <a:pt x="1164" y="3540"/>
                  </a:cubicBezTo>
                  <a:cubicBezTo>
                    <a:pt x="898" y="3004"/>
                    <a:pt x="786" y="2360"/>
                    <a:pt x="871" y="1770"/>
                  </a:cubicBezTo>
                  <a:cubicBezTo>
                    <a:pt x="955" y="1123"/>
                    <a:pt x="1305" y="506"/>
                    <a:pt x="1754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76;p54"/>
            <p:cNvSpPr/>
            <p:nvPr/>
          </p:nvSpPr>
          <p:spPr>
            <a:xfrm>
              <a:off x="3026115" y="4194189"/>
              <a:ext cx="311129" cy="349884"/>
            </a:xfrm>
            <a:custGeom>
              <a:avLst/>
              <a:gdLst/>
              <a:ahLst/>
              <a:cxnLst/>
              <a:rect l="l" t="t" r="r" b="b"/>
              <a:pathLst>
                <a:path w="3709" h="4171" extrusionOk="0">
                  <a:moveTo>
                    <a:pt x="1207" y="0"/>
                  </a:moveTo>
                  <a:cubicBezTo>
                    <a:pt x="1474" y="293"/>
                    <a:pt x="1686" y="630"/>
                    <a:pt x="1797" y="1025"/>
                  </a:cubicBezTo>
                  <a:cubicBezTo>
                    <a:pt x="1881" y="1305"/>
                    <a:pt x="1868" y="1588"/>
                    <a:pt x="1784" y="1868"/>
                  </a:cubicBezTo>
                  <a:cubicBezTo>
                    <a:pt x="1686" y="2178"/>
                    <a:pt x="1558" y="2373"/>
                    <a:pt x="1322" y="2569"/>
                  </a:cubicBezTo>
                  <a:cubicBezTo>
                    <a:pt x="1291" y="2590"/>
                    <a:pt x="1259" y="2599"/>
                    <a:pt x="1228" y="2599"/>
                  </a:cubicBezTo>
                  <a:cubicBezTo>
                    <a:pt x="1172" y="2599"/>
                    <a:pt x="1122" y="2569"/>
                    <a:pt x="1096" y="2515"/>
                  </a:cubicBezTo>
                  <a:cubicBezTo>
                    <a:pt x="941" y="2640"/>
                    <a:pt x="506" y="2990"/>
                    <a:pt x="0" y="3429"/>
                  </a:cubicBezTo>
                  <a:cubicBezTo>
                    <a:pt x="155" y="3722"/>
                    <a:pt x="395" y="3975"/>
                    <a:pt x="688" y="4170"/>
                  </a:cubicBezTo>
                  <a:cubicBezTo>
                    <a:pt x="745" y="4130"/>
                    <a:pt x="786" y="4103"/>
                    <a:pt x="830" y="4059"/>
                  </a:cubicBezTo>
                  <a:cubicBezTo>
                    <a:pt x="1082" y="3891"/>
                    <a:pt x="1349" y="3722"/>
                    <a:pt x="1544" y="3483"/>
                  </a:cubicBezTo>
                  <a:cubicBezTo>
                    <a:pt x="1757" y="3260"/>
                    <a:pt x="1854" y="2990"/>
                    <a:pt x="2010" y="2724"/>
                  </a:cubicBezTo>
                  <a:cubicBezTo>
                    <a:pt x="2110" y="2546"/>
                    <a:pt x="2166" y="2348"/>
                    <a:pt x="2336" y="2348"/>
                  </a:cubicBezTo>
                  <a:cubicBezTo>
                    <a:pt x="2378" y="2348"/>
                    <a:pt x="2427" y="2360"/>
                    <a:pt x="2485" y="2387"/>
                  </a:cubicBezTo>
                  <a:cubicBezTo>
                    <a:pt x="2724" y="2502"/>
                    <a:pt x="2937" y="2670"/>
                    <a:pt x="3061" y="2906"/>
                  </a:cubicBezTo>
                  <a:cubicBezTo>
                    <a:pt x="3190" y="3189"/>
                    <a:pt x="3203" y="3483"/>
                    <a:pt x="3176" y="3793"/>
                  </a:cubicBezTo>
                  <a:cubicBezTo>
                    <a:pt x="3244" y="3722"/>
                    <a:pt x="3301" y="3651"/>
                    <a:pt x="3358" y="3567"/>
                  </a:cubicBezTo>
                  <a:cubicBezTo>
                    <a:pt x="3624" y="3203"/>
                    <a:pt x="3709" y="2653"/>
                    <a:pt x="3399" y="2289"/>
                  </a:cubicBezTo>
                  <a:cubicBezTo>
                    <a:pt x="3385" y="2276"/>
                    <a:pt x="3385" y="2276"/>
                    <a:pt x="3372" y="2249"/>
                  </a:cubicBezTo>
                  <a:cubicBezTo>
                    <a:pt x="3203" y="2134"/>
                    <a:pt x="3075" y="1996"/>
                    <a:pt x="2923" y="1726"/>
                  </a:cubicBezTo>
                  <a:cubicBezTo>
                    <a:pt x="2923" y="1713"/>
                    <a:pt x="2906" y="1699"/>
                    <a:pt x="2906" y="1686"/>
                  </a:cubicBezTo>
                  <a:cubicBezTo>
                    <a:pt x="2569" y="1278"/>
                    <a:pt x="2192" y="816"/>
                    <a:pt x="2192" y="816"/>
                  </a:cubicBezTo>
                  <a:lnTo>
                    <a:pt x="2205" y="816"/>
                  </a:lnTo>
                  <a:cubicBezTo>
                    <a:pt x="2148" y="786"/>
                    <a:pt x="2107" y="745"/>
                    <a:pt x="2080" y="715"/>
                  </a:cubicBezTo>
                  <a:cubicBezTo>
                    <a:pt x="1770" y="492"/>
                    <a:pt x="1504" y="253"/>
                    <a:pt x="1207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77;p54"/>
            <p:cNvSpPr/>
            <p:nvPr/>
          </p:nvSpPr>
          <p:spPr>
            <a:xfrm>
              <a:off x="2509971" y="4864682"/>
              <a:ext cx="123646" cy="136649"/>
            </a:xfrm>
            <a:custGeom>
              <a:avLst/>
              <a:gdLst/>
              <a:ahLst/>
              <a:cxnLst/>
              <a:rect l="l" t="t" r="r" b="b"/>
              <a:pathLst>
                <a:path w="1474" h="1629" extrusionOk="0">
                  <a:moveTo>
                    <a:pt x="1447" y="1"/>
                  </a:moveTo>
                  <a:lnTo>
                    <a:pt x="1447" y="1"/>
                  </a:lnTo>
                  <a:cubicBezTo>
                    <a:pt x="1362" y="28"/>
                    <a:pt x="1278" y="55"/>
                    <a:pt x="1194" y="98"/>
                  </a:cubicBezTo>
                  <a:lnTo>
                    <a:pt x="1180" y="98"/>
                  </a:lnTo>
                  <a:cubicBezTo>
                    <a:pt x="1039" y="240"/>
                    <a:pt x="901" y="365"/>
                    <a:pt x="772" y="506"/>
                  </a:cubicBezTo>
                  <a:cubicBezTo>
                    <a:pt x="563" y="729"/>
                    <a:pt x="169" y="955"/>
                    <a:pt x="0" y="1234"/>
                  </a:cubicBezTo>
                  <a:cubicBezTo>
                    <a:pt x="58" y="1292"/>
                    <a:pt x="125" y="1336"/>
                    <a:pt x="182" y="1363"/>
                  </a:cubicBezTo>
                  <a:cubicBezTo>
                    <a:pt x="253" y="1420"/>
                    <a:pt x="338" y="1474"/>
                    <a:pt x="435" y="1504"/>
                  </a:cubicBezTo>
                  <a:cubicBezTo>
                    <a:pt x="563" y="1558"/>
                    <a:pt x="702" y="1588"/>
                    <a:pt x="843" y="1629"/>
                  </a:cubicBezTo>
                  <a:cubicBezTo>
                    <a:pt x="901" y="1234"/>
                    <a:pt x="1238" y="800"/>
                    <a:pt x="1474" y="533"/>
                  </a:cubicBezTo>
                  <a:cubicBezTo>
                    <a:pt x="1460" y="462"/>
                    <a:pt x="1447" y="392"/>
                    <a:pt x="1433" y="338"/>
                  </a:cubicBezTo>
                  <a:cubicBezTo>
                    <a:pt x="1433" y="223"/>
                    <a:pt x="1433" y="112"/>
                    <a:pt x="1447" y="1"/>
                  </a:cubicBezTo>
                  <a:close/>
                </a:path>
              </a:pathLst>
            </a:custGeom>
            <a:solidFill>
              <a:srgbClr val="000000">
                <a:alpha val="29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78;p54"/>
            <p:cNvSpPr/>
            <p:nvPr/>
          </p:nvSpPr>
          <p:spPr>
            <a:xfrm>
              <a:off x="2608955" y="4648930"/>
              <a:ext cx="267593" cy="224057"/>
            </a:xfrm>
            <a:custGeom>
              <a:avLst/>
              <a:gdLst/>
              <a:ahLst/>
              <a:cxnLst/>
              <a:rect l="l" t="t" r="r" b="b"/>
              <a:pathLst>
                <a:path w="3190" h="2671" extrusionOk="0">
                  <a:moveTo>
                    <a:pt x="2654" y="0"/>
                  </a:moveTo>
                  <a:cubicBezTo>
                    <a:pt x="2613" y="44"/>
                    <a:pt x="2569" y="71"/>
                    <a:pt x="2529" y="115"/>
                  </a:cubicBezTo>
                  <a:cubicBezTo>
                    <a:pt x="2037" y="550"/>
                    <a:pt x="1544" y="985"/>
                    <a:pt x="1069" y="1433"/>
                  </a:cubicBezTo>
                  <a:cubicBezTo>
                    <a:pt x="1153" y="1477"/>
                    <a:pt x="1180" y="1615"/>
                    <a:pt x="1096" y="1686"/>
                  </a:cubicBezTo>
                  <a:cubicBezTo>
                    <a:pt x="954" y="1814"/>
                    <a:pt x="799" y="1912"/>
                    <a:pt x="715" y="1996"/>
                  </a:cubicBezTo>
                  <a:cubicBezTo>
                    <a:pt x="493" y="2235"/>
                    <a:pt x="240" y="2444"/>
                    <a:pt x="0" y="2670"/>
                  </a:cubicBezTo>
                  <a:lnTo>
                    <a:pt x="14" y="2670"/>
                  </a:lnTo>
                  <a:cubicBezTo>
                    <a:pt x="98" y="2627"/>
                    <a:pt x="182" y="2600"/>
                    <a:pt x="267" y="2573"/>
                  </a:cubicBezTo>
                  <a:cubicBezTo>
                    <a:pt x="338" y="2559"/>
                    <a:pt x="422" y="2559"/>
                    <a:pt x="493" y="2559"/>
                  </a:cubicBezTo>
                  <a:cubicBezTo>
                    <a:pt x="577" y="2559"/>
                    <a:pt x="661" y="2586"/>
                    <a:pt x="732" y="2613"/>
                  </a:cubicBezTo>
                  <a:lnTo>
                    <a:pt x="745" y="2627"/>
                  </a:lnTo>
                  <a:cubicBezTo>
                    <a:pt x="985" y="2360"/>
                    <a:pt x="1238" y="2094"/>
                    <a:pt x="1518" y="1854"/>
                  </a:cubicBezTo>
                  <a:cubicBezTo>
                    <a:pt x="2050" y="1393"/>
                    <a:pt x="2627" y="985"/>
                    <a:pt x="3190" y="550"/>
                  </a:cubicBezTo>
                  <a:cubicBezTo>
                    <a:pt x="2991" y="381"/>
                    <a:pt x="2822" y="199"/>
                    <a:pt x="2654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79;p54"/>
            <p:cNvSpPr/>
            <p:nvPr/>
          </p:nvSpPr>
          <p:spPr>
            <a:xfrm>
              <a:off x="2831502" y="4481747"/>
              <a:ext cx="253500" cy="213320"/>
            </a:xfrm>
            <a:custGeom>
              <a:avLst/>
              <a:gdLst/>
              <a:ahLst/>
              <a:cxnLst/>
              <a:rect l="l" t="t" r="r" b="b"/>
              <a:pathLst>
                <a:path w="3022" h="2543" extrusionOk="0">
                  <a:moveTo>
                    <a:pt x="2320" y="1"/>
                  </a:moveTo>
                  <a:cubicBezTo>
                    <a:pt x="1535" y="658"/>
                    <a:pt x="550" y="1501"/>
                    <a:pt x="1" y="1993"/>
                  </a:cubicBezTo>
                  <a:cubicBezTo>
                    <a:pt x="169" y="2192"/>
                    <a:pt x="338" y="2374"/>
                    <a:pt x="537" y="2543"/>
                  </a:cubicBezTo>
                  <a:cubicBezTo>
                    <a:pt x="591" y="2499"/>
                    <a:pt x="661" y="2445"/>
                    <a:pt x="719" y="2401"/>
                  </a:cubicBezTo>
                  <a:cubicBezTo>
                    <a:pt x="1211" y="2024"/>
                    <a:pt x="1730" y="1643"/>
                    <a:pt x="2263" y="1319"/>
                  </a:cubicBezTo>
                  <a:cubicBezTo>
                    <a:pt x="2502" y="1164"/>
                    <a:pt x="2755" y="955"/>
                    <a:pt x="3021" y="742"/>
                  </a:cubicBezTo>
                  <a:cubicBezTo>
                    <a:pt x="2728" y="560"/>
                    <a:pt x="2475" y="308"/>
                    <a:pt x="2320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80;p54"/>
            <p:cNvSpPr/>
            <p:nvPr/>
          </p:nvSpPr>
          <p:spPr>
            <a:xfrm>
              <a:off x="2290779" y="4627707"/>
              <a:ext cx="294772" cy="355253"/>
            </a:xfrm>
            <a:custGeom>
              <a:avLst/>
              <a:gdLst/>
              <a:ahLst/>
              <a:cxnLst/>
              <a:rect l="l" t="t" r="r" b="b"/>
              <a:pathLst>
                <a:path w="3514" h="4235" extrusionOk="0">
                  <a:moveTo>
                    <a:pt x="2549" y="4192"/>
                  </a:moveTo>
                  <a:cubicBezTo>
                    <a:pt x="2547" y="4199"/>
                    <a:pt x="2545" y="4207"/>
                    <a:pt x="2543" y="4215"/>
                  </a:cubicBezTo>
                  <a:cubicBezTo>
                    <a:pt x="2545" y="4207"/>
                    <a:pt x="2547" y="4199"/>
                    <a:pt x="2549" y="4192"/>
                  </a:cubicBezTo>
                  <a:close/>
                  <a:moveTo>
                    <a:pt x="3048" y="0"/>
                  </a:moveTo>
                  <a:cubicBezTo>
                    <a:pt x="2964" y="14"/>
                    <a:pt x="2907" y="85"/>
                    <a:pt x="2853" y="142"/>
                  </a:cubicBezTo>
                  <a:cubicBezTo>
                    <a:pt x="2782" y="213"/>
                    <a:pt x="2711" y="297"/>
                    <a:pt x="2640" y="368"/>
                  </a:cubicBezTo>
                  <a:cubicBezTo>
                    <a:pt x="2081" y="941"/>
                    <a:pt x="1531" y="1504"/>
                    <a:pt x="1039" y="2138"/>
                  </a:cubicBezTo>
                  <a:cubicBezTo>
                    <a:pt x="884" y="2333"/>
                    <a:pt x="746" y="2542"/>
                    <a:pt x="577" y="2728"/>
                  </a:cubicBezTo>
                  <a:cubicBezTo>
                    <a:pt x="506" y="2795"/>
                    <a:pt x="449" y="2853"/>
                    <a:pt x="378" y="2910"/>
                  </a:cubicBezTo>
                  <a:cubicBezTo>
                    <a:pt x="226" y="3065"/>
                    <a:pt x="98" y="3217"/>
                    <a:pt x="71" y="3331"/>
                  </a:cubicBezTo>
                  <a:cubicBezTo>
                    <a:pt x="1" y="3668"/>
                    <a:pt x="142" y="4076"/>
                    <a:pt x="493" y="4201"/>
                  </a:cubicBezTo>
                  <a:cubicBezTo>
                    <a:pt x="558" y="4224"/>
                    <a:pt x="619" y="4234"/>
                    <a:pt x="676" y="4234"/>
                  </a:cubicBezTo>
                  <a:cubicBezTo>
                    <a:pt x="938" y="4234"/>
                    <a:pt x="1126" y="4020"/>
                    <a:pt x="1322" y="3837"/>
                  </a:cubicBezTo>
                  <a:cubicBezTo>
                    <a:pt x="1363" y="3793"/>
                    <a:pt x="1420" y="3753"/>
                    <a:pt x="1460" y="3709"/>
                  </a:cubicBezTo>
                  <a:cubicBezTo>
                    <a:pt x="1588" y="3611"/>
                    <a:pt x="1744" y="3527"/>
                    <a:pt x="1895" y="3500"/>
                  </a:cubicBezTo>
                  <a:cubicBezTo>
                    <a:pt x="1974" y="3479"/>
                    <a:pt x="2061" y="3465"/>
                    <a:pt x="2148" y="3465"/>
                  </a:cubicBezTo>
                  <a:cubicBezTo>
                    <a:pt x="2297" y="3465"/>
                    <a:pt x="2445" y="3505"/>
                    <a:pt x="2543" y="3611"/>
                  </a:cubicBezTo>
                  <a:cubicBezTo>
                    <a:pt x="2613" y="3682"/>
                    <a:pt x="2640" y="3793"/>
                    <a:pt x="2627" y="3891"/>
                  </a:cubicBezTo>
                  <a:cubicBezTo>
                    <a:pt x="2627" y="3975"/>
                    <a:pt x="2586" y="4033"/>
                    <a:pt x="2570" y="4117"/>
                  </a:cubicBezTo>
                  <a:cubicBezTo>
                    <a:pt x="2559" y="4138"/>
                    <a:pt x="2557" y="4162"/>
                    <a:pt x="2549" y="4192"/>
                  </a:cubicBezTo>
                  <a:lnTo>
                    <a:pt x="2549" y="4192"/>
                  </a:lnTo>
                  <a:cubicBezTo>
                    <a:pt x="2565" y="4145"/>
                    <a:pt x="2590" y="4097"/>
                    <a:pt x="2613" y="4059"/>
                  </a:cubicBezTo>
                  <a:cubicBezTo>
                    <a:pt x="2725" y="3877"/>
                    <a:pt x="2937" y="3709"/>
                    <a:pt x="3133" y="3554"/>
                  </a:cubicBezTo>
                  <a:cubicBezTo>
                    <a:pt x="3106" y="3274"/>
                    <a:pt x="2964" y="3008"/>
                    <a:pt x="2698" y="2866"/>
                  </a:cubicBezTo>
                  <a:cubicBezTo>
                    <a:pt x="2567" y="2801"/>
                    <a:pt x="2424" y="2777"/>
                    <a:pt x="2277" y="2777"/>
                  </a:cubicBezTo>
                  <a:cubicBezTo>
                    <a:pt x="2142" y="2777"/>
                    <a:pt x="2003" y="2798"/>
                    <a:pt x="1868" y="2826"/>
                  </a:cubicBezTo>
                  <a:cubicBezTo>
                    <a:pt x="1857" y="2828"/>
                    <a:pt x="1847" y="2829"/>
                    <a:pt x="1836" y="2829"/>
                  </a:cubicBezTo>
                  <a:cubicBezTo>
                    <a:pt x="1715" y="2829"/>
                    <a:pt x="1649" y="2690"/>
                    <a:pt x="1727" y="2600"/>
                  </a:cubicBezTo>
                  <a:cubicBezTo>
                    <a:pt x="2317" y="1952"/>
                    <a:pt x="2924" y="1308"/>
                    <a:pt x="3514" y="661"/>
                  </a:cubicBezTo>
                  <a:cubicBezTo>
                    <a:pt x="3443" y="563"/>
                    <a:pt x="3372" y="479"/>
                    <a:pt x="3315" y="368"/>
                  </a:cubicBezTo>
                  <a:cubicBezTo>
                    <a:pt x="3288" y="284"/>
                    <a:pt x="3244" y="182"/>
                    <a:pt x="3203" y="85"/>
                  </a:cubicBezTo>
                  <a:lnTo>
                    <a:pt x="3190" y="71"/>
                  </a:lnTo>
                  <a:cubicBezTo>
                    <a:pt x="3160" y="31"/>
                    <a:pt x="3106" y="0"/>
                    <a:pt x="3048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81;p54"/>
            <p:cNvSpPr/>
            <p:nvPr/>
          </p:nvSpPr>
          <p:spPr>
            <a:xfrm>
              <a:off x="2234241" y="4871728"/>
              <a:ext cx="88331" cy="204008"/>
            </a:xfrm>
            <a:custGeom>
              <a:avLst/>
              <a:gdLst/>
              <a:ahLst/>
              <a:cxnLst/>
              <a:rect l="l" t="t" r="r" b="b"/>
              <a:pathLst>
                <a:path w="1053" h="2432" extrusionOk="0">
                  <a:moveTo>
                    <a:pt x="1052" y="1"/>
                  </a:moveTo>
                  <a:cubicBezTo>
                    <a:pt x="479" y="267"/>
                    <a:pt x="169" y="493"/>
                    <a:pt x="14" y="941"/>
                  </a:cubicBezTo>
                  <a:cubicBezTo>
                    <a:pt x="41" y="1124"/>
                    <a:pt x="0" y="1319"/>
                    <a:pt x="27" y="1504"/>
                  </a:cubicBezTo>
                  <a:cubicBezTo>
                    <a:pt x="41" y="1656"/>
                    <a:pt x="85" y="1825"/>
                    <a:pt x="142" y="1966"/>
                  </a:cubicBezTo>
                  <a:cubicBezTo>
                    <a:pt x="226" y="2192"/>
                    <a:pt x="364" y="2317"/>
                    <a:pt x="563" y="2432"/>
                  </a:cubicBezTo>
                  <a:cubicBezTo>
                    <a:pt x="310" y="2078"/>
                    <a:pt x="351" y="1545"/>
                    <a:pt x="435" y="1124"/>
                  </a:cubicBezTo>
                  <a:cubicBezTo>
                    <a:pt x="462" y="1026"/>
                    <a:pt x="479" y="941"/>
                    <a:pt x="506" y="871"/>
                  </a:cubicBezTo>
                  <a:cubicBezTo>
                    <a:pt x="563" y="702"/>
                    <a:pt x="631" y="577"/>
                    <a:pt x="745" y="449"/>
                  </a:cubicBezTo>
                  <a:lnTo>
                    <a:pt x="745" y="422"/>
                  </a:lnTo>
                  <a:cubicBezTo>
                    <a:pt x="772" y="308"/>
                    <a:pt x="900" y="156"/>
                    <a:pt x="1052" y="1"/>
                  </a:cubicBezTo>
                  <a:close/>
                </a:path>
              </a:pathLst>
            </a:custGeom>
            <a:solidFill>
              <a:srgbClr val="000000">
                <a:alpha val="29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82;p54"/>
            <p:cNvSpPr/>
            <p:nvPr/>
          </p:nvSpPr>
          <p:spPr>
            <a:xfrm>
              <a:off x="2785701" y="3967867"/>
              <a:ext cx="392330" cy="319434"/>
            </a:xfrm>
            <a:custGeom>
              <a:avLst/>
              <a:gdLst/>
              <a:ahLst/>
              <a:cxnLst/>
              <a:rect l="l" t="t" r="r" b="b"/>
              <a:pathLst>
                <a:path w="4677" h="3808" extrusionOk="0">
                  <a:moveTo>
                    <a:pt x="1" y="1"/>
                  </a:moveTo>
                  <a:lnTo>
                    <a:pt x="1" y="1"/>
                  </a:lnTo>
                  <a:cubicBezTo>
                    <a:pt x="125" y="352"/>
                    <a:pt x="408" y="618"/>
                    <a:pt x="746" y="871"/>
                  </a:cubicBezTo>
                  <a:cubicBezTo>
                    <a:pt x="1292" y="1265"/>
                    <a:pt x="1868" y="1602"/>
                    <a:pt x="2347" y="2095"/>
                  </a:cubicBezTo>
                  <a:cubicBezTo>
                    <a:pt x="2866" y="2614"/>
                    <a:pt x="3429" y="3288"/>
                    <a:pt x="4117" y="3598"/>
                  </a:cubicBezTo>
                  <a:cubicBezTo>
                    <a:pt x="4215" y="3639"/>
                    <a:pt x="4495" y="3780"/>
                    <a:pt x="4677" y="3807"/>
                  </a:cubicBezTo>
                  <a:cubicBezTo>
                    <a:pt x="4677" y="3780"/>
                    <a:pt x="4677" y="3750"/>
                    <a:pt x="4663" y="3723"/>
                  </a:cubicBezTo>
                  <a:cubicBezTo>
                    <a:pt x="4552" y="3328"/>
                    <a:pt x="4340" y="2991"/>
                    <a:pt x="4073" y="2698"/>
                  </a:cubicBezTo>
                  <a:cubicBezTo>
                    <a:pt x="3780" y="2347"/>
                    <a:pt x="3399" y="2051"/>
                    <a:pt x="3048" y="1757"/>
                  </a:cubicBezTo>
                  <a:cubicBezTo>
                    <a:pt x="2290" y="1124"/>
                    <a:pt x="1491" y="675"/>
                    <a:pt x="631" y="281"/>
                  </a:cubicBezTo>
                  <a:cubicBezTo>
                    <a:pt x="422" y="183"/>
                    <a:pt x="210" y="85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83;p54"/>
            <p:cNvSpPr/>
            <p:nvPr/>
          </p:nvSpPr>
          <p:spPr>
            <a:xfrm>
              <a:off x="3026115" y="4194189"/>
              <a:ext cx="196878" cy="321615"/>
            </a:xfrm>
            <a:custGeom>
              <a:avLst/>
              <a:gdLst/>
              <a:ahLst/>
              <a:cxnLst/>
              <a:rect l="l" t="t" r="r" b="b"/>
              <a:pathLst>
                <a:path w="2347" h="3834" extrusionOk="0">
                  <a:moveTo>
                    <a:pt x="1207" y="0"/>
                  </a:moveTo>
                  <a:cubicBezTo>
                    <a:pt x="1474" y="293"/>
                    <a:pt x="1686" y="630"/>
                    <a:pt x="1797" y="1025"/>
                  </a:cubicBezTo>
                  <a:cubicBezTo>
                    <a:pt x="1881" y="1305"/>
                    <a:pt x="1868" y="1588"/>
                    <a:pt x="1784" y="1868"/>
                  </a:cubicBezTo>
                  <a:cubicBezTo>
                    <a:pt x="1686" y="2178"/>
                    <a:pt x="1558" y="2373"/>
                    <a:pt x="1322" y="2569"/>
                  </a:cubicBezTo>
                  <a:cubicBezTo>
                    <a:pt x="1291" y="2590"/>
                    <a:pt x="1259" y="2599"/>
                    <a:pt x="1228" y="2599"/>
                  </a:cubicBezTo>
                  <a:cubicBezTo>
                    <a:pt x="1172" y="2599"/>
                    <a:pt x="1122" y="2569"/>
                    <a:pt x="1096" y="2515"/>
                  </a:cubicBezTo>
                  <a:cubicBezTo>
                    <a:pt x="941" y="2640"/>
                    <a:pt x="506" y="2990"/>
                    <a:pt x="0" y="3429"/>
                  </a:cubicBezTo>
                  <a:cubicBezTo>
                    <a:pt x="71" y="3580"/>
                    <a:pt x="169" y="3709"/>
                    <a:pt x="294" y="3833"/>
                  </a:cubicBezTo>
                  <a:cubicBezTo>
                    <a:pt x="479" y="3624"/>
                    <a:pt x="732" y="3429"/>
                    <a:pt x="954" y="3243"/>
                  </a:cubicBezTo>
                  <a:cubicBezTo>
                    <a:pt x="1123" y="3105"/>
                    <a:pt x="1335" y="3105"/>
                    <a:pt x="1504" y="2977"/>
                  </a:cubicBezTo>
                  <a:cubicBezTo>
                    <a:pt x="1770" y="2795"/>
                    <a:pt x="1979" y="2515"/>
                    <a:pt x="2107" y="2218"/>
                  </a:cubicBezTo>
                  <a:cubicBezTo>
                    <a:pt x="2276" y="1810"/>
                    <a:pt x="2347" y="1291"/>
                    <a:pt x="2219" y="843"/>
                  </a:cubicBezTo>
                  <a:cubicBezTo>
                    <a:pt x="2205" y="829"/>
                    <a:pt x="2192" y="816"/>
                    <a:pt x="2192" y="816"/>
                  </a:cubicBezTo>
                  <a:lnTo>
                    <a:pt x="2205" y="816"/>
                  </a:lnTo>
                  <a:cubicBezTo>
                    <a:pt x="2148" y="786"/>
                    <a:pt x="2107" y="745"/>
                    <a:pt x="2080" y="715"/>
                  </a:cubicBezTo>
                  <a:cubicBezTo>
                    <a:pt x="1770" y="492"/>
                    <a:pt x="1504" y="253"/>
                    <a:pt x="120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84;p54"/>
            <p:cNvSpPr/>
            <p:nvPr/>
          </p:nvSpPr>
          <p:spPr>
            <a:xfrm>
              <a:off x="2621957" y="3874839"/>
              <a:ext cx="122556" cy="75329"/>
            </a:xfrm>
            <a:custGeom>
              <a:avLst/>
              <a:gdLst/>
              <a:ahLst/>
              <a:cxnLst/>
              <a:rect l="l" t="t" r="r" b="b"/>
              <a:pathLst>
                <a:path w="1461" h="898" extrusionOk="0">
                  <a:moveTo>
                    <a:pt x="773" y="1"/>
                  </a:moveTo>
                  <a:lnTo>
                    <a:pt x="0" y="338"/>
                  </a:lnTo>
                  <a:lnTo>
                    <a:pt x="1460" y="898"/>
                  </a:lnTo>
                  <a:cubicBezTo>
                    <a:pt x="1336" y="631"/>
                    <a:pt x="1052" y="308"/>
                    <a:pt x="773" y="1"/>
                  </a:cubicBezTo>
                  <a:close/>
                </a:path>
              </a:pathLst>
            </a:custGeom>
            <a:solidFill>
              <a:srgbClr val="000000">
                <a:alpha val="29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85;p54"/>
            <p:cNvSpPr/>
            <p:nvPr/>
          </p:nvSpPr>
          <p:spPr>
            <a:xfrm>
              <a:off x="2720941" y="3594411"/>
              <a:ext cx="595080" cy="397028"/>
            </a:xfrm>
            <a:custGeom>
              <a:avLst/>
              <a:gdLst/>
              <a:ahLst/>
              <a:cxnLst/>
              <a:rect l="l" t="t" r="r" b="b"/>
              <a:pathLst>
                <a:path w="7094" h="4733" extrusionOk="0">
                  <a:moveTo>
                    <a:pt x="6622" y="1"/>
                  </a:moveTo>
                  <a:cubicBezTo>
                    <a:pt x="6465" y="1"/>
                    <a:pt x="6307" y="24"/>
                    <a:pt x="6153" y="57"/>
                  </a:cubicBezTo>
                  <a:cubicBezTo>
                    <a:pt x="5702" y="141"/>
                    <a:pt x="5240" y="350"/>
                    <a:pt x="4876" y="616"/>
                  </a:cubicBezTo>
                  <a:cubicBezTo>
                    <a:pt x="4299" y="1024"/>
                    <a:pt x="3594" y="1223"/>
                    <a:pt x="3021" y="1645"/>
                  </a:cubicBezTo>
                  <a:cubicBezTo>
                    <a:pt x="2387" y="2106"/>
                    <a:pt x="1939" y="2723"/>
                    <a:pt x="1420" y="3286"/>
                  </a:cubicBezTo>
                  <a:cubicBezTo>
                    <a:pt x="1232" y="3500"/>
                    <a:pt x="1047" y="3611"/>
                    <a:pt x="776" y="3611"/>
                  </a:cubicBezTo>
                  <a:cubicBezTo>
                    <a:pt x="761" y="3611"/>
                    <a:pt x="745" y="3611"/>
                    <a:pt x="729" y="3610"/>
                  </a:cubicBezTo>
                  <a:cubicBezTo>
                    <a:pt x="462" y="3610"/>
                    <a:pt x="253" y="3752"/>
                    <a:pt x="0" y="3819"/>
                  </a:cubicBezTo>
                  <a:cubicBezTo>
                    <a:pt x="125" y="3974"/>
                    <a:pt x="223" y="4116"/>
                    <a:pt x="280" y="4241"/>
                  </a:cubicBezTo>
                  <a:cubicBezTo>
                    <a:pt x="661" y="4396"/>
                    <a:pt x="1039" y="4564"/>
                    <a:pt x="1403" y="4733"/>
                  </a:cubicBezTo>
                  <a:cubicBezTo>
                    <a:pt x="1363" y="4551"/>
                    <a:pt x="1363" y="4369"/>
                    <a:pt x="1389" y="4214"/>
                  </a:cubicBezTo>
                  <a:cubicBezTo>
                    <a:pt x="1447" y="3752"/>
                    <a:pt x="1811" y="3415"/>
                    <a:pt x="2135" y="3118"/>
                  </a:cubicBezTo>
                  <a:cubicBezTo>
                    <a:pt x="2640" y="2669"/>
                    <a:pt x="3203" y="2275"/>
                    <a:pt x="3807" y="1951"/>
                  </a:cubicBezTo>
                  <a:cubicBezTo>
                    <a:pt x="4100" y="1813"/>
                    <a:pt x="4397" y="1672"/>
                    <a:pt x="4707" y="1560"/>
                  </a:cubicBezTo>
                  <a:cubicBezTo>
                    <a:pt x="4734" y="1432"/>
                    <a:pt x="4805" y="1348"/>
                    <a:pt x="4916" y="1277"/>
                  </a:cubicBezTo>
                  <a:cubicBezTo>
                    <a:pt x="5182" y="953"/>
                    <a:pt x="5506" y="660"/>
                    <a:pt x="5900" y="448"/>
                  </a:cubicBezTo>
                  <a:cubicBezTo>
                    <a:pt x="6082" y="350"/>
                    <a:pt x="6460" y="225"/>
                    <a:pt x="6797" y="141"/>
                  </a:cubicBezTo>
                  <a:cubicBezTo>
                    <a:pt x="6898" y="127"/>
                    <a:pt x="6996" y="97"/>
                    <a:pt x="7094" y="84"/>
                  </a:cubicBezTo>
                  <a:cubicBezTo>
                    <a:pt x="7050" y="70"/>
                    <a:pt x="7010" y="57"/>
                    <a:pt x="6966" y="43"/>
                  </a:cubicBezTo>
                  <a:cubicBezTo>
                    <a:pt x="6853" y="13"/>
                    <a:pt x="6737" y="1"/>
                    <a:pt x="6622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86;p54"/>
            <p:cNvSpPr/>
            <p:nvPr/>
          </p:nvSpPr>
          <p:spPr>
            <a:xfrm>
              <a:off x="3363165" y="4132785"/>
              <a:ext cx="209713" cy="200569"/>
            </a:xfrm>
            <a:custGeom>
              <a:avLst/>
              <a:gdLst/>
              <a:ahLst/>
              <a:cxnLst/>
              <a:rect l="l" t="t" r="r" b="b"/>
              <a:pathLst>
                <a:path w="2500" h="2391" extrusionOk="0">
                  <a:moveTo>
                    <a:pt x="1" y="0"/>
                  </a:moveTo>
                  <a:cubicBezTo>
                    <a:pt x="112" y="284"/>
                    <a:pt x="223" y="506"/>
                    <a:pt x="321" y="746"/>
                  </a:cubicBezTo>
                  <a:cubicBezTo>
                    <a:pt x="379" y="874"/>
                    <a:pt x="436" y="985"/>
                    <a:pt x="490" y="1110"/>
                  </a:cubicBezTo>
                  <a:cubicBezTo>
                    <a:pt x="773" y="1224"/>
                    <a:pt x="689" y="1238"/>
                    <a:pt x="982" y="1379"/>
                  </a:cubicBezTo>
                  <a:cubicBezTo>
                    <a:pt x="1097" y="1433"/>
                    <a:pt x="1208" y="1447"/>
                    <a:pt x="1319" y="1464"/>
                  </a:cubicBezTo>
                  <a:cubicBezTo>
                    <a:pt x="1350" y="1464"/>
                    <a:pt x="1388" y="1461"/>
                    <a:pt x="1426" y="1461"/>
                  </a:cubicBezTo>
                  <a:cubicBezTo>
                    <a:pt x="1492" y="1461"/>
                    <a:pt x="1563" y="1468"/>
                    <a:pt x="1616" y="1504"/>
                  </a:cubicBezTo>
                  <a:cubicBezTo>
                    <a:pt x="1754" y="1615"/>
                    <a:pt x="1629" y="1757"/>
                    <a:pt x="1501" y="1801"/>
                  </a:cubicBezTo>
                  <a:cubicBezTo>
                    <a:pt x="1387" y="1847"/>
                    <a:pt x="1254" y="1875"/>
                    <a:pt x="1119" y="1875"/>
                  </a:cubicBezTo>
                  <a:cubicBezTo>
                    <a:pt x="1055" y="1875"/>
                    <a:pt x="991" y="1869"/>
                    <a:pt x="928" y="1855"/>
                  </a:cubicBezTo>
                  <a:lnTo>
                    <a:pt x="928" y="1855"/>
                  </a:lnTo>
                  <a:cubicBezTo>
                    <a:pt x="995" y="1885"/>
                    <a:pt x="1053" y="1925"/>
                    <a:pt x="1097" y="1952"/>
                  </a:cubicBezTo>
                  <a:cubicBezTo>
                    <a:pt x="1363" y="2108"/>
                    <a:pt x="1643" y="2249"/>
                    <a:pt x="1923" y="2391"/>
                  </a:cubicBezTo>
                  <a:cubicBezTo>
                    <a:pt x="1909" y="2347"/>
                    <a:pt x="1909" y="2306"/>
                    <a:pt x="1896" y="2249"/>
                  </a:cubicBezTo>
                  <a:cubicBezTo>
                    <a:pt x="1825" y="1969"/>
                    <a:pt x="1727" y="1659"/>
                    <a:pt x="1727" y="1362"/>
                  </a:cubicBezTo>
                  <a:cubicBezTo>
                    <a:pt x="1754" y="941"/>
                    <a:pt x="2108" y="648"/>
                    <a:pt x="2499" y="604"/>
                  </a:cubicBezTo>
                  <a:cubicBezTo>
                    <a:pt x="2459" y="506"/>
                    <a:pt x="2415" y="408"/>
                    <a:pt x="2374" y="311"/>
                  </a:cubicBezTo>
                  <a:cubicBezTo>
                    <a:pt x="2342" y="312"/>
                    <a:pt x="2310" y="312"/>
                    <a:pt x="2277" y="312"/>
                  </a:cubicBezTo>
                  <a:cubicBezTo>
                    <a:pt x="1855" y="312"/>
                    <a:pt x="1422" y="234"/>
                    <a:pt x="1097" y="156"/>
                  </a:cubicBezTo>
                  <a:cubicBezTo>
                    <a:pt x="716" y="71"/>
                    <a:pt x="352" y="1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87;p54"/>
            <p:cNvSpPr/>
            <p:nvPr/>
          </p:nvSpPr>
          <p:spPr>
            <a:xfrm>
              <a:off x="3467853" y="4414471"/>
              <a:ext cx="273549" cy="491734"/>
            </a:xfrm>
            <a:custGeom>
              <a:avLst/>
              <a:gdLst/>
              <a:ahLst/>
              <a:cxnLst/>
              <a:rect l="l" t="t" r="r" b="b"/>
              <a:pathLst>
                <a:path w="3261" h="5862" extrusionOk="0">
                  <a:moveTo>
                    <a:pt x="648" y="0"/>
                  </a:moveTo>
                  <a:lnTo>
                    <a:pt x="648" y="0"/>
                  </a:lnTo>
                  <a:cubicBezTo>
                    <a:pt x="745" y="71"/>
                    <a:pt x="803" y="155"/>
                    <a:pt x="803" y="240"/>
                  </a:cubicBezTo>
                  <a:cubicBezTo>
                    <a:pt x="798" y="338"/>
                    <a:pt x="746" y="373"/>
                    <a:pt x="673" y="373"/>
                  </a:cubicBezTo>
                  <a:cubicBezTo>
                    <a:pt x="517" y="373"/>
                    <a:pt x="266" y="212"/>
                    <a:pt x="199" y="182"/>
                  </a:cubicBezTo>
                  <a:cubicBezTo>
                    <a:pt x="128" y="155"/>
                    <a:pt x="58" y="112"/>
                    <a:pt x="0" y="85"/>
                  </a:cubicBezTo>
                  <a:lnTo>
                    <a:pt x="0" y="85"/>
                  </a:lnTo>
                  <a:cubicBezTo>
                    <a:pt x="58" y="351"/>
                    <a:pt x="101" y="617"/>
                    <a:pt x="155" y="887"/>
                  </a:cubicBezTo>
                  <a:cubicBezTo>
                    <a:pt x="324" y="1602"/>
                    <a:pt x="590" y="2320"/>
                    <a:pt x="971" y="2964"/>
                  </a:cubicBezTo>
                  <a:cubicBezTo>
                    <a:pt x="1534" y="3921"/>
                    <a:pt x="2165" y="4848"/>
                    <a:pt x="2728" y="5802"/>
                  </a:cubicBezTo>
                  <a:cubicBezTo>
                    <a:pt x="2741" y="5802"/>
                    <a:pt x="2741" y="5816"/>
                    <a:pt x="2741" y="5816"/>
                  </a:cubicBezTo>
                  <a:cubicBezTo>
                    <a:pt x="2847" y="5855"/>
                    <a:pt x="2971" y="5861"/>
                    <a:pt x="3093" y="5861"/>
                  </a:cubicBezTo>
                  <a:cubicBezTo>
                    <a:pt x="3150" y="5861"/>
                    <a:pt x="3207" y="5860"/>
                    <a:pt x="3260" y="5860"/>
                  </a:cubicBezTo>
                  <a:cubicBezTo>
                    <a:pt x="3234" y="5732"/>
                    <a:pt x="3203" y="5590"/>
                    <a:pt x="3163" y="5479"/>
                  </a:cubicBezTo>
                  <a:cubicBezTo>
                    <a:pt x="3008" y="4933"/>
                    <a:pt x="2755" y="4410"/>
                    <a:pt x="2502" y="3904"/>
                  </a:cubicBezTo>
                  <a:cubicBezTo>
                    <a:pt x="2138" y="3230"/>
                    <a:pt x="1801" y="2529"/>
                    <a:pt x="1477" y="1841"/>
                  </a:cubicBezTo>
                  <a:cubicBezTo>
                    <a:pt x="1224" y="1278"/>
                    <a:pt x="985" y="688"/>
                    <a:pt x="843" y="85"/>
                  </a:cubicBezTo>
                  <a:cubicBezTo>
                    <a:pt x="789" y="71"/>
                    <a:pt x="718" y="27"/>
                    <a:pt x="648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88;p54"/>
            <p:cNvSpPr/>
            <p:nvPr/>
          </p:nvSpPr>
          <p:spPr>
            <a:xfrm>
              <a:off x="3131055" y="3743894"/>
              <a:ext cx="577297" cy="415147"/>
            </a:xfrm>
            <a:custGeom>
              <a:avLst/>
              <a:gdLst/>
              <a:ahLst/>
              <a:cxnLst/>
              <a:rect l="l" t="t" r="r" b="b"/>
              <a:pathLst>
                <a:path w="6882" h="4949" extrusionOk="0">
                  <a:moveTo>
                    <a:pt x="4831" y="1"/>
                  </a:moveTo>
                  <a:cubicBezTo>
                    <a:pt x="4858" y="85"/>
                    <a:pt x="4875" y="169"/>
                    <a:pt x="4875" y="254"/>
                  </a:cubicBezTo>
                  <a:cubicBezTo>
                    <a:pt x="4929" y="773"/>
                    <a:pt x="4774" y="1322"/>
                    <a:pt x="4454" y="1757"/>
                  </a:cubicBezTo>
                  <a:cubicBezTo>
                    <a:pt x="4170" y="2152"/>
                    <a:pt x="3864" y="2391"/>
                    <a:pt x="3398" y="2543"/>
                  </a:cubicBezTo>
                  <a:cubicBezTo>
                    <a:pt x="2781" y="2769"/>
                    <a:pt x="2077" y="2897"/>
                    <a:pt x="1419" y="2924"/>
                  </a:cubicBezTo>
                  <a:lnTo>
                    <a:pt x="1419" y="2826"/>
                  </a:lnTo>
                  <a:cubicBezTo>
                    <a:pt x="1391" y="2840"/>
                    <a:pt x="1360" y="2847"/>
                    <a:pt x="1328" y="2847"/>
                  </a:cubicBezTo>
                  <a:cubicBezTo>
                    <a:pt x="1268" y="2847"/>
                    <a:pt x="1205" y="2820"/>
                    <a:pt x="1150" y="2755"/>
                  </a:cubicBezTo>
                  <a:cubicBezTo>
                    <a:pt x="1052" y="2826"/>
                    <a:pt x="954" y="2880"/>
                    <a:pt x="856" y="2924"/>
                  </a:cubicBezTo>
                  <a:cubicBezTo>
                    <a:pt x="674" y="2995"/>
                    <a:pt x="462" y="3049"/>
                    <a:pt x="253" y="3065"/>
                  </a:cubicBezTo>
                  <a:lnTo>
                    <a:pt x="0" y="3065"/>
                  </a:lnTo>
                  <a:cubicBezTo>
                    <a:pt x="280" y="3345"/>
                    <a:pt x="546" y="3639"/>
                    <a:pt x="813" y="3949"/>
                  </a:cubicBezTo>
                  <a:cubicBezTo>
                    <a:pt x="1052" y="4215"/>
                    <a:pt x="1305" y="4481"/>
                    <a:pt x="1558" y="4751"/>
                  </a:cubicBezTo>
                  <a:cubicBezTo>
                    <a:pt x="1868" y="4680"/>
                    <a:pt x="2161" y="4636"/>
                    <a:pt x="2471" y="4636"/>
                  </a:cubicBezTo>
                  <a:cubicBezTo>
                    <a:pt x="2504" y="4632"/>
                    <a:pt x="2536" y="4630"/>
                    <a:pt x="2569" y="4630"/>
                  </a:cubicBezTo>
                  <a:cubicBezTo>
                    <a:pt x="2635" y="4630"/>
                    <a:pt x="2700" y="4636"/>
                    <a:pt x="2768" y="4636"/>
                  </a:cubicBezTo>
                  <a:cubicBezTo>
                    <a:pt x="3119" y="4650"/>
                    <a:pt x="3483" y="4707"/>
                    <a:pt x="3864" y="4792"/>
                  </a:cubicBezTo>
                  <a:cubicBezTo>
                    <a:pt x="4189" y="4870"/>
                    <a:pt x="4622" y="4948"/>
                    <a:pt x="5044" y="4948"/>
                  </a:cubicBezTo>
                  <a:cubicBezTo>
                    <a:pt x="5077" y="4948"/>
                    <a:pt x="5109" y="4948"/>
                    <a:pt x="5141" y="4947"/>
                  </a:cubicBezTo>
                  <a:cubicBezTo>
                    <a:pt x="5519" y="4933"/>
                    <a:pt x="5900" y="4835"/>
                    <a:pt x="6153" y="4596"/>
                  </a:cubicBezTo>
                  <a:cubicBezTo>
                    <a:pt x="6588" y="4188"/>
                    <a:pt x="6770" y="3612"/>
                    <a:pt x="6827" y="3022"/>
                  </a:cubicBezTo>
                  <a:cubicBezTo>
                    <a:pt x="6841" y="2698"/>
                    <a:pt x="6881" y="2347"/>
                    <a:pt x="6814" y="2010"/>
                  </a:cubicBezTo>
                  <a:cubicBezTo>
                    <a:pt x="6783" y="1899"/>
                    <a:pt x="6729" y="1717"/>
                    <a:pt x="6685" y="1602"/>
                  </a:cubicBezTo>
                  <a:cubicBezTo>
                    <a:pt x="6615" y="1633"/>
                    <a:pt x="6544" y="1646"/>
                    <a:pt x="6490" y="1660"/>
                  </a:cubicBezTo>
                  <a:cubicBezTo>
                    <a:pt x="6517" y="1885"/>
                    <a:pt x="6561" y="2094"/>
                    <a:pt x="6561" y="2320"/>
                  </a:cubicBezTo>
                  <a:cubicBezTo>
                    <a:pt x="6544" y="2627"/>
                    <a:pt x="6476" y="2964"/>
                    <a:pt x="6348" y="3247"/>
                  </a:cubicBezTo>
                  <a:cubicBezTo>
                    <a:pt x="6069" y="3851"/>
                    <a:pt x="5479" y="4117"/>
                    <a:pt x="4858" y="4202"/>
                  </a:cubicBezTo>
                  <a:cubicBezTo>
                    <a:pt x="4725" y="4224"/>
                    <a:pt x="4594" y="4233"/>
                    <a:pt x="4464" y="4233"/>
                  </a:cubicBezTo>
                  <a:cubicBezTo>
                    <a:pt x="4267" y="4233"/>
                    <a:pt x="4072" y="4212"/>
                    <a:pt x="3877" y="4188"/>
                  </a:cubicBezTo>
                  <a:cubicBezTo>
                    <a:pt x="3694" y="4169"/>
                    <a:pt x="3518" y="4154"/>
                    <a:pt x="3339" y="4154"/>
                  </a:cubicBezTo>
                  <a:cubicBezTo>
                    <a:pt x="3271" y="4154"/>
                    <a:pt x="3202" y="4156"/>
                    <a:pt x="3132" y="4161"/>
                  </a:cubicBezTo>
                  <a:cubicBezTo>
                    <a:pt x="2852" y="4161"/>
                    <a:pt x="2556" y="4188"/>
                    <a:pt x="2289" y="4259"/>
                  </a:cubicBezTo>
                  <a:cubicBezTo>
                    <a:pt x="2277" y="4261"/>
                    <a:pt x="2265" y="4262"/>
                    <a:pt x="2253" y="4262"/>
                  </a:cubicBezTo>
                  <a:cubicBezTo>
                    <a:pt x="2192" y="4262"/>
                    <a:pt x="2130" y="4234"/>
                    <a:pt x="2107" y="4175"/>
                  </a:cubicBezTo>
                  <a:cubicBezTo>
                    <a:pt x="2077" y="4104"/>
                    <a:pt x="2063" y="4033"/>
                    <a:pt x="2077" y="3962"/>
                  </a:cubicBezTo>
                  <a:cubicBezTo>
                    <a:pt x="2121" y="3753"/>
                    <a:pt x="2444" y="3655"/>
                    <a:pt x="2569" y="3554"/>
                  </a:cubicBezTo>
                  <a:cubicBezTo>
                    <a:pt x="2667" y="3470"/>
                    <a:pt x="2781" y="3403"/>
                    <a:pt x="2906" y="3345"/>
                  </a:cubicBezTo>
                  <a:cubicBezTo>
                    <a:pt x="3580" y="3049"/>
                    <a:pt x="4170" y="2644"/>
                    <a:pt x="4592" y="2067"/>
                  </a:cubicBezTo>
                  <a:cubicBezTo>
                    <a:pt x="4791" y="1784"/>
                    <a:pt x="4916" y="1477"/>
                    <a:pt x="4959" y="1140"/>
                  </a:cubicBezTo>
                  <a:cubicBezTo>
                    <a:pt x="5000" y="830"/>
                    <a:pt x="5027" y="311"/>
                    <a:pt x="4831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89;p54"/>
            <p:cNvSpPr/>
            <p:nvPr/>
          </p:nvSpPr>
          <p:spPr>
            <a:xfrm>
              <a:off x="3561134" y="3695577"/>
              <a:ext cx="312304" cy="341999"/>
            </a:xfrm>
            <a:custGeom>
              <a:avLst/>
              <a:gdLst/>
              <a:ahLst/>
              <a:cxnLst/>
              <a:rect l="l" t="t" r="r" b="b"/>
              <a:pathLst>
                <a:path w="3723" h="4077" extrusionOk="0">
                  <a:moveTo>
                    <a:pt x="995" y="2276"/>
                  </a:moveTo>
                  <a:lnTo>
                    <a:pt x="1012" y="2276"/>
                  </a:lnTo>
                  <a:lnTo>
                    <a:pt x="1012" y="2276"/>
                  </a:lnTo>
                  <a:lnTo>
                    <a:pt x="995" y="2276"/>
                  </a:lnTo>
                  <a:close/>
                  <a:moveTo>
                    <a:pt x="1097" y="2276"/>
                  </a:moveTo>
                  <a:lnTo>
                    <a:pt x="1012" y="2276"/>
                  </a:lnTo>
                  <a:lnTo>
                    <a:pt x="1097" y="2276"/>
                  </a:lnTo>
                  <a:lnTo>
                    <a:pt x="1097" y="2276"/>
                  </a:lnTo>
                  <a:close/>
                  <a:moveTo>
                    <a:pt x="857" y="1308"/>
                  </a:moveTo>
                  <a:cubicBezTo>
                    <a:pt x="857" y="1463"/>
                    <a:pt x="857" y="1632"/>
                    <a:pt x="827" y="1787"/>
                  </a:cubicBezTo>
                  <a:cubicBezTo>
                    <a:pt x="813" y="1939"/>
                    <a:pt x="786" y="2094"/>
                    <a:pt x="743" y="2236"/>
                  </a:cubicBezTo>
                  <a:cubicBezTo>
                    <a:pt x="604" y="2896"/>
                    <a:pt x="321" y="3486"/>
                    <a:pt x="1" y="4076"/>
                  </a:cubicBezTo>
                  <a:lnTo>
                    <a:pt x="1" y="4076"/>
                  </a:lnTo>
                  <a:cubicBezTo>
                    <a:pt x="321" y="3486"/>
                    <a:pt x="604" y="2896"/>
                    <a:pt x="743" y="2236"/>
                  </a:cubicBezTo>
                  <a:cubicBezTo>
                    <a:pt x="759" y="2249"/>
                    <a:pt x="759" y="2249"/>
                    <a:pt x="773" y="2249"/>
                  </a:cubicBezTo>
                  <a:cubicBezTo>
                    <a:pt x="759" y="2249"/>
                    <a:pt x="759" y="2249"/>
                    <a:pt x="743" y="2236"/>
                  </a:cubicBezTo>
                  <a:cubicBezTo>
                    <a:pt x="786" y="2094"/>
                    <a:pt x="813" y="1939"/>
                    <a:pt x="827" y="1787"/>
                  </a:cubicBezTo>
                  <a:cubicBezTo>
                    <a:pt x="857" y="1632"/>
                    <a:pt x="857" y="1463"/>
                    <a:pt x="857" y="1308"/>
                  </a:cubicBezTo>
                  <a:close/>
                  <a:moveTo>
                    <a:pt x="3693" y="0"/>
                  </a:moveTo>
                  <a:lnTo>
                    <a:pt x="3693" y="0"/>
                  </a:lnTo>
                  <a:cubicBezTo>
                    <a:pt x="3693" y="58"/>
                    <a:pt x="3693" y="115"/>
                    <a:pt x="3723" y="169"/>
                  </a:cubicBezTo>
                  <a:cubicBezTo>
                    <a:pt x="3693" y="115"/>
                    <a:pt x="3693" y="58"/>
                    <a:pt x="3693" y="0"/>
                  </a:cubicBezTo>
                  <a:close/>
                </a:path>
              </a:pathLst>
            </a:custGeom>
            <a:solidFill>
              <a:srgbClr val="FCD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90;p54"/>
            <p:cNvSpPr/>
            <p:nvPr/>
          </p:nvSpPr>
          <p:spPr>
            <a:xfrm>
              <a:off x="3561134" y="3883060"/>
              <a:ext cx="92022" cy="154516"/>
            </a:xfrm>
            <a:custGeom>
              <a:avLst/>
              <a:gdLst/>
              <a:ahLst/>
              <a:cxnLst/>
              <a:rect l="l" t="t" r="r" b="b"/>
              <a:pathLst>
                <a:path w="1097" h="1842" extrusionOk="0">
                  <a:moveTo>
                    <a:pt x="743" y="1"/>
                  </a:moveTo>
                  <a:cubicBezTo>
                    <a:pt x="604" y="661"/>
                    <a:pt x="321" y="1251"/>
                    <a:pt x="1" y="1841"/>
                  </a:cubicBezTo>
                  <a:lnTo>
                    <a:pt x="14" y="1841"/>
                  </a:lnTo>
                  <a:cubicBezTo>
                    <a:pt x="14" y="1828"/>
                    <a:pt x="14" y="1828"/>
                    <a:pt x="28" y="1828"/>
                  </a:cubicBezTo>
                  <a:lnTo>
                    <a:pt x="55" y="1828"/>
                  </a:lnTo>
                  <a:lnTo>
                    <a:pt x="55" y="1811"/>
                  </a:lnTo>
                  <a:cubicBezTo>
                    <a:pt x="281" y="1713"/>
                    <a:pt x="490" y="1558"/>
                    <a:pt x="658" y="1349"/>
                  </a:cubicBezTo>
                  <a:cubicBezTo>
                    <a:pt x="743" y="1180"/>
                    <a:pt x="800" y="998"/>
                    <a:pt x="857" y="816"/>
                  </a:cubicBezTo>
                  <a:cubicBezTo>
                    <a:pt x="942" y="564"/>
                    <a:pt x="1026" y="311"/>
                    <a:pt x="1097" y="41"/>
                  </a:cubicBezTo>
                  <a:lnTo>
                    <a:pt x="995" y="41"/>
                  </a:lnTo>
                  <a:cubicBezTo>
                    <a:pt x="928" y="41"/>
                    <a:pt x="844" y="41"/>
                    <a:pt x="773" y="14"/>
                  </a:cubicBezTo>
                  <a:cubicBezTo>
                    <a:pt x="759" y="14"/>
                    <a:pt x="759" y="14"/>
                    <a:pt x="743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91;p54"/>
            <p:cNvSpPr/>
            <p:nvPr/>
          </p:nvSpPr>
          <p:spPr>
            <a:xfrm>
              <a:off x="3608109" y="3641555"/>
              <a:ext cx="391491" cy="244944"/>
            </a:xfrm>
            <a:custGeom>
              <a:avLst/>
              <a:gdLst/>
              <a:ahLst/>
              <a:cxnLst/>
              <a:rect l="l" t="t" r="r" b="b"/>
              <a:pathLst>
                <a:path w="4667" h="2920" extrusionOk="0">
                  <a:moveTo>
                    <a:pt x="213" y="0"/>
                  </a:moveTo>
                  <a:cubicBezTo>
                    <a:pt x="156" y="71"/>
                    <a:pt x="85" y="125"/>
                    <a:pt x="1" y="182"/>
                  </a:cubicBezTo>
                  <a:cubicBezTo>
                    <a:pt x="44" y="267"/>
                    <a:pt x="71" y="364"/>
                    <a:pt x="85" y="449"/>
                  </a:cubicBezTo>
                  <a:cubicBezTo>
                    <a:pt x="213" y="941"/>
                    <a:pt x="297" y="1447"/>
                    <a:pt x="297" y="1952"/>
                  </a:cubicBezTo>
                  <a:cubicBezTo>
                    <a:pt x="297" y="2107"/>
                    <a:pt x="297" y="2276"/>
                    <a:pt x="267" y="2431"/>
                  </a:cubicBezTo>
                  <a:cubicBezTo>
                    <a:pt x="253" y="2583"/>
                    <a:pt x="226" y="2738"/>
                    <a:pt x="183" y="2880"/>
                  </a:cubicBezTo>
                  <a:cubicBezTo>
                    <a:pt x="199" y="2893"/>
                    <a:pt x="199" y="2893"/>
                    <a:pt x="213" y="2893"/>
                  </a:cubicBezTo>
                  <a:cubicBezTo>
                    <a:pt x="284" y="2920"/>
                    <a:pt x="368" y="2920"/>
                    <a:pt x="435" y="2920"/>
                  </a:cubicBezTo>
                  <a:lnTo>
                    <a:pt x="537" y="2920"/>
                  </a:lnTo>
                  <a:cubicBezTo>
                    <a:pt x="550" y="2880"/>
                    <a:pt x="564" y="2836"/>
                    <a:pt x="577" y="2795"/>
                  </a:cubicBezTo>
                  <a:cubicBezTo>
                    <a:pt x="661" y="2445"/>
                    <a:pt x="675" y="2077"/>
                    <a:pt x="661" y="1726"/>
                  </a:cubicBezTo>
                  <a:cubicBezTo>
                    <a:pt x="648" y="1420"/>
                    <a:pt x="577" y="1110"/>
                    <a:pt x="506" y="813"/>
                  </a:cubicBezTo>
                  <a:lnTo>
                    <a:pt x="506" y="772"/>
                  </a:lnTo>
                  <a:cubicBezTo>
                    <a:pt x="564" y="857"/>
                    <a:pt x="621" y="927"/>
                    <a:pt x="675" y="1012"/>
                  </a:cubicBezTo>
                  <a:cubicBezTo>
                    <a:pt x="803" y="1207"/>
                    <a:pt x="914" y="1403"/>
                    <a:pt x="1025" y="1602"/>
                  </a:cubicBezTo>
                  <a:cubicBezTo>
                    <a:pt x="1140" y="1784"/>
                    <a:pt x="1238" y="1966"/>
                    <a:pt x="1363" y="2134"/>
                  </a:cubicBezTo>
                  <a:cubicBezTo>
                    <a:pt x="1491" y="2290"/>
                    <a:pt x="1615" y="2472"/>
                    <a:pt x="1784" y="2613"/>
                  </a:cubicBezTo>
                  <a:cubicBezTo>
                    <a:pt x="1939" y="2738"/>
                    <a:pt x="2121" y="2809"/>
                    <a:pt x="2334" y="2809"/>
                  </a:cubicBezTo>
                  <a:lnTo>
                    <a:pt x="2361" y="2809"/>
                  </a:lnTo>
                  <a:cubicBezTo>
                    <a:pt x="2573" y="2795"/>
                    <a:pt x="2768" y="2738"/>
                    <a:pt x="2964" y="2684"/>
                  </a:cubicBezTo>
                  <a:cubicBezTo>
                    <a:pt x="3203" y="2613"/>
                    <a:pt x="3372" y="2387"/>
                    <a:pt x="3514" y="2192"/>
                  </a:cubicBezTo>
                  <a:cubicBezTo>
                    <a:pt x="3571" y="2094"/>
                    <a:pt x="3638" y="1966"/>
                    <a:pt x="3669" y="1855"/>
                  </a:cubicBezTo>
                  <a:lnTo>
                    <a:pt x="3669" y="1784"/>
                  </a:lnTo>
                  <a:lnTo>
                    <a:pt x="3625" y="1740"/>
                  </a:lnTo>
                  <a:cubicBezTo>
                    <a:pt x="3611" y="1726"/>
                    <a:pt x="3598" y="1713"/>
                    <a:pt x="3598" y="1700"/>
                  </a:cubicBezTo>
                  <a:cubicBezTo>
                    <a:pt x="3584" y="1673"/>
                    <a:pt x="3584" y="1656"/>
                    <a:pt x="3584" y="1629"/>
                  </a:cubicBezTo>
                  <a:cubicBezTo>
                    <a:pt x="3584" y="1588"/>
                    <a:pt x="3598" y="1544"/>
                    <a:pt x="3625" y="1517"/>
                  </a:cubicBezTo>
                  <a:cubicBezTo>
                    <a:pt x="3625" y="1517"/>
                    <a:pt x="3638" y="1504"/>
                    <a:pt x="3638" y="1487"/>
                  </a:cubicBezTo>
                  <a:cubicBezTo>
                    <a:pt x="3655" y="1487"/>
                    <a:pt x="3669" y="1487"/>
                    <a:pt x="3669" y="1474"/>
                  </a:cubicBezTo>
                  <a:lnTo>
                    <a:pt x="3669" y="1433"/>
                  </a:lnTo>
                  <a:cubicBezTo>
                    <a:pt x="3655" y="1221"/>
                    <a:pt x="3638" y="897"/>
                    <a:pt x="3891" y="813"/>
                  </a:cubicBezTo>
                  <a:cubicBezTo>
                    <a:pt x="3962" y="786"/>
                    <a:pt x="4019" y="786"/>
                    <a:pt x="4077" y="786"/>
                  </a:cubicBezTo>
                  <a:cubicBezTo>
                    <a:pt x="4286" y="786"/>
                    <a:pt x="4454" y="897"/>
                    <a:pt x="4582" y="1052"/>
                  </a:cubicBezTo>
                  <a:cubicBezTo>
                    <a:pt x="4623" y="927"/>
                    <a:pt x="4650" y="813"/>
                    <a:pt x="4667" y="688"/>
                  </a:cubicBezTo>
                  <a:cubicBezTo>
                    <a:pt x="4650" y="644"/>
                    <a:pt x="4623" y="617"/>
                    <a:pt x="4596" y="590"/>
                  </a:cubicBezTo>
                  <a:cubicBezTo>
                    <a:pt x="4498" y="493"/>
                    <a:pt x="4383" y="391"/>
                    <a:pt x="4259" y="337"/>
                  </a:cubicBezTo>
                  <a:cubicBezTo>
                    <a:pt x="4259" y="324"/>
                    <a:pt x="4245" y="324"/>
                    <a:pt x="4245" y="324"/>
                  </a:cubicBezTo>
                  <a:cubicBezTo>
                    <a:pt x="4077" y="240"/>
                    <a:pt x="3891" y="182"/>
                    <a:pt x="3723" y="182"/>
                  </a:cubicBezTo>
                  <a:lnTo>
                    <a:pt x="3709" y="182"/>
                  </a:lnTo>
                  <a:cubicBezTo>
                    <a:pt x="3638" y="182"/>
                    <a:pt x="3554" y="196"/>
                    <a:pt x="3470" y="209"/>
                  </a:cubicBezTo>
                  <a:lnTo>
                    <a:pt x="3470" y="223"/>
                  </a:lnTo>
                  <a:lnTo>
                    <a:pt x="3443" y="223"/>
                  </a:lnTo>
                  <a:cubicBezTo>
                    <a:pt x="3247" y="294"/>
                    <a:pt x="3133" y="462"/>
                    <a:pt x="3133" y="644"/>
                  </a:cubicBezTo>
                  <a:cubicBezTo>
                    <a:pt x="3133" y="702"/>
                    <a:pt x="3133" y="759"/>
                    <a:pt x="3163" y="813"/>
                  </a:cubicBezTo>
                  <a:cubicBezTo>
                    <a:pt x="3247" y="1025"/>
                    <a:pt x="3372" y="1207"/>
                    <a:pt x="3372" y="1447"/>
                  </a:cubicBezTo>
                  <a:cubicBezTo>
                    <a:pt x="3372" y="1474"/>
                    <a:pt x="3358" y="1517"/>
                    <a:pt x="3358" y="1558"/>
                  </a:cubicBezTo>
                  <a:cubicBezTo>
                    <a:pt x="3288" y="1925"/>
                    <a:pt x="3106" y="2107"/>
                    <a:pt x="2795" y="2303"/>
                  </a:cubicBezTo>
                  <a:lnTo>
                    <a:pt x="2795" y="2316"/>
                  </a:lnTo>
                  <a:lnTo>
                    <a:pt x="2782" y="2316"/>
                  </a:lnTo>
                  <a:lnTo>
                    <a:pt x="2782" y="2330"/>
                  </a:lnTo>
                  <a:cubicBezTo>
                    <a:pt x="2657" y="2401"/>
                    <a:pt x="2543" y="2431"/>
                    <a:pt x="2431" y="2431"/>
                  </a:cubicBezTo>
                  <a:cubicBezTo>
                    <a:pt x="2249" y="2431"/>
                    <a:pt x="2081" y="2347"/>
                    <a:pt x="1926" y="2192"/>
                  </a:cubicBezTo>
                  <a:lnTo>
                    <a:pt x="1926" y="2178"/>
                  </a:lnTo>
                  <a:lnTo>
                    <a:pt x="1912" y="2178"/>
                  </a:lnTo>
                  <a:cubicBezTo>
                    <a:pt x="1912" y="2161"/>
                    <a:pt x="1912" y="2161"/>
                    <a:pt x="1899" y="2161"/>
                  </a:cubicBezTo>
                  <a:cubicBezTo>
                    <a:pt x="1491" y="1726"/>
                    <a:pt x="1127" y="1251"/>
                    <a:pt x="759" y="759"/>
                  </a:cubicBezTo>
                  <a:cubicBezTo>
                    <a:pt x="746" y="745"/>
                    <a:pt x="732" y="729"/>
                    <a:pt x="732" y="715"/>
                  </a:cubicBezTo>
                  <a:lnTo>
                    <a:pt x="719" y="702"/>
                  </a:lnTo>
                  <a:cubicBezTo>
                    <a:pt x="719" y="702"/>
                    <a:pt x="705" y="688"/>
                    <a:pt x="705" y="675"/>
                  </a:cubicBezTo>
                  <a:cubicBezTo>
                    <a:pt x="705" y="675"/>
                    <a:pt x="688" y="675"/>
                    <a:pt x="688" y="661"/>
                  </a:cubicBezTo>
                  <a:cubicBezTo>
                    <a:pt x="688" y="661"/>
                    <a:pt x="675" y="644"/>
                    <a:pt x="675" y="631"/>
                  </a:cubicBezTo>
                  <a:lnTo>
                    <a:pt x="661" y="631"/>
                  </a:lnTo>
                  <a:cubicBezTo>
                    <a:pt x="661" y="617"/>
                    <a:pt x="648" y="604"/>
                    <a:pt x="648" y="590"/>
                  </a:cubicBezTo>
                  <a:lnTo>
                    <a:pt x="634" y="590"/>
                  </a:lnTo>
                  <a:cubicBezTo>
                    <a:pt x="634" y="577"/>
                    <a:pt x="621" y="560"/>
                    <a:pt x="604" y="560"/>
                  </a:cubicBezTo>
                  <a:lnTo>
                    <a:pt x="604" y="547"/>
                  </a:lnTo>
                  <a:cubicBezTo>
                    <a:pt x="479" y="378"/>
                    <a:pt x="351" y="196"/>
                    <a:pt x="226" y="14"/>
                  </a:cubicBezTo>
                  <a:cubicBezTo>
                    <a:pt x="213" y="14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92;p54"/>
            <p:cNvSpPr/>
            <p:nvPr/>
          </p:nvSpPr>
          <p:spPr>
            <a:xfrm>
              <a:off x="3627067" y="3642645"/>
              <a:ext cx="31792" cy="44795"/>
            </a:xfrm>
            <a:custGeom>
              <a:avLst/>
              <a:gdLst/>
              <a:ahLst/>
              <a:cxnLst/>
              <a:rect l="l" t="t" r="r" b="b"/>
              <a:pathLst>
                <a:path w="379" h="534" extrusionOk="0">
                  <a:moveTo>
                    <a:pt x="0" y="1"/>
                  </a:moveTo>
                  <a:cubicBezTo>
                    <a:pt x="5" y="8"/>
                    <a:pt x="10" y="15"/>
                    <a:pt x="16" y="23"/>
                  </a:cubicBezTo>
                  <a:lnTo>
                    <a:pt x="16" y="23"/>
                  </a:lnTo>
                  <a:cubicBezTo>
                    <a:pt x="11" y="16"/>
                    <a:pt x="5" y="8"/>
                    <a:pt x="0" y="1"/>
                  </a:cubicBezTo>
                  <a:close/>
                  <a:moveTo>
                    <a:pt x="16" y="23"/>
                  </a:moveTo>
                  <a:cubicBezTo>
                    <a:pt x="37" y="54"/>
                    <a:pt x="58" y="85"/>
                    <a:pt x="80" y="116"/>
                  </a:cubicBezTo>
                  <a:lnTo>
                    <a:pt x="80" y="116"/>
                  </a:lnTo>
                  <a:cubicBezTo>
                    <a:pt x="79" y="114"/>
                    <a:pt x="78" y="111"/>
                    <a:pt x="76" y="109"/>
                  </a:cubicBezTo>
                  <a:lnTo>
                    <a:pt x="76" y="109"/>
                  </a:lnTo>
                  <a:cubicBezTo>
                    <a:pt x="81" y="115"/>
                    <a:pt x="85" y="121"/>
                    <a:pt x="89" y="127"/>
                  </a:cubicBezTo>
                  <a:lnTo>
                    <a:pt x="89" y="127"/>
                  </a:lnTo>
                  <a:cubicBezTo>
                    <a:pt x="83" y="117"/>
                    <a:pt x="80" y="108"/>
                    <a:pt x="71" y="99"/>
                  </a:cubicBezTo>
                  <a:lnTo>
                    <a:pt x="71" y="99"/>
                  </a:lnTo>
                  <a:cubicBezTo>
                    <a:pt x="73" y="102"/>
                    <a:pt x="75" y="106"/>
                    <a:pt x="76" y="109"/>
                  </a:cubicBezTo>
                  <a:lnTo>
                    <a:pt x="76" y="109"/>
                  </a:lnTo>
                  <a:cubicBezTo>
                    <a:pt x="57" y="80"/>
                    <a:pt x="34" y="50"/>
                    <a:pt x="16" y="23"/>
                  </a:cubicBezTo>
                  <a:close/>
                  <a:moveTo>
                    <a:pt x="92" y="134"/>
                  </a:moveTo>
                  <a:lnTo>
                    <a:pt x="92" y="134"/>
                  </a:lnTo>
                  <a:cubicBezTo>
                    <a:pt x="94" y="137"/>
                    <a:pt x="96" y="139"/>
                    <a:pt x="98" y="142"/>
                  </a:cubicBezTo>
                  <a:lnTo>
                    <a:pt x="98" y="142"/>
                  </a:lnTo>
                  <a:cubicBezTo>
                    <a:pt x="96" y="139"/>
                    <a:pt x="94" y="136"/>
                    <a:pt x="92" y="134"/>
                  </a:cubicBezTo>
                  <a:close/>
                  <a:moveTo>
                    <a:pt x="80" y="116"/>
                  </a:moveTo>
                  <a:cubicBezTo>
                    <a:pt x="91" y="138"/>
                    <a:pt x="104" y="162"/>
                    <a:pt x="125" y="183"/>
                  </a:cubicBezTo>
                  <a:cubicBezTo>
                    <a:pt x="131" y="191"/>
                    <a:pt x="138" y="199"/>
                    <a:pt x="144" y="208"/>
                  </a:cubicBezTo>
                  <a:lnTo>
                    <a:pt x="144" y="208"/>
                  </a:lnTo>
                  <a:cubicBezTo>
                    <a:pt x="129" y="186"/>
                    <a:pt x="113" y="164"/>
                    <a:pt x="98" y="142"/>
                  </a:cubicBezTo>
                  <a:lnTo>
                    <a:pt x="98" y="142"/>
                  </a:lnTo>
                  <a:cubicBezTo>
                    <a:pt x="98" y="142"/>
                    <a:pt x="98" y="142"/>
                    <a:pt x="98" y="142"/>
                  </a:cubicBezTo>
                  <a:cubicBezTo>
                    <a:pt x="95" y="138"/>
                    <a:pt x="92" y="132"/>
                    <a:pt x="89" y="127"/>
                  </a:cubicBezTo>
                  <a:lnTo>
                    <a:pt x="89" y="127"/>
                  </a:lnTo>
                  <a:cubicBezTo>
                    <a:pt x="90" y="129"/>
                    <a:pt x="91" y="132"/>
                    <a:pt x="92" y="134"/>
                  </a:cubicBezTo>
                  <a:lnTo>
                    <a:pt x="92" y="134"/>
                  </a:lnTo>
                  <a:cubicBezTo>
                    <a:pt x="88" y="128"/>
                    <a:pt x="84" y="122"/>
                    <a:pt x="80" y="116"/>
                  </a:cubicBezTo>
                  <a:close/>
                  <a:moveTo>
                    <a:pt x="144" y="208"/>
                  </a:moveTo>
                  <a:lnTo>
                    <a:pt x="144" y="208"/>
                  </a:lnTo>
                  <a:cubicBezTo>
                    <a:pt x="200" y="287"/>
                    <a:pt x="255" y="366"/>
                    <a:pt x="311" y="442"/>
                  </a:cubicBezTo>
                  <a:lnTo>
                    <a:pt x="311" y="442"/>
                  </a:lnTo>
                  <a:cubicBezTo>
                    <a:pt x="255" y="364"/>
                    <a:pt x="199" y="283"/>
                    <a:pt x="144" y="208"/>
                  </a:cubicBezTo>
                  <a:close/>
                  <a:moveTo>
                    <a:pt x="311" y="442"/>
                  </a:moveTo>
                  <a:lnTo>
                    <a:pt x="311" y="442"/>
                  </a:lnTo>
                  <a:cubicBezTo>
                    <a:pt x="333" y="473"/>
                    <a:pt x="356" y="504"/>
                    <a:pt x="378" y="534"/>
                  </a:cubicBezTo>
                  <a:cubicBezTo>
                    <a:pt x="356" y="503"/>
                    <a:pt x="333" y="473"/>
                    <a:pt x="311" y="442"/>
                  </a:cubicBezTo>
                  <a:close/>
                </a:path>
              </a:pathLst>
            </a:custGeom>
            <a:solidFill>
              <a:srgbClr val="28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93;p54"/>
            <p:cNvSpPr/>
            <p:nvPr/>
          </p:nvSpPr>
          <p:spPr>
            <a:xfrm>
              <a:off x="3561134" y="3805298"/>
              <a:ext cx="71973" cy="232278"/>
            </a:xfrm>
            <a:custGeom>
              <a:avLst/>
              <a:gdLst/>
              <a:ahLst/>
              <a:cxnLst/>
              <a:rect l="l" t="t" r="r" b="b"/>
              <a:pathLst>
                <a:path w="858" h="2769" extrusionOk="0">
                  <a:moveTo>
                    <a:pt x="1" y="2768"/>
                  </a:moveTo>
                  <a:lnTo>
                    <a:pt x="1" y="2768"/>
                  </a:lnTo>
                  <a:lnTo>
                    <a:pt x="1" y="2768"/>
                  </a:lnTo>
                  <a:close/>
                  <a:moveTo>
                    <a:pt x="14" y="2768"/>
                  </a:moveTo>
                  <a:lnTo>
                    <a:pt x="14" y="2768"/>
                  </a:lnTo>
                  <a:lnTo>
                    <a:pt x="14" y="2768"/>
                  </a:lnTo>
                  <a:close/>
                  <a:moveTo>
                    <a:pt x="14" y="2768"/>
                  </a:moveTo>
                  <a:lnTo>
                    <a:pt x="14" y="2768"/>
                  </a:lnTo>
                  <a:lnTo>
                    <a:pt x="14" y="2768"/>
                  </a:lnTo>
                  <a:close/>
                  <a:moveTo>
                    <a:pt x="28" y="2755"/>
                  </a:moveTo>
                  <a:lnTo>
                    <a:pt x="28" y="2755"/>
                  </a:lnTo>
                  <a:lnTo>
                    <a:pt x="28" y="2755"/>
                  </a:lnTo>
                  <a:close/>
                  <a:moveTo>
                    <a:pt x="28" y="2755"/>
                  </a:moveTo>
                  <a:lnTo>
                    <a:pt x="28" y="2755"/>
                  </a:lnTo>
                  <a:lnTo>
                    <a:pt x="28" y="2755"/>
                  </a:lnTo>
                  <a:close/>
                  <a:moveTo>
                    <a:pt x="41" y="2755"/>
                  </a:moveTo>
                  <a:lnTo>
                    <a:pt x="28" y="2755"/>
                  </a:lnTo>
                  <a:lnTo>
                    <a:pt x="41" y="2755"/>
                  </a:lnTo>
                  <a:close/>
                  <a:moveTo>
                    <a:pt x="55" y="2755"/>
                  </a:moveTo>
                  <a:lnTo>
                    <a:pt x="55" y="2755"/>
                  </a:lnTo>
                  <a:lnTo>
                    <a:pt x="55" y="2755"/>
                  </a:lnTo>
                  <a:close/>
                  <a:moveTo>
                    <a:pt x="55" y="2738"/>
                  </a:moveTo>
                  <a:lnTo>
                    <a:pt x="55" y="2738"/>
                  </a:lnTo>
                  <a:lnTo>
                    <a:pt x="55" y="2738"/>
                  </a:lnTo>
                  <a:close/>
                  <a:moveTo>
                    <a:pt x="55" y="2738"/>
                  </a:moveTo>
                  <a:lnTo>
                    <a:pt x="55" y="2738"/>
                  </a:lnTo>
                  <a:lnTo>
                    <a:pt x="55" y="2738"/>
                  </a:lnTo>
                  <a:close/>
                  <a:moveTo>
                    <a:pt x="857" y="0"/>
                  </a:moveTo>
                  <a:cubicBezTo>
                    <a:pt x="857" y="155"/>
                    <a:pt x="857" y="324"/>
                    <a:pt x="827" y="479"/>
                  </a:cubicBezTo>
                  <a:cubicBezTo>
                    <a:pt x="813" y="631"/>
                    <a:pt x="786" y="786"/>
                    <a:pt x="743" y="928"/>
                  </a:cubicBezTo>
                  <a:cubicBezTo>
                    <a:pt x="604" y="1588"/>
                    <a:pt x="321" y="2178"/>
                    <a:pt x="1" y="2768"/>
                  </a:cubicBezTo>
                  <a:lnTo>
                    <a:pt x="1" y="2768"/>
                  </a:lnTo>
                  <a:cubicBezTo>
                    <a:pt x="321" y="2178"/>
                    <a:pt x="604" y="1588"/>
                    <a:pt x="743" y="928"/>
                  </a:cubicBezTo>
                  <a:cubicBezTo>
                    <a:pt x="786" y="786"/>
                    <a:pt x="813" y="631"/>
                    <a:pt x="827" y="479"/>
                  </a:cubicBezTo>
                  <a:cubicBezTo>
                    <a:pt x="857" y="324"/>
                    <a:pt x="857" y="155"/>
                    <a:pt x="857" y="0"/>
                  </a:cubicBezTo>
                  <a:close/>
                </a:path>
              </a:pathLst>
            </a:custGeom>
            <a:solidFill>
              <a:srgbClr val="B4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94;p54"/>
            <p:cNvSpPr/>
            <p:nvPr/>
          </p:nvSpPr>
          <p:spPr>
            <a:xfrm>
              <a:off x="3635288" y="3654557"/>
              <a:ext cx="2349" cy="234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0" y="0"/>
                  </a:moveTo>
                  <a:cubicBezTo>
                    <a:pt x="14" y="14"/>
                    <a:pt x="14" y="27"/>
                    <a:pt x="27" y="27"/>
                  </a:cubicBezTo>
                  <a:cubicBezTo>
                    <a:pt x="14" y="27"/>
                    <a:pt x="14" y="14"/>
                    <a:pt x="0" y="0"/>
                  </a:cubicBezTo>
                  <a:close/>
                </a:path>
              </a:pathLst>
            </a:custGeom>
            <a:solidFill>
              <a:srgbClr val="28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95;p54"/>
            <p:cNvSpPr/>
            <p:nvPr/>
          </p:nvSpPr>
          <p:spPr>
            <a:xfrm>
              <a:off x="3566838" y="3345441"/>
              <a:ext cx="298463" cy="500206"/>
            </a:xfrm>
            <a:custGeom>
              <a:avLst/>
              <a:gdLst/>
              <a:ahLst/>
              <a:cxnLst/>
              <a:rect l="l" t="t" r="r" b="b"/>
              <a:pathLst>
                <a:path w="3558" h="5963" extrusionOk="0">
                  <a:moveTo>
                    <a:pt x="2959" y="1"/>
                  </a:moveTo>
                  <a:cubicBezTo>
                    <a:pt x="2540" y="1"/>
                    <a:pt x="2119" y="104"/>
                    <a:pt x="1730" y="284"/>
                  </a:cubicBezTo>
                  <a:cubicBezTo>
                    <a:pt x="1632" y="328"/>
                    <a:pt x="1548" y="381"/>
                    <a:pt x="1450" y="439"/>
                  </a:cubicBezTo>
                  <a:cubicBezTo>
                    <a:pt x="1056" y="678"/>
                    <a:pt x="718" y="1002"/>
                    <a:pt x="466" y="1379"/>
                  </a:cubicBezTo>
                  <a:cubicBezTo>
                    <a:pt x="311" y="1605"/>
                    <a:pt x="142" y="1845"/>
                    <a:pt x="58" y="2098"/>
                  </a:cubicBezTo>
                  <a:cubicBezTo>
                    <a:pt x="0" y="2253"/>
                    <a:pt x="31" y="2435"/>
                    <a:pt x="101" y="2603"/>
                  </a:cubicBezTo>
                  <a:cubicBezTo>
                    <a:pt x="128" y="2687"/>
                    <a:pt x="169" y="2772"/>
                    <a:pt x="213" y="2843"/>
                  </a:cubicBezTo>
                  <a:cubicBezTo>
                    <a:pt x="337" y="3079"/>
                    <a:pt x="536" y="3291"/>
                    <a:pt x="691" y="3517"/>
                  </a:cubicBezTo>
                  <a:lnTo>
                    <a:pt x="705" y="3530"/>
                  </a:lnTo>
                  <a:cubicBezTo>
                    <a:pt x="705" y="3530"/>
                    <a:pt x="705" y="3544"/>
                    <a:pt x="718" y="3544"/>
                  </a:cubicBezTo>
                  <a:cubicBezTo>
                    <a:pt x="887" y="3783"/>
                    <a:pt x="1069" y="4036"/>
                    <a:pt x="1251" y="4289"/>
                  </a:cubicBezTo>
                  <a:cubicBezTo>
                    <a:pt x="1619" y="4781"/>
                    <a:pt x="1983" y="5256"/>
                    <a:pt x="2391" y="5691"/>
                  </a:cubicBezTo>
                  <a:cubicBezTo>
                    <a:pt x="2553" y="5864"/>
                    <a:pt x="2731" y="5962"/>
                    <a:pt x="2918" y="5962"/>
                  </a:cubicBezTo>
                  <a:cubicBezTo>
                    <a:pt x="3038" y="5962"/>
                    <a:pt x="3162" y="5921"/>
                    <a:pt x="3287" y="5833"/>
                  </a:cubicBezTo>
                  <a:cubicBezTo>
                    <a:pt x="3318" y="5820"/>
                    <a:pt x="3345" y="5806"/>
                    <a:pt x="3358" y="5793"/>
                  </a:cubicBezTo>
                  <a:cubicBezTo>
                    <a:pt x="3345" y="5776"/>
                    <a:pt x="3331" y="5762"/>
                    <a:pt x="3318" y="5749"/>
                  </a:cubicBezTo>
                  <a:cubicBezTo>
                    <a:pt x="2910" y="5300"/>
                    <a:pt x="2546" y="4822"/>
                    <a:pt x="2178" y="4343"/>
                  </a:cubicBezTo>
                  <a:lnTo>
                    <a:pt x="2178" y="4329"/>
                  </a:lnTo>
                  <a:cubicBezTo>
                    <a:pt x="1996" y="4090"/>
                    <a:pt x="1814" y="3837"/>
                    <a:pt x="1646" y="3601"/>
                  </a:cubicBezTo>
                  <a:cubicBezTo>
                    <a:pt x="1632" y="3584"/>
                    <a:pt x="1632" y="3584"/>
                    <a:pt x="1632" y="3571"/>
                  </a:cubicBezTo>
                  <a:lnTo>
                    <a:pt x="1619" y="3557"/>
                  </a:lnTo>
                  <a:cubicBezTo>
                    <a:pt x="1464" y="3348"/>
                    <a:pt x="1265" y="3122"/>
                    <a:pt x="1126" y="2897"/>
                  </a:cubicBezTo>
                  <a:cubicBezTo>
                    <a:pt x="1096" y="2826"/>
                    <a:pt x="1056" y="2741"/>
                    <a:pt x="1029" y="2657"/>
                  </a:cubicBezTo>
                  <a:cubicBezTo>
                    <a:pt x="958" y="2489"/>
                    <a:pt x="927" y="2307"/>
                    <a:pt x="985" y="2138"/>
                  </a:cubicBezTo>
                  <a:cubicBezTo>
                    <a:pt x="1056" y="1885"/>
                    <a:pt x="1238" y="1646"/>
                    <a:pt x="1393" y="1423"/>
                  </a:cubicBezTo>
                  <a:cubicBezTo>
                    <a:pt x="1646" y="1042"/>
                    <a:pt x="1983" y="719"/>
                    <a:pt x="2377" y="496"/>
                  </a:cubicBezTo>
                  <a:cubicBezTo>
                    <a:pt x="2461" y="439"/>
                    <a:pt x="2559" y="381"/>
                    <a:pt x="2657" y="341"/>
                  </a:cubicBezTo>
                  <a:cubicBezTo>
                    <a:pt x="2937" y="199"/>
                    <a:pt x="3247" y="115"/>
                    <a:pt x="3557" y="75"/>
                  </a:cubicBezTo>
                  <a:cubicBezTo>
                    <a:pt x="3360" y="24"/>
                    <a:pt x="3160" y="1"/>
                    <a:pt x="2959" y="1"/>
                  </a:cubicBezTo>
                  <a:close/>
                </a:path>
              </a:pathLst>
            </a:custGeom>
            <a:solidFill>
              <a:srgbClr val="000000">
                <a:alpha val="29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96;p54"/>
            <p:cNvSpPr/>
            <p:nvPr/>
          </p:nvSpPr>
          <p:spPr>
            <a:xfrm>
              <a:off x="3250088" y="4204591"/>
              <a:ext cx="207364" cy="253836"/>
            </a:xfrm>
            <a:custGeom>
              <a:avLst/>
              <a:gdLst/>
              <a:ahLst/>
              <a:cxnLst/>
              <a:rect l="l" t="t" r="r" b="b"/>
              <a:pathLst>
                <a:path w="2472" h="3026" extrusionOk="0">
                  <a:moveTo>
                    <a:pt x="843" y="1"/>
                  </a:moveTo>
                  <a:cubicBezTo>
                    <a:pt x="897" y="45"/>
                    <a:pt x="927" y="115"/>
                    <a:pt x="911" y="186"/>
                  </a:cubicBezTo>
                  <a:cubicBezTo>
                    <a:pt x="897" y="368"/>
                    <a:pt x="843" y="550"/>
                    <a:pt x="729" y="692"/>
                  </a:cubicBezTo>
                  <a:cubicBezTo>
                    <a:pt x="644" y="790"/>
                    <a:pt x="547" y="887"/>
                    <a:pt x="435" y="972"/>
                  </a:cubicBezTo>
                  <a:cubicBezTo>
                    <a:pt x="391" y="985"/>
                    <a:pt x="364" y="1012"/>
                    <a:pt x="338" y="1029"/>
                  </a:cubicBezTo>
                  <a:cubicBezTo>
                    <a:pt x="307" y="1043"/>
                    <a:pt x="267" y="1056"/>
                    <a:pt x="209" y="1083"/>
                  </a:cubicBezTo>
                  <a:cubicBezTo>
                    <a:pt x="184" y="1094"/>
                    <a:pt x="159" y="1099"/>
                    <a:pt x="135" y="1099"/>
                  </a:cubicBezTo>
                  <a:cubicBezTo>
                    <a:pt x="89" y="1099"/>
                    <a:pt x="44" y="1082"/>
                    <a:pt x="0" y="1056"/>
                  </a:cubicBezTo>
                  <a:lnTo>
                    <a:pt x="0" y="1056"/>
                  </a:lnTo>
                  <a:cubicBezTo>
                    <a:pt x="68" y="1225"/>
                    <a:pt x="152" y="1420"/>
                    <a:pt x="236" y="1562"/>
                  </a:cubicBezTo>
                  <a:cubicBezTo>
                    <a:pt x="236" y="1575"/>
                    <a:pt x="253" y="1589"/>
                    <a:pt x="253" y="1602"/>
                  </a:cubicBezTo>
                  <a:cubicBezTo>
                    <a:pt x="405" y="1872"/>
                    <a:pt x="533" y="2010"/>
                    <a:pt x="702" y="2125"/>
                  </a:cubicBezTo>
                  <a:cubicBezTo>
                    <a:pt x="826" y="2223"/>
                    <a:pt x="981" y="2320"/>
                    <a:pt x="1207" y="2475"/>
                  </a:cubicBezTo>
                  <a:cubicBezTo>
                    <a:pt x="1403" y="2630"/>
                    <a:pt x="1629" y="2755"/>
                    <a:pt x="1838" y="2883"/>
                  </a:cubicBezTo>
                  <a:cubicBezTo>
                    <a:pt x="1939" y="2944"/>
                    <a:pt x="2055" y="3025"/>
                    <a:pt x="2164" y="3025"/>
                  </a:cubicBezTo>
                  <a:cubicBezTo>
                    <a:pt x="2207" y="3025"/>
                    <a:pt x="2250" y="3012"/>
                    <a:pt x="2290" y="2981"/>
                  </a:cubicBezTo>
                  <a:cubicBezTo>
                    <a:pt x="2472" y="2839"/>
                    <a:pt x="2205" y="2644"/>
                    <a:pt x="2077" y="2560"/>
                  </a:cubicBezTo>
                  <a:cubicBezTo>
                    <a:pt x="1993" y="2502"/>
                    <a:pt x="1629" y="2378"/>
                    <a:pt x="1629" y="2249"/>
                  </a:cubicBezTo>
                  <a:cubicBezTo>
                    <a:pt x="1629" y="2223"/>
                    <a:pt x="1629" y="2192"/>
                    <a:pt x="1642" y="2179"/>
                  </a:cubicBezTo>
                  <a:cubicBezTo>
                    <a:pt x="1602" y="2152"/>
                    <a:pt x="1558" y="2125"/>
                    <a:pt x="1517" y="2094"/>
                  </a:cubicBezTo>
                  <a:cubicBezTo>
                    <a:pt x="1305" y="1939"/>
                    <a:pt x="1150" y="1855"/>
                    <a:pt x="1012" y="1757"/>
                  </a:cubicBezTo>
                  <a:cubicBezTo>
                    <a:pt x="941" y="1703"/>
                    <a:pt x="857" y="1602"/>
                    <a:pt x="772" y="1504"/>
                  </a:cubicBezTo>
                  <a:cubicBezTo>
                    <a:pt x="688" y="1407"/>
                    <a:pt x="702" y="1252"/>
                    <a:pt x="813" y="1154"/>
                  </a:cubicBezTo>
                  <a:cubicBezTo>
                    <a:pt x="968" y="1029"/>
                    <a:pt x="1079" y="844"/>
                    <a:pt x="1180" y="662"/>
                  </a:cubicBezTo>
                  <a:cubicBezTo>
                    <a:pt x="1278" y="466"/>
                    <a:pt x="1319" y="297"/>
                    <a:pt x="1332" y="102"/>
                  </a:cubicBezTo>
                  <a:cubicBezTo>
                    <a:pt x="1137" y="58"/>
                    <a:pt x="941" y="1"/>
                    <a:pt x="843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97;p54"/>
            <p:cNvSpPr/>
            <p:nvPr/>
          </p:nvSpPr>
          <p:spPr>
            <a:xfrm>
              <a:off x="3771853" y="3623268"/>
              <a:ext cx="257191" cy="351814"/>
            </a:xfrm>
            <a:custGeom>
              <a:avLst/>
              <a:gdLst/>
              <a:ahLst/>
              <a:cxnLst/>
              <a:rect l="l" t="t" r="r" b="b"/>
              <a:pathLst>
                <a:path w="3066" h="4194" extrusionOk="0">
                  <a:moveTo>
                    <a:pt x="1491" y="63"/>
                  </a:moveTo>
                  <a:cubicBezTo>
                    <a:pt x="1619" y="104"/>
                    <a:pt x="1912" y="289"/>
                    <a:pt x="2192" y="485"/>
                  </a:cubicBezTo>
                  <a:cubicBezTo>
                    <a:pt x="2489" y="680"/>
                    <a:pt x="2799" y="879"/>
                    <a:pt x="2937" y="920"/>
                  </a:cubicBezTo>
                  <a:cubicBezTo>
                    <a:pt x="2981" y="933"/>
                    <a:pt x="3008" y="990"/>
                    <a:pt x="2994" y="1031"/>
                  </a:cubicBezTo>
                  <a:lnTo>
                    <a:pt x="2910" y="1341"/>
                  </a:lnTo>
                  <a:cubicBezTo>
                    <a:pt x="2897" y="1368"/>
                    <a:pt x="2883" y="1385"/>
                    <a:pt x="2853" y="1398"/>
                  </a:cubicBezTo>
                  <a:cubicBezTo>
                    <a:pt x="2845" y="1402"/>
                    <a:pt x="2837" y="1404"/>
                    <a:pt x="2829" y="1404"/>
                  </a:cubicBezTo>
                  <a:cubicBezTo>
                    <a:pt x="2810" y="1404"/>
                    <a:pt x="2790" y="1394"/>
                    <a:pt x="2769" y="1385"/>
                  </a:cubicBezTo>
                  <a:cubicBezTo>
                    <a:pt x="2684" y="1314"/>
                    <a:pt x="2559" y="1230"/>
                    <a:pt x="2475" y="1172"/>
                  </a:cubicBezTo>
                  <a:lnTo>
                    <a:pt x="2418" y="1145"/>
                  </a:lnTo>
                  <a:cubicBezTo>
                    <a:pt x="2222" y="1017"/>
                    <a:pt x="2040" y="906"/>
                    <a:pt x="1841" y="808"/>
                  </a:cubicBezTo>
                  <a:cubicBezTo>
                    <a:pt x="1814" y="793"/>
                    <a:pt x="1790" y="786"/>
                    <a:pt x="1767" y="786"/>
                  </a:cubicBezTo>
                  <a:cubicBezTo>
                    <a:pt x="1744" y="786"/>
                    <a:pt x="1723" y="793"/>
                    <a:pt x="1703" y="808"/>
                  </a:cubicBezTo>
                  <a:cubicBezTo>
                    <a:pt x="1659" y="822"/>
                    <a:pt x="1632" y="862"/>
                    <a:pt x="1632" y="920"/>
                  </a:cubicBezTo>
                  <a:cubicBezTo>
                    <a:pt x="1619" y="1132"/>
                    <a:pt x="1575" y="1425"/>
                    <a:pt x="1562" y="1567"/>
                  </a:cubicBezTo>
                  <a:cubicBezTo>
                    <a:pt x="1548" y="1651"/>
                    <a:pt x="1575" y="1735"/>
                    <a:pt x="1632" y="1789"/>
                  </a:cubicBezTo>
                  <a:cubicBezTo>
                    <a:pt x="1814" y="1975"/>
                    <a:pt x="2249" y="2396"/>
                    <a:pt x="2347" y="2494"/>
                  </a:cubicBezTo>
                  <a:cubicBezTo>
                    <a:pt x="2404" y="2548"/>
                    <a:pt x="2475" y="2619"/>
                    <a:pt x="2516" y="2690"/>
                  </a:cubicBezTo>
                  <a:cubicBezTo>
                    <a:pt x="2546" y="2717"/>
                    <a:pt x="2546" y="2760"/>
                    <a:pt x="2529" y="2787"/>
                  </a:cubicBezTo>
                  <a:lnTo>
                    <a:pt x="1673" y="4095"/>
                  </a:lnTo>
                  <a:cubicBezTo>
                    <a:pt x="1659" y="4122"/>
                    <a:pt x="1632" y="4136"/>
                    <a:pt x="1602" y="4136"/>
                  </a:cubicBezTo>
                  <a:cubicBezTo>
                    <a:pt x="1575" y="4136"/>
                    <a:pt x="1548" y="4122"/>
                    <a:pt x="1535" y="4095"/>
                  </a:cubicBezTo>
                  <a:cubicBezTo>
                    <a:pt x="1433" y="3981"/>
                    <a:pt x="1309" y="3829"/>
                    <a:pt x="1238" y="3745"/>
                  </a:cubicBezTo>
                  <a:lnTo>
                    <a:pt x="1211" y="3714"/>
                  </a:lnTo>
                  <a:cubicBezTo>
                    <a:pt x="1113" y="3603"/>
                    <a:pt x="1012" y="3475"/>
                    <a:pt x="901" y="3364"/>
                  </a:cubicBezTo>
                  <a:cubicBezTo>
                    <a:pt x="860" y="3323"/>
                    <a:pt x="746" y="3195"/>
                    <a:pt x="648" y="3084"/>
                  </a:cubicBezTo>
                  <a:cubicBezTo>
                    <a:pt x="607" y="3040"/>
                    <a:pt x="607" y="2969"/>
                    <a:pt x="634" y="2929"/>
                  </a:cubicBezTo>
                  <a:lnTo>
                    <a:pt x="958" y="2437"/>
                  </a:lnTo>
                  <a:cubicBezTo>
                    <a:pt x="1012" y="2366"/>
                    <a:pt x="999" y="2268"/>
                    <a:pt x="945" y="2197"/>
                  </a:cubicBezTo>
                  <a:cubicBezTo>
                    <a:pt x="914" y="2170"/>
                    <a:pt x="874" y="2127"/>
                    <a:pt x="843" y="2100"/>
                  </a:cubicBezTo>
                  <a:cubicBezTo>
                    <a:pt x="816" y="2059"/>
                    <a:pt x="746" y="1975"/>
                    <a:pt x="634" y="1874"/>
                  </a:cubicBezTo>
                  <a:cubicBezTo>
                    <a:pt x="466" y="1692"/>
                    <a:pt x="213" y="1439"/>
                    <a:pt x="102" y="1301"/>
                  </a:cubicBezTo>
                  <a:cubicBezTo>
                    <a:pt x="58" y="1257"/>
                    <a:pt x="71" y="1186"/>
                    <a:pt x="115" y="1159"/>
                  </a:cubicBezTo>
                  <a:lnTo>
                    <a:pt x="253" y="1031"/>
                  </a:lnTo>
                  <a:cubicBezTo>
                    <a:pt x="591" y="738"/>
                    <a:pt x="1295" y="134"/>
                    <a:pt x="1433" y="63"/>
                  </a:cubicBezTo>
                  <a:close/>
                  <a:moveTo>
                    <a:pt x="1477" y="0"/>
                  </a:moveTo>
                  <a:cubicBezTo>
                    <a:pt x="1453" y="0"/>
                    <a:pt x="1426" y="10"/>
                    <a:pt x="1406" y="19"/>
                  </a:cubicBezTo>
                  <a:cubicBezTo>
                    <a:pt x="1265" y="77"/>
                    <a:pt x="577" y="667"/>
                    <a:pt x="213" y="990"/>
                  </a:cubicBezTo>
                  <a:lnTo>
                    <a:pt x="71" y="1115"/>
                  </a:lnTo>
                  <a:cubicBezTo>
                    <a:pt x="17" y="1172"/>
                    <a:pt x="1" y="1257"/>
                    <a:pt x="58" y="1328"/>
                  </a:cubicBezTo>
                  <a:cubicBezTo>
                    <a:pt x="169" y="1483"/>
                    <a:pt x="422" y="1735"/>
                    <a:pt x="607" y="1918"/>
                  </a:cubicBezTo>
                  <a:cubicBezTo>
                    <a:pt x="705" y="2015"/>
                    <a:pt x="776" y="2100"/>
                    <a:pt x="803" y="2127"/>
                  </a:cubicBezTo>
                  <a:cubicBezTo>
                    <a:pt x="830" y="2157"/>
                    <a:pt x="874" y="2197"/>
                    <a:pt x="901" y="2241"/>
                  </a:cubicBezTo>
                  <a:cubicBezTo>
                    <a:pt x="945" y="2282"/>
                    <a:pt x="945" y="2352"/>
                    <a:pt x="914" y="2410"/>
                  </a:cubicBezTo>
                  <a:lnTo>
                    <a:pt x="591" y="2902"/>
                  </a:lnTo>
                  <a:cubicBezTo>
                    <a:pt x="550" y="2969"/>
                    <a:pt x="550" y="3054"/>
                    <a:pt x="607" y="3124"/>
                  </a:cubicBezTo>
                  <a:cubicBezTo>
                    <a:pt x="705" y="3222"/>
                    <a:pt x="816" y="3364"/>
                    <a:pt x="860" y="3408"/>
                  </a:cubicBezTo>
                  <a:cubicBezTo>
                    <a:pt x="972" y="3519"/>
                    <a:pt x="1069" y="3630"/>
                    <a:pt x="1167" y="3745"/>
                  </a:cubicBezTo>
                  <a:lnTo>
                    <a:pt x="1197" y="3772"/>
                  </a:lnTo>
                  <a:cubicBezTo>
                    <a:pt x="1265" y="3870"/>
                    <a:pt x="1393" y="4025"/>
                    <a:pt x="1477" y="4136"/>
                  </a:cubicBezTo>
                  <a:cubicBezTo>
                    <a:pt x="1504" y="4166"/>
                    <a:pt x="1548" y="4193"/>
                    <a:pt x="1589" y="4193"/>
                  </a:cubicBezTo>
                  <a:lnTo>
                    <a:pt x="1602" y="4193"/>
                  </a:lnTo>
                  <a:cubicBezTo>
                    <a:pt x="1646" y="4193"/>
                    <a:pt x="1686" y="4166"/>
                    <a:pt x="1717" y="4122"/>
                  </a:cubicBezTo>
                  <a:lnTo>
                    <a:pt x="2573" y="2818"/>
                  </a:lnTo>
                  <a:cubicBezTo>
                    <a:pt x="2613" y="2774"/>
                    <a:pt x="2600" y="2690"/>
                    <a:pt x="2559" y="2649"/>
                  </a:cubicBezTo>
                  <a:cubicBezTo>
                    <a:pt x="2516" y="2592"/>
                    <a:pt x="2431" y="2508"/>
                    <a:pt x="2391" y="2450"/>
                  </a:cubicBezTo>
                  <a:cubicBezTo>
                    <a:pt x="2293" y="2352"/>
                    <a:pt x="1855" y="1931"/>
                    <a:pt x="1673" y="1749"/>
                  </a:cubicBezTo>
                  <a:cubicBezTo>
                    <a:pt x="1632" y="1705"/>
                    <a:pt x="1602" y="1638"/>
                    <a:pt x="1619" y="1580"/>
                  </a:cubicBezTo>
                  <a:cubicBezTo>
                    <a:pt x="1632" y="1425"/>
                    <a:pt x="1673" y="1145"/>
                    <a:pt x="1686" y="920"/>
                  </a:cubicBezTo>
                  <a:cubicBezTo>
                    <a:pt x="1686" y="893"/>
                    <a:pt x="1703" y="862"/>
                    <a:pt x="1730" y="849"/>
                  </a:cubicBezTo>
                  <a:cubicBezTo>
                    <a:pt x="1744" y="842"/>
                    <a:pt x="1758" y="839"/>
                    <a:pt x="1772" y="839"/>
                  </a:cubicBezTo>
                  <a:cubicBezTo>
                    <a:pt x="1787" y="839"/>
                    <a:pt x="1801" y="842"/>
                    <a:pt x="1814" y="849"/>
                  </a:cubicBezTo>
                  <a:cubicBezTo>
                    <a:pt x="2010" y="947"/>
                    <a:pt x="2192" y="1075"/>
                    <a:pt x="2377" y="1186"/>
                  </a:cubicBezTo>
                  <a:lnTo>
                    <a:pt x="2445" y="1230"/>
                  </a:lnTo>
                  <a:cubicBezTo>
                    <a:pt x="2516" y="1270"/>
                    <a:pt x="2644" y="1368"/>
                    <a:pt x="2742" y="1425"/>
                  </a:cubicBezTo>
                  <a:cubicBezTo>
                    <a:pt x="2771" y="1445"/>
                    <a:pt x="2802" y="1459"/>
                    <a:pt x="2832" y="1459"/>
                  </a:cubicBezTo>
                  <a:cubicBezTo>
                    <a:pt x="2844" y="1459"/>
                    <a:pt x="2855" y="1457"/>
                    <a:pt x="2866" y="1452"/>
                  </a:cubicBezTo>
                  <a:cubicBezTo>
                    <a:pt x="2924" y="1439"/>
                    <a:pt x="2951" y="1398"/>
                    <a:pt x="2967" y="1354"/>
                  </a:cubicBezTo>
                  <a:lnTo>
                    <a:pt x="3052" y="1048"/>
                  </a:lnTo>
                  <a:cubicBezTo>
                    <a:pt x="3065" y="977"/>
                    <a:pt x="3021" y="893"/>
                    <a:pt x="2951" y="879"/>
                  </a:cubicBezTo>
                  <a:cubicBezTo>
                    <a:pt x="2812" y="822"/>
                    <a:pt x="2516" y="626"/>
                    <a:pt x="2236" y="441"/>
                  </a:cubicBezTo>
                  <a:cubicBezTo>
                    <a:pt x="1926" y="232"/>
                    <a:pt x="1632" y="50"/>
                    <a:pt x="1504" y="6"/>
                  </a:cubicBezTo>
                  <a:cubicBezTo>
                    <a:pt x="1496" y="2"/>
                    <a:pt x="1487" y="0"/>
                    <a:pt x="1477" y="0"/>
                  </a:cubicBezTo>
                  <a:close/>
                </a:path>
              </a:pathLst>
            </a:custGeom>
            <a:solidFill>
              <a:srgbClr val="0B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98;p54"/>
            <p:cNvSpPr/>
            <p:nvPr/>
          </p:nvSpPr>
          <p:spPr>
            <a:xfrm>
              <a:off x="3833256" y="3847744"/>
              <a:ext cx="97894" cy="99068"/>
            </a:xfrm>
            <a:custGeom>
              <a:avLst/>
              <a:gdLst/>
              <a:ahLst/>
              <a:cxnLst/>
              <a:rect l="l" t="t" r="r" b="b"/>
              <a:pathLst>
                <a:path w="1167" h="1181" extrusionOk="0">
                  <a:moveTo>
                    <a:pt x="44" y="0"/>
                  </a:moveTo>
                  <a:lnTo>
                    <a:pt x="0" y="41"/>
                  </a:lnTo>
                  <a:lnTo>
                    <a:pt x="1123" y="1180"/>
                  </a:lnTo>
                  <a:lnTo>
                    <a:pt x="1167" y="1136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B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99;p54"/>
            <p:cNvSpPr/>
            <p:nvPr/>
          </p:nvSpPr>
          <p:spPr>
            <a:xfrm>
              <a:off x="3847349" y="3807563"/>
              <a:ext cx="108379" cy="103850"/>
            </a:xfrm>
            <a:custGeom>
              <a:avLst/>
              <a:gdLst/>
              <a:ahLst/>
              <a:cxnLst/>
              <a:rect l="l" t="t" r="r" b="b"/>
              <a:pathLst>
                <a:path w="1292" h="1238" extrusionOk="0">
                  <a:moveTo>
                    <a:pt x="45" y="0"/>
                  </a:moveTo>
                  <a:lnTo>
                    <a:pt x="1" y="44"/>
                  </a:lnTo>
                  <a:lnTo>
                    <a:pt x="1252" y="1238"/>
                  </a:lnTo>
                  <a:lnTo>
                    <a:pt x="1292" y="119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B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00;p54"/>
            <p:cNvSpPr/>
            <p:nvPr/>
          </p:nvSpPr>
          <p:spPr>
            <a:xfrm>
              <a:off x="3797857" y="3699268"/>
              <a:ext cx="176830" cy="180185"/>
            </a:xfrm>
            <a:custGeom>
              <a:avLst/>
              <a:gdLst/>
              <a:ahLst/>
              <a:cxnLst/>
              <a:rect l="l" t="t" r="r" b="b"/>
              <a:pathLst>
                <a:path w="2108" h="2148" extrusionOk="0">
                  <a:moveTo>
                    <a:pt x="45" y="0"/>
                  </a:moveTo>
                  <a:lnTo>
                    <a:pt x="1" y="41"/>
                  </a:lnTo>
                  <a:lnTo>
                    <a:pt x="2067" y="2148"/>
                  </a:lnTo>
                  <a:lnTo>
                    <a:pt x="2108" y="212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B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01;p54"/>
            <p:cNvSpPr/>
            <p:nvPr/>
          </p:nvSpPr>
          <p:spPr>
            <a:xfrm>
              <a:off x="3870837" y="3637864"/>
              <a:ext cx="152251" cy="87492"/>
            </a:xfrm>
            <a:custGeom>
              <a:avLst/>
              <a:gdLst/>
              <a:ahLst/>
              <a:cxnLst/>
              <a:rect l="l" t="t" r="r" b="b"/>
              <a:pathLst>
                <a:path w="1815" h="1043" extrusionOk="0">
                  <a:moveTo>
                    <a:pt x="31" y="1"/>
                  </a:moveTo>
                  <a:lnTo>
                    <a:pt x="1" y="58"/>
                  </a:lnTo>
                  <a:lnTo>
                    <a:pt x="1787" y="1042"/>
                  </a:lnTo>
                  <a:lnTo>
                    <a:pt x="1814" y="998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0B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02;p54"/>
            <p:cNvSpPr/>
            <p:nvPr/>
          </p:nvSpPr>
          <p:spPr>
            <a:xfrm>
              <a:off x="3819080" y="3680310"/>
              <a:ext cx="93112" cy="93112"/>
            </a:xfrm>
            <a:custGeom>
              <a:avLst/>
              <a:gdLst/>
              <a:ahLst/>
              <a:cxnLst/>
              <a:rect l="l" t="t" r="r" b="b"/>
              <a:pathLst>
                <a:path w="1110" h="1110" extrusionOk="0">
                  <a:moveTo>
                    <a:pt x="44" y="0"/>
                  </a:moveTo>
                  <a:lnTo>
                    <a:pt x="1" y="44"/>
                  </a:lnTo>
                  <a:lnTo>
                    <a:pt x="1069" y="1109"/>
                  </a:lnTo>
                  <a:lnTo>
                    <a:pt x="1110" y="1069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B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03;p54"/>
            <p:cNvSpPr/>
            <p:nvPr/>
          </p:nvSpPr>
          <p:spPr>
            <a:xfrm>
              <a:off x="3726051" y="4890435"/>
              <a:ext cx="115426" cy="195536"/>
            </a:xfrm>
            <a:custGeom>
              <a:avLst/>
              <a:gdLst/>
              <a:ahLst/>
              <a:cxnLst/>
              <a:rect l="l" t="t" r="r" b="b"/>
              <a:pathLst>
                <a:path w="1376" h="2331" extrusionOk="0">
                  <a:moveTo>
                    <a:pt x="786" y="0"/>
                  </a:moveTo>
                  <a:cubicBezTo>
                    <a:pt x="715" y="85"/>
                    <a:pt x="604" y="128"/>
                    <a:pt x="493" y="155"/>
                  </a:cubicBezTo>
                  <a:cubicBezTo>
                    <a:pt x="547" y="270"/>
                    <a:pt x="604" y="395"/>
                    <a:pt x="648" y="506"/>
                  </a:cubicBezTo>
                  <a:cubicBezTo>
                    <a:pt x="702" y="634"/>
                    <a:pt x="746" y="759"/>
                    <a:pt x="799" y="887"/>
                  </a:cubicBezTo>
                  <a:cubicBezTo>
                    <a:pt x="857" y="1042"/>
                    <a:pt x="901" y="1211"/>
                    <a:pt x="857" y="1379"/>
                  </a:cubicBezTo>
                  <a:cubicBezTo>
                    <a:pt x="816" y="1477"/>
                    <a:pt x="772" y="1575"/>
                    <a:pt x="746" y="1673"/>
                  </a:cubicBezTo>
                  <a:cubicBezTo>
                    <a:pt x="715" y="1743"/>
                    <a:pt x="702" y="1871"/>
                    <a:pt x="648" y="1925"/>
                  </a:cubicBezTo>
                  <a:cubicBezTo>
                    <a:pt x="590" y="1996"/>
                    <a:pt x="462" y="2040"/>
                    <a:pt x="395" y="2067"/>
                  </a:cubicBezTo>
                  <a:cubicBezTo>
                    <a:pt x="267" y="2124"/>
                    <a:pt x="156" y="2151"/>
                    <a:pt x="27" y="2178"/>
                  </a:cubicBezTo>
                  <a:lnTo>
                    <a:pt x="0" y="2178"/>
                  </a:lnTo>
                  <a:cubicBezTo>
                    <a:pt x="58" y="2249"/>
                    <a:pt x="125" y="2293"/>
                    <a:pt x="182" y="2320"/>
                  </a:cubicBezTo>
                  <a:cubicBezTo>
                    <a:pt x="207" y="2327"/>
                    <a:pt x="233" y="2331"/>
                    <a:pt x="260" y="2331"/>
                  </a:cubicBezTo>
                  <a:cubicBezTo>
                    <a:pt x="377" y="2331"/>
                    <a:pt x="516" y="2271"/>
                    <a:pt x="617" y="2249"/>
                  </a:cubicBezTo>
                  <a:cubicBezTo>
                    <a:pt x="732" y="2236"/>
                    <a:pt x="830" y="2209"/>
                    <a:pt x="941" y="2165"/>
                  </a:cubicBezTo>
                  <a:cubicBezTo>
                    <a:pt x="998" y="2138"/>
                    <a:pt x="1110" y="2094"/>
                    <a:pt x="1153" y="2040"/>
                  </a:cubicBezTo>
                  <a:cubicBezTo>
                    <a:pt x="1207" y="1996"/>
                    <a:pt x="1221" y="1885"/>
                    <a:pt x="1238" y="1814"/>
                  </a:cubicBezTo>
                  <a:cubicBezTo>
                    <a:pt x="1265" y="1730"/>
                    <a:pt x="1305" y="1646"/>
                    <a:pt x="1336" y="1561"/>
                  </a:cubicBezTo>
                  <a:cubicBezTo>
                    <a:pt x="1376" y="1420"/>
                    <a:pt x="1336" y="1265"/>
                    <a:pt x="1292" y="1140"/>
                  </a:cubicBezTo>
                  <a:cubicBezTo>
                    <a:pt x="1194" y="887"/>
                    <a:pt x="1096" y="621"/>
                    <a:pt x="985" y="368"/>
                  </a:cubicBezTo>
                  <a:cubicBezTo>
                    <a:pt x="928" y="253"/>
                    <a:pt x="857" y="128"/>
                    <a:pt x="786" y="17"/>
                  </a:cubicBezTo>
                  <a:lnTo>
                    <a:pt x="786" y="0"/>
                  </a:ln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04;p54"/>
            <p:cNvSpPr/>
            <p:nvPr/>
          </p:nvSpPr>
          <p:spPr>
            <a:xfrm>
              <a:off x="3953464" y="3500125"/>
              <a:ext cx="20132" cy="20216"/>
            </a:xfrm>
            <a:custGeom>
              <a:avLst/>
              <a:gdLst/>
              <a:ahLst/>
              <a:cxnLst/>
              <a:rect l="l" t="t" r="r" b="b"/>
              <a:pathLst>
                <a:path w="240" h="241" extrusionOk="0">
                  <a:moveTo>
                    <a:pt x="111" y="1"/>
                  </a:moveTo>
                  <a:cubicBezTo>
                    <a:pt x="57" y="1"/>
                    <a:pt x="0" y="41"/>
                    <a:pt x="0" y="112"/>
                  </a:cubicBezTo>
                  <a:cubicBezTo>
                    <a:pt x="0" y="183"/>
                    <a:pt x="57" y="240"/>
                    <a:pt x="111" y="240"/>
                  </a:cubicBezTo>
                  <a:cubicBezTo>
                    <a:pt x="182" y="240"/>
                    <a:pt x="239" y="183"/>
                    <a:pt x="239" y="112"/>
                  </a:cubicBezTo>
                  <a:cubicBezTo>
                    <a:pt x="239" y="41"/>
                    <a:pt x="182" y="1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05;p54"/>
            <p:cNvSpPr/>
            <p:nvPr/>
          </p:nvSpPr>
          <p:spPr>
            <a:xfrm>
              <a:off x="3962775" y="3500125"/>
              <a:ext cx="10821" cy="9395"/>
            </a:xfrm>
            <a:custGeom>
              <a:avLst/>
              <a:gdLst/>
              <a:ahLst/>
              <a:cxnLst/>
              <a:rect l="l" t="t" r="r" b="b"/>
              <a:pathLst>
                <a:path w="129" h="112" extrusionOk="0">
                  <a:moveTo>
                    <a:pt x="128" y="112"/>
                  </a:moveTo>
                  <a:lnTo>
                    <a:pt x="128" y="112"/>
                  </a:lnTo>
                  <a:lnTo>
                    <a:pt x="128" y="112"/>
                  </a:lnTo>
                  <a:close/>
                  <a:moveTo>
                    <a:pt x="128" y="112"/>
                  </a:moveTo>
                  <a:lnTo>
                    <a:pt x="128" y="112"/>
                  </a:lnTo>
                  <a:lnTo>
                    <a:pt x="128" y="112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171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06;p54"/>
            <p:cNvSpPr/>
            <p:nvPr/>
          </p:nvSpPr>
          <p:spPr>
            <a:xfrm>
              <a:off x="3973512" y="3574195"/>
              <a:ext cx="20132" cy="20216"/>
            </a:xfrm>
            <a:custGeom>
              <a:avLst/>
              <a:gdLst/>
              <a:ahLst/>
              <a:cxnLst/>
              <a:rect l="l" t="t" r="r" b="b"/>
              <a:pathLst>
                <a:path w="240" h="241" extrusionOk="0">
                  <a:moveTo>
                    <a:pt x="125" y="1"/>
                  </a:moveTo>
                  <a:cubicBezTo>
                    <a:pt x="58" y="1"/>
                    <a:pt x="0" y="58"/>
                    <a:pt x="0" y="116"/>
                  </a:cubicBezTo>
                  <a:cubicBezTo>
                    <a:pt x="0" y="183"/>
                    <a:pt x="58" y="240"/>
                    <a:pt x="125" y="240"/>
                  </a:cubicBezTo>
                  <a:cubicBezTo>
                    <a:pt x="182" y="240"/>
                    <a:pt x="240" y="183"/>
                    <a:pt x="240" y="116"/>
                  </a:cubicBezTo>
                  <a:cubicBezTo>
                    <a:pt x="240" y="58"/>
                    <a:pt x="182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07;p54"/>
            <p:cNvSpPr/>
            <p:nvPr/>
          </p:nvSpPr>
          <p:spPr>
            <a:xfrm>
              <a:off x="3982823" y="3574195"/>
              <a:ext cx="10821" cy="10905"/>
            </a:xfrm>
            <a:custGeom>
              <a:avLst/>
              <a:gdLst/>
              <a:ahLst/>
              <a:cxnLst/>
              <a:rect l="l" t="t" r="r" b="b"/>
              <a:pathLst>
                <a:path w="129" h="130" extrusionOk="0">
                  <a:moveTo>
                    <a:pt x="129" y="129"/>
                  </a:moveTo>
                  <a:lnTo>
                    <a:pt x="129" y="129"/>
                  </a:lnTo>
                  <a:lnTo>
                    <a:pt x="129" y="129"/>
                  </a:lnTo>
                  <a:close/>
                  <a:moveTo>
                    <a:pt x="129" y="129"/>
                  </a:moveTo>
                  <a:lnTo>
                    <a:pt x="129" y="129"/>
                  </a:lnTo>
                  <a:lnTo>
                    <a:pt x="129" y="12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171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08;p54"/>
            <p:cNvSpPr/>
            <p:nvPr/>
          </p:nvSpPr>
          <p:spPr>
            <a:xfrm>
              <a:off x="2835193" y="3717219"/>
              <a:ext cx="492740" cy="579561"/>
            </a:xfrm>
            <a:custGeom>
              <a:avLst/>
              <a:gdLst/>
              <a:ahLst/>
              <a:cxnLst/>
              <a:rect l="l" t="t" r="r" b="b"/>
              <a:pathLst>
                <a:path w="5874" h="6909" extrusionOk="0">
                  <a:moveTo>
                    <a:pt x="3716" y="1"/>
                  </a:moveTo>
                  <a:cubicBezTo>
                    <a:pt x="3681" y="1"/>
                    <a:pt x="3645" y="4"/>
                    <a:pt x="3611" y="12"/>
                  </a:cubicBezTo>
                  <a:cubicBezTo>
                    <a:pt x="3540" y="25"/>
                    <a:pt x="3497" y="39"/>
                    <a:pt x="3470" y="52"/>
                  </a:cubicBezTo>
                  <a:cubicBezTo>
                    <a:pt x="3429" y="66"/>
                    <a:pt x="3385" y="79"/>
                    <a:pt x="3345" y="96"/>
                  </a:cubicBezTo>
                  <a:cubicBezTo>
                    <a:pt x="3035" y="208"/>
                    <a:pt x="2738" y="349"/>
                    <a:pt x="2445" y="487"/>
                  </a:cubicBezTo>
                  <a:cubicBezTo>
                    <a:pt x="1841" y="811"/>
                    <a:pt x="1278" y="1205"/>
                    <a:pt x="773" y="1654"/>
                  </a:cubicBezTo>
                  <a:cubicBezTo>
                    <a:pt x="449" y="1951"/>
                    <a:pt x="85" y="2288"/>
                    <a:pt x="27" y="2750"/>
                  </a:cubicBezTo>
                  <a:cubicBezTo>
                    <a:pt x="1" y="2905"/>
                    <a:pt x="1" y="3087"/>
                    <a:pt x="41" y="3269"/>
                  </a:cubicBezTo>
                  <a:cubicBezTo>
                    <a:pt x="901" y="3663"/>
                    <a:pt x="1700" y="4112"/>
                    <a:pt x="2458" y="4745"/>
                  </a:cubicBezTo>
                  <a:cubicBezTo>
                    <a:pt x="2809" y="5039"/>
                    <a:pt x="3190" y="5335"/>
                    <a:pt x="3483" y="5686"/>
                  </a:cubicBezTo>
                  <a:cubicBezTo>
                    <a:pt x="3780" y="5939"/>
                    <a:pt x="4046" y="6178"/>
                    <a:pt x="4356" y="6401"/>
                  </a:cubicBezTo>
                  <a:cubicBezTo>
                    <a:pt x="4383" y="6431"/>
                    <a:pt x="4424" y="6472"/>
                    <a:pt x="4481" y="6502"/>
                  </a:cubicBezTo>
                  <a:cubicBezTo>
                    <a:pt x="4623" y="6613"/>
                    <a:pt x="4805" y="6768"/>
                    <a:pt x="4916" y="6853"/>
                  </a:cubicBezTo>
                  <a:cubicBezTo>
                    <a:pt x="4930" y="6866"/>
                    <a:pt x="4930" y="6866"/>
                    <a:pt x="4946" y="6866"/>
                  </a:cubicBezTo>
                  <a:cubicBezTo>
                    <a:pt x="4990" y="6892"/>
                    <a:pt x="5035" y="6909"/>
                    <a:pt x="5081" y="6909"/>
                  </a:cubicBezTo>
                  <a:cubicBezTo>
                    <a:pt x="5105" y="6909"/>
                    <a:pt x="5130" y="6904"/>
                    <a:pt x="5155" y="6893"/>
                  </a:cubicBezTo>
                  <a:cubicBezTo>
                    <a:pt x="5213" y="6866"/>
                    <a:pt x="5253" y="6853"/>
                    <a:pt x="5284" y="6839"/>
                  </a:cubicBezTo>
                  <a:cubicBezTo>
                    <a:pt x="5435" y="6755"/>
                    <a:pt x="5563" y="6627"/>
                    <a:pt x="5675" y="6502"/>
                  </a:cubicBezTo>
                  <a:cubicBezTo>
                    <a:pt x="5803" y="6360"/>
                    <a:pt x="5843" y="6178"/>
                    <a:pt x="5857" y="5996"/>
                  </a:cubicBezTo>
                  <a:cubicBezTo>
                    <a:pt x="5873" y="5925"/>
                    <a:pt x="5843" y="5855"/>
                    <a:pt x="5789" y="5811"/>
                  </a:cubicBezTo>
                  <a:cubicBezTo>
                    <a:pt x="5718" y="5726"/>
                    <a:pt x="5648" y="5659"/>
                    <a:pt x="5563" y="5575"/>
                  </a:cubicBezTo>
                  <a:cubicBezTo>
                    <a:pt x="5502" y="5974"/>
                    <a:pt x="5337" y="6470"/>
                    <a:pt x="5056" y="6470"/>
                  </a:cubicBezTo>
                  <a:cubicBezTo>
                    <a:pt x="5012" y="6470"/>
                    <a:pt x="4966" y="6458"/>
                    <a:pt x="4916" y="6431"/>
                  </a:cubicBezTo>
                  <a:cubicBezTo>
                    <a:pt x="4747" y="6333"/>
                    <a:pt x="4636" y="6148"/>
                    <a:pt x="4508" y="5996"/>
                  </a:cubicBezTo>
                  <a:cubicBezTo>
                    <a:pt x="4326" y="5770"/>
                    <a:pt x="4117" y="5544"/>
                    <a:pt x="3918" y="5305"/>
                  </a:cubicBezTo>
                  <a:cubicBezTo>
                    <a:pt x="3483" y="4830"/>
                    <a:pt x="2937" y="4462"/>
                    <a:pt x="2360" y="4169"/>
                  </a:cubicBezTo>
                  <a:cubicBezTo>
                    <a:pt x="1966" y="3957"/>
                    <a:pt x="1558" y="3761"/>
                    <a:pt x="1207" y="3481"/>
                  </a:cubicBezTo>
                  <a:cubicBezTo>
                    <a:pt x="968" y="3299"/>
                    <a:pt x="816" y="2878"/>
                    <a:pt x="870" y="2581"/>
                  </a:cubicBezTo>
                  <a:cubicBezTo>
                    <a:pt x="901" y="2372"/>
                    <a:pt x="1096" y="2173"/>
                    <a:pt x="1251" y="2035"/>
                  </a:cubicBezTo>
                  <a:cubicBezTo>
                    <a:pt x="1460" y="1809"/>
                    <a:pt x="1700" y="1583"/>
                    <a:pt x="1939" y="1388"/>
                  </a:cubicBezTo>
                  <a:cubicBezTo>
                    <a:pt x="2276" y="1108"/>
                    <a:pt x="2627" y="824"/>
                    <a:pt x="3021" y="642"/>
                  </a:cubicBezTo>
                  <a:cubicBezTo>
                    <a:pt x="3178" y="574"/>
                    <a:pt x="3364" y="498"/>
                    <a:pt x="3539" y="498"/>
                  </a:cubicBezTo>
                  <a:cubicBezTo>
                    <a:pt x="3612" y="498"/>
                    <a:pt x="3684" y="512"/>
                    <a:pt x="3750" y="545"/>
                  </a:cubicBezTo>
                  <a:cubicBezTo>
                    <a:pt x="4060" y="700"/>
                    <a:pt x="4201" y="1121"/>
                    <a:pt x="4299" y="1414"/>
                  </a:cubicBezTo>
                  <a:cubicBezTo>
                    <a:pt x="4383" y="1681"/>
                    <a:pt x="4454" y="1978"/>
                    <a:pt x="4468" y="2271"/>
                  </a:cubicBezTo>
                  <a:cubicBezTo>
                    <a:pt x="4454" y="2301"/>
                    <a:pt x="4441" y="2315"/>
                    <a:pt x="4441" y="2328"/>
                  </a:cubicBezTo>
                  <a:cubicBezTo>
                    <a:pt x="4299" y="2483"/>
                    <a:pt x="4130" y="2608"/>
                    <a:pt x="3948" y="2692"/>
                  </a:cubicBezTo>
                  <a:cubicBezTo>
                    <a:pt x="3611" y="2861"/>
                    <a:pt x="3261" y="2834"/>
                    <a:pt x="2893" y="2861"/>
                  </a:cubicBezTo>
                  <a:cubicBezTo>
                    <a:pt x="2839" y="2861"/>
                    <a:pt x="2822" y="2918"/>
                    <a:pt x="2853" y="2962"/>
                  </a:cubicBezTo>
                  <a:cubicBezTo>
                    <a:pt x="2907" y="3002"/>
                    <a:pt x="2991" y="3046"/>
                    <a:pt x="3035" y="3073"/>
                  </a:cubicBezTo>
                  <a:cubicBezTo>
                    <a:pt x="3146" y="3144"/>
                    <a:pt x="3261" y="3215"/>
                    <a:pt x="3372" y="3282"/>
                  </a:cubicBezTo>
                  <a:cubicBezTo>
                    <a:pt x="3429" y="3313"/>
                    <a:pt x="3497" y="3353"/>
                    <a:pt x="3554" y="3383"/>
                  </a:cubicBezTo>
                  <a:lnTo>
                    <a:pt x="3780" y="3383"/>
                  </a:lnTo>
                  <a:cubicBezTo>
                    <a:pt x="3989" y="3367"/>
                    <a:pt x="4201" y="3313"/>
                    <a:pt x="4383" y="3242"/>
                  </a:cubicBezTo>
                  <a:cubicBezTo>
                    <a:pt x="4410" y="3228"/>
                    <a:pt x="4454" y="3215"/>
                    <a:pt x="4481" y="3198"/>
                  </a:cubicBezTo>
                  <a:lnTo>
                    <a:pt x="4481" y="3198"/>
                  </a:lnTo>
                  <a:cubicBezTo>
                    <a:pt x="4468" y="3198"/>
                    <a:pt x="4441" y="3215"/>
                    <a:pt x="4424" y="3215"/>
                  </a:cubicBezTo>
                  <a:cubicBezTo>
                    <a:pt x="4508" y="3184"/>
                    <a:pt x="4592" y="3131"/>
                    <a:pt x="4677" y="3073"/>
                  </a:cubicBezTo>
                  <a:cubicBezTo>
                    <a:pt x="4734" y="3029"/>
                    <a:pt x="4791" y="2975"/>
                    <a:pt x="4832" y="2918"/>
                  </a:cubicBezTo>
                  <a:cubicBezTo>
                    <a:pt x="4876" y="2878"/>
                    <a:pt x="4903" y="2820"/>
                    <a:pt x="4916" y="2750"/>
                  </a:cubicBezTo>
                  <a:cubicBezTo>
                    <a:pt x="4930" y="2554"/>
                    <a:pt x="4889" y="2342"/>
                    <a:pt x="4862" y="2146"/>
                  </a:cubicBezTo>
                  <a:cubicBezTo>
                    <a:pt x="4818" y="1907"/>
                    <a:pt x="4747" y="1667"/>
                    <a:pt x="4677" y="1428"/>
                  </a:cubicBezTo>
                  <a:cubicBezTo>
                    <a:pt x="4592" y="1219"/>
                    <a:pt x="4508" y="1023"/>
                    <a:pt x="4424" y="824"/>
                  </a:cubicBezTo>
                  <a:cubicBezTo>
                    <a:pt x="4340" y="629"/>
                    <a:pt x="4255" y="417"/>
                    <a:pt x="4144" y="234"/>
                  </a:cubicBezTo>
                  <a:cubicBezTo>
                    <a:pt x="4052" y="84"/>
                    <a:pt x="3882" y="1"/>
                    <a:pt x="3716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09;p54"/>
            <p:cNvSpPr/>
            <p:nvPr/>
          </p:nvSpPr>
          <p:spPr>
            <a:xfrm>
              <a:off x="2558288" y="4299800"/>
              <a:ext cx="588118" cy="374043"/>
            </a:xfrm>
            <a:custGeom>
              <a:avLst/>
              <a:gdLst/>
              <a:ahLst/>
              <a:cxnLst/>
              <a:rect l="l" t="t" r="r" b="b"/>
              <a:pathLst>
                <a:path w="7011" h="4459" extrusionOk="0">
                  <a:moveTo>
                    <a:pt x="5210" y="0"/>
                  </a:moveTo>
                  <a:cubicBezTo>
                    <a:pt x="5108" y="0"/>
                    <a:pt x="5006" y="7"/>
                    <a:pt x="4903" y="19"/>
                  </a:cubicBezTo>
                  <a:cubicBezTo>
                    <a:pt x="4664" y="46"/>
                    <a:pt x="4411" y="117"/>
                    <a:pt x="4185" y="201"/>
                  </a:cubicBezTo>
                  <a:cubicBezTo>
                    <a:pt x="4144" y="214"/>
                    <a:pt x="4101" y="231"/>
                    <a:pt x="4060" y="245"/>
                  </a:cubicBezTo>
                  <a:cubicBezTo>
                    <a:pt x="3372" y="511"/>
                    <a:pt x="2796" y="932"/>
                    <a:pt x="2290" y="1411"/>
                  </a:cubicBezTo>
                  <a:cubicBezTo>
                    <a:pt x="1518" y="2126"/>
                    <a:pt x="884" y="2996"/>
                    <a:pt x="183" y="3798"/>
                  </a:cubicBezTo>
                  <a:cubicBezTo>
                    <a:pt x="126" y="3855"/>
                    <a:pt x="72" y="3923"/>
                    <a:pt x="1" y="3980"/>
                  </a:cubicBezTo>
                  <a:lnTo>
                    <a:pt x="14" y="3994"/>
                  </a:lnTo>
                  <a:cubicBezTo>
                    <a:pt x="55" y="4091"/>
                    <a:pt x="99" y="4193"/>
                    <a:pt x="126" y="4277"/>
                  </a:cubicBezTo>
                  <a:cubicBezTo>
                    <a:pt x="169" y="4331"/>
                    <a:pt x="196" y="4402"/>
                    <a:pt x="240" y="4459"/>
                  </a:cubicBezTo>
                  <a:cubicBezTo>
                    <a:pt x="520" y="4162"/>
                    <a:pt x="830" y="3882"/>
                    <a:pt x="1110" y="3586"/>
                  </a:cubicBezTo>
                  <a:cubicBezTo>
                    <a:pt x="1616" y="3067"/>
                    <a:pt x="3625" y="720"/>
                    <a:pt x="4508" y="538"/>
                  </a:cubicBezTo>
                  <a:cubicBezTo>
                    <a:pt x="4710" y="497"/>
                    <a:pt x="5008" y="453"/>
                    <a:pt x="5306" y="453"/>
                  </a:cubicBezTo>
                  <a:cubicBezTo>
                    <a:pt x="5717" y="453"/>
                    <a:pt x="6130" y="536"/>
                    <a:pt x="6292" y="821"/>
                  </a:cubicBezTo>
                  <a:cubicBezTo>
                    <a:pt x="6477" y="1128"/>
                    <a:pt x="6251" y="1411"/>
                    <a:pt x="6123" y="1704"/>
                  </a:cubicBezTo>
                  <a:cubicBezTo>
                    <a:pt x="6376" y="1495"/>
                    <a:pt x="6575" y="1327"/>
                    <a:pt x="6673" y="1256"/>
                  </a:cubicBezTo>
                  <a:cubicBezTo>
                    <a:pt x="6686" y="1243"/>
                    <a:pt x="6700" y="1243"/>
                    <a:pt x="6713" y="1226"/>
                  </a:cubicBezTo>
                  <a:cubicBezTo>
                    <a:pt x="7010" y="932"/>
                    <a:pt x="6518" y="467"/>
                    <a:pt x="6309" y="315"/>
                  </a:cubicBezTo>
                  <a:cubicBezTo>
                    <a:pt x="5962" y="92"/>
                    <a:pt x="5592" y="0"/>
                    <a:pt x="5210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10;p54"/>
            <p:cNvSpPr/>
            <p:nvPr/>
          </p:nvSpPr>
          <p:spPr>
            <a:xfrm>
              <a:off x="3250088" y="3765117"/>
              <a:ext cx="294436" cy="224057"/>
            </a:xfrm>
            <a:custGeom>
              <a:avLst/>
              <a:gdLst/>
              <a:ahLst/>
              <a:cxnLst/>
              <a:rect l="l" t="t" r="r" b="b"/>
              <a:pathLst>
                <a:path w="3510" h="2671" extrusionOk="0">
                  <a:moveTo>
                    <a:pt x="3456" y="1"/>
                  </a:moveTo>
                  <a:cubicBezTo>
                    <a:pt x="3412" y="14"/>
                    <a:pt x="3355" y="31"/>
                    <a:pt x="3301" y="44"/>
                  </a:cubicBezTo>
                  <a:cubicBezTo>
                    <a:pt x="3217" y="493"/>
                    <a:pt x="2977" y="941"/>
                    <a:pt x="2681" y="1251"/>
                  </a:cubicBezTo>
                  <a:cubicBezTo>
                    <a:pt x="2414" y="1548"/>
                    <a:pt x="2091" y="1784"/>
                    <a:pt x="1713" y="1939"/>
                  </a:cubicBezTo>
                  <a:cubicBezTo>
                    <a:pt x="1389" y="2054"/>
                    <a:pt x="1012" y="2165"/>
                    <a:pt x="675" y="2165"/>
                  </a:cubicBezTo>
                  <a:cubicBezTo>
                    <a:pt x="533" y="2152"/>
                    <a:pt x="422" y="2108"/>
                    <a:pt x="338" y="2054"/>
                  </a:cubicBezTo>
                  <a:cubicBezTo>
                    <a:pt x="321" y="2249"/>
                    <a:pt x="182" y="2516"/>
                    <a:pt x="0" y="2573"/>
                  </a:cubicBezTo>
                  <a:lnTo>
                    <a:pt x="0" y="2671"/>
                  </a:lnTo>
                  <a:cubicBezTo>
                    <a:pt x="658" y="2644"/>
                    <a:pt x="1362" y="2516"/>
                    <a:pt x="1979" y="2290"/>
                  </a:cubicBezTo>
                  <a:cubicBezTo>
                    <a:pt x="2445" y="2138"/>
                    <a:pt x="2751" y="1899"/>
                    <a:pt x="3035" y="1504"/>
                  </a:cubicBezTo>
                  <a:cubicBezTo>
                    <a:pt x="3355" y="1069"/>
                    <a:pt x="3510" y="520"/>
                    <a:pt x="3456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811;p54"/>
          <p:cNvGrpSpPr/>
          <p:nvPr/>
        </p:nvGrpSpPr>
        <p:grpSpPr>
          <a:xfrm>
            <a:off x="4946951" y="3087965"/>
            <a:ext cx="2197544" cy="2232315"/>
            <a:chOff x="4698027" y="3345357"/>
            <a:chExt cx="1850251" cy="1879527"/>
          </a:xfrm>
        </p:grpSpPr>
        <p:sp>
          <p:nvSpPr>
            <p:cNvPr id="71" name="Google Shape;812;p54"/>
            <p:cNvSpPr/>
            <p:nvPr/>
          </p:nvSpPr>
          <p:spPr>
            <a:xfrm>
              <a:off x="5099920" y="3883060"/>
              <a:ext cx="105024" cy="154516"/>
            </a:xfrm>
            <a:custGeom>
              <a:avLst/>
              <a:gdLst/>
              <a:ahLst/>
              <a:cxnLst/>
              <a:rect l="l" t="t" r="r" b="b"/>
              <a:pathLst>
                <a:path w="1252" h="1842" extrusionOk="0">
                  <a:moveTo>
                    <a:pt x="493" y="1"/>
                  </a:moveTo>
                  <a:cubicBezTo>
                    <a:pt x="417" y="38"/>
                    <a:pt x="330" y="52"/>
                    <a:pt x="242" y="52"/>
                  </a:cubicBezTo>
                  <a:cubicBezTo>
                    <a:pt x="165" y="52"/>
                    <a:pt x="86" y="42"/>
                    <a:pt x="14" y="27"/>
                  </a:cubicBezTo>
                  <a:lnTo>
                    <a:pt x="14" y="27"/>
                  </a:lnTo>
                  <a:cubicBezTo>
                    <a:pt x="1" y="125"/>
                    <a:pt x="31" y="280"/>
                    <a:pt x="58" y="378"/>
                  </a:cubicBezTo>
                  <a:cubicBezTo>
                    <a:pt x="213" y="968"/>
                    <a:pt x="688" y="1629"/>
                    <a:pt x="1251" y="1841"/>
                  </a:cubicBezTo>
                  <a:cubicBezTo>
                    <a:pt x="914" y="1251"/>
                    <a:pt x="648" y="661"/>
                    <a:pt x="493" y="1"/>
                  </a:cubicBezTo>
                  <a:close/>
                </a:path>
              </a:pathLst>
            </a:custGeom>
            <a:solidFill>
              <a:srgbClr val="D47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13;p54"/>
            <p:cNvSpPr/>
            <p:nvPr/>
          </p:nvSpPr>
          <p:spPr>
            <a:xfrm>
              <a:off x="4765387" y="3641555"/>
              <a:ext cx="392330" cy="285209"/>
            </a:xfrm>
            <a:custGeom>
              <a:avLst/>
              <a:gdLst/>
              <a:ahLst/>
              <a:cxnLst/>
              <a:rect l="l" t="t" r="r" b="b"/>
              <a:pathLst>
                <a:path w="4677" h="3400" extrusionOk="0">
                  <a:moveTo>
                    <a:pt x="4467" y="0"/>
                  </a:moveTo>
                  <a:cubicBezTo>
                    <a:pt x="4467" y="0"/>
                    <a:pt x="4467" y="14"/>
                    <a:pt x="4454" y="14"/>
                  </a:cubicBezTo>
                  <a:cubicBezTo>
                    <a:pt x="4285" y="253"/>
                    <a:pt x="4103" y="506"/>
                    <a:pt x="3918" y="759"/>
                  </a:cubicBezTo>
                  <a:lnTo>
                    <a:pt x="3904" y="759"/>
                  </a:lnTo>
                  <a:cubicBezTo>
                    <a:pt x="3554" y="1251"/>
                    <a:pt x="3190" y="1726"/>
                    <a:pt x="2768" y="2161"/>
                  </a:cubicBezTo>
                  <a:cubicBezTo>
                    <a:pt x="2614" y="2334"/>
                    <a:pt x="2434" y="2432"/>
                    <a:pt x="2244" y="2432"/>
                  </a:cubicBezTo>
                  <a:cubicBezTo>
                    <a:pt x="2122" y="2432"/>
                    <a:pt x="1995" y="2391"/>
                    <a:pt x="1868" y="2303"/>
                  </a:cubicBezTo>
                  <a:cubicBezTo>
                    <a:pt x="1575" y="2107"/>
                    <a:pt x="1376" y="1925"/>
                    <a:pt x="1322" y="1558"/>
                  </a:cubicBezTo>
                  <a:cubicBezTo>
                    <a:pt x="1265" y="1278"/>
                    <a:pt x="1406" y="1066"/>
                    <a:pt x="1517" y="813"/>
                  </a:cubicBezTo>
                  <a:cubicBezTo>
                    <a:pt x="1615" y="560"/>
                    <a:pt x="1474" y="324"/>
                    <a:pt x="1221" y="223"/>
                  </a:cubicBezTo>
                  <a:cubicBezTo>
                    <a:pt x="1136" y="192"/>
                    <a:pt x="1048" y="178"/>
                    <a:pt x="960" y="178"/>
                  </a:cubicBezTo>
                  <a:cubicBezTo>
                    <a:pt x="772" y="178"/>
                    <a:pt x="585" y="241"/>
                    <a:pt x="422" y="337"/>
                  </a:cubicBezTo>
                  <a:cubicBezTo>
                    <a:pt x="294" y="391"/>
                    <a:pt x="182" y="493"/>
                    <a:pt x="85" y="590"/>
                  </a:cubicBezTo>
                  <a:cubicBezTo>
                    <a:pt x="58" y="617"/>
                    <a:pt x="27" y="644"/>
                    <a:pt x="0" y="688"/>
                  </a:cubicBezTo>
                  <a:lnTo>
                    <a:pt x="125" y="1194"/>
                  </a:lnTo>
                  <a:cubicBezTo>
                    <a:pt x="267" y="1656"/>
                    <a:pt x="547" y="2077"/>
                    <a:pt x="870" y="2458"/>
                  </a:cubicBezTo>
                  <a:cubicBezTo>
                    <a:pt x="1083" y="2711"/>
                    <a:pt x="1335" y="2950"/>
                    <a:pt x="1615" y="3132"/>
                  </a:cubicBezTo>
                  <a:cubicBezTo>
                    <a:pt x="1770" y="3244"/>
                    <a:pt x="1939" y="3385"/>
                    <a:pt x="2134" y="3399"/>
                  </a:cubicBezTo>
                  <a:cubicBezTo>
                    <a:pt x="2144" y="3399"/>
                    <a:pt x="2153" y="3399"/>
                    <a:pt x="2162" y="3399"/>
                  </a:cubicBezTo>
                  <a:cubicBezTo>
                    <a:pt x="2418" y="3399"/>
                    <a:pt x="2647" y="3224"/>
                    <a:pt x="2822" y="3048"/>
                  </a:cubicBezTo>
                  <a:cubicBezTo>
                    <a:pt x="2906" y="2950"/>
                    <a:pt x="3021" y="2880"/>
                    <a:pt x="3146" y="2822"/>
                  </a:cubicBezTo>
                  <a:cubicBezTo>
                    <a:pt x="3221" y="2785"/>
                    <a:pt x="3291" y="2770"/>
                    <a:pt x="3362" y="2770"/>
                  </a:cubicBezTo>
                  <a:cubicBezTo>
                    <a:pt x="3449" y="2770"/>
                    <a:pt x="3537" y="2792"/>
                    <a:pt x="3638" y="2822"/>
                  </a:cubicBezTo>
                  <a:lnTo>
                    <a:pt x="3682" y="2822"/>
                  </a:lnTo>
                  <a:cubicBezTo>
                    <a:pt x="3780" y="2853"/>
                    <a:pt x="3891" y="2880"/>
                    <a:pt x="4002" y="2906"/>
                  </a:cubicBezTo>
                  <a:cubicBezTo>
                    <a:pt x="4074" y="2921"/>
                    <a:pt x="4153" y="2931"/>
                    <a:pt x="4230" y="2931"/>
                  </a:cubicBezTo>
                  <a:cubicBezTo>
                    <a:pt x="4318" y="2931"/>
                    <a:pt x="4405" y="2917"/>
                    <a:pt x="4481" y="2880"/>
                  </a:cubicBezTo>
                  <a:cubicBezTo>
                    <a:pt x="4454" y="2738"/>
                    <a:pt x="4424" y="2583"/>
                    <a:pt x="4410" y="2431"/>
                  </a:cubicBezTo>
                  <a:cubicBezTo>
                    <a:pt x="4326" y="1770"/>
                    <a:pt x="4424" y="1096"/>
                    <a:pt x="4592" y="449"/>
                  </a:cubicBezTo>
                  <a:cubicBezTo>
                    <a:pt x="4609" y="364"/>
                    <a:pt x="4636" y="267"/>
                    <a:pt x="4676" y="182"/>
                  </a:cubicBezTo>
                  <a:cubicBezTo>
                    <a:pt x="4592" y="125"/>
                    <a:pt x="4525" y="71"/>
                    <a:pt x="4467" y="0"/>
                  </a:cubicBezTo>
                  <a:close/>
                </a:path>
              </a:pathLst>
            </a:custGeom>
            <a:solidFill>
              <a:srgbClr val="D47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14;p54"/>
            <p:cNvSpPr/>
            <p:nvPr/>
          </p:nvSpPr>
          <p:spPr>
            <a:xfrm>
              <a:off x="4923174" y="4890435"/>
              <a:ext cx="152251" cy="195536"/>
            </a:xfrm>
            <a:custGeom>
              <a:avLst/>
              <a:gdLst/>
              <a:ahLst/>
              <a:cxnLst/>
              <a:rect l="l" t="t" r="r" b="b"/>
              <a:pathLst>
                <a:path w="1815" h="2331" extrusionOk="0">
                  <a:moveTo>
                    <a:pt x="604" y="0"/>
                  </a:moveTo>
                  <a:lnTo>
                    <a:pt x="591" y="17"/>
                  </a:lnTo>
                  <a:cubicBezTo>
                    <a:pt x="537" y="128"/>
                    <a:pt x="466" y="253"/>
                    <a:pt x="409" y="368"/>
                  </a:cubicBezTo>
                  <a:cubicBezTo>
                    <a:pt x="297" y="621"/>
                    <a:pt x="199" y="887"/>
                    <a:pt x="98" y="1140"/>
                  </a:cubicBezTo>
                  <a:cubicBezTo>
                    <a:pt x="44" y="1265"/>
                    <a:pt x="1" y="1420"/>
                    <a:pt x="58" y="1561"/>
                  </a:cubicBezTo>
                  <a:cubicBezTo>
                    <a:pt x="85" y="1646"/>
                    <a:pt x="115" y="1730"/>
                    <a:pt x="142" y="1814"/>
                  </a:cubicBezTo>
                  <a:cubicBezTo>
                    <a:pt x="169" y="1885"/>
                    <a:pt x="183" y="1996"/>
                    <a:pt x="240" y="2040"/>
                  </a:cubicBezTo>
                  <a:cubicBezTo>
                    <a:pt x="284" y="2094"/>
                    <a:pt x="382" y="2138"/>
                    <a:pt x="452" y="2165"/>
                  </a:cubicBezTo>
                  <a:cubicBezTo>
                    <a:pt x="564" y="2209"/>
                    <a:pt x="661" y="2236"/>
                    <a:pt x="773" y="2249"/>
                  </a:cubicBezTo>
                  <a:cubicBezTo>
                    <a:pt x="877" y="2271"/>
                    <a:pt x="1007" y="2331"/>
                    <a:pt x="1120" y="2331"/>
                  </a:cubicBezTo>
                  <a:cubicBezTo>
                    <a:pt x="1146" y="2331"/>
                    <a:pt x="1171" y="2327"/>
                    <a:pt x="1194" y="2320"/>
                  </a:cubicBezTo>
                  <a:cubicBezTo>
                    <a:pt x="1322" y="2276"/>
                    <a:pt x="1447" y="2107"/>
                    <a:pt x="1518" y="1996"/>
                  </a:cubicBezTo>
                  <a:cubicBezTo>
                    <a:pt x="1562" y="1925"/>
                    <a:pt x="1562" y="1841"/>
                    <a:pt x="1531" y="1743"/>
                  </a:cubicBezTo>
                  <a:lnTo>
                    <a:pt x="1548" y="1743"/>
                  </a:lnTo>
                  <a:cubicBezTo>
                    <a:pt x="1686" y="1575"/>
                    <a:pt x="1814" y="1433"/>
                    <a:pt x="1757" y="1197"/>
                  </a:cubicBezTo>
                  <a:cubicBezTo>
                    <a:pt x="1700" y="944"/>
                    <a:pt x="1673" y="732"/>
                    <a:pt x="1717" y="479"/>
                  </a:cubicBezTo>
                  <a:cubicBezTo>
                    <a:pt x="1730" y="368"/>
                    <a:pt x="1757" y="253"/>
                    <a:pt x="1757" y="142"/>
                  </a:cubicBezTo>
                  <a:lnTo>
                    <a:pt x="1744" y="128"/>
                  </a:lnTo>
                  <a:cubicBezTo>
                    <a:pt x="1730" y="128"/>
                    <a:pt x="1730" y="142"/>
                    <a:pt x="1730" y="142"/>
                  </a:cubicBezTo>
                  <a:cubicBezTo>
                    <a:pt x="1615" y="181"/>
                    <a:pt x="1481" y="187"/>
                    <a:pt x="1353" y="187"/>
                  </a:cubicBezTo>
                  <a:cubicBezTo>
                    <a:pt x="1293" y="187"/>
                    <a:pt x="1235" y="186"/>
                    <a:pt x="1181" y="186"/>
                  </a:cubicBezTo>
                  <a:cubicBezTo>
                    <a:pt x="985" y="169"/>
                    <a:pt x="746" y="155"/>
                    <a:pt x="604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15;p54"/>
            <p:cNvSpPr/>
            <p:nvPr/>
          </p:nvSpPr>
          <p:spPr>
            <a:xfrm>
              <a:off x="5178856" y="4204591"/>
              <a:ext cx="337218" cy="253836"/>
            </a:xfrm>
            <a:custGeom>
              <a:avLst/>
              <a:gdLst/>
              <a:ahLst/>
              <a:cxnLst/>
              <a:rect l="l" t="t" r="r" b="b"/>
              <a:pathLst>
                <a:path w="4020" h="3026" extrusionOk="0">
                  <a:moveTo>
                    <a:pt x="3163" y="1"/>
                  </a:moveTo>
                  <a:lnTo>
                    <a:pt x="3163" y="1"/>
                  </a:lnTo>
                  <a:cubicBezTo>
                    <a:pt x="2981" y="18"/>
                    <a:pt x="2404" y="186"/>
                    <a:pt x="2222" y="240"/>
                  </a:cubicBezTo>
                  <a:cubicBezTo>
                    <a:pt x="2209" y="240"/>
                    <a:pt x="2192" y="254"/>
                    <a:pt x="2178" y="254"/>
                  </a:cubicBezTo>
                  <a:cubicBezTo>
                    <a:pt x="1898" y="368"/>
                    <a:pt x="1983" y="382"/>
                    <a:pt x="1686" y="523"/>
                  </a:cubicBezTo>
                  <a:cubicBezTo>
                    <a:pt x="1575" y="577"/>
                    <a:pt x="1464" y="591"/>
                    <a:pt x="1349" y="608"/>
                  </a:cubicBezTo>
                  <a:cubicBezTo>
                    <a:pt x="1313" y="608"/>
                    <a:pt x="1273" y="605"/>
                    <a:pt x="1233" y="605"/>
                  </a:cubicBezTo>
                  <a:cubicBezTo>
                    <a:pt x="1166" y="605"/>
                    <a:pt x="1100" y="612"/>
                    <a:pt x="1056" y="648"/>
                  </a:cubicBezTo>
                  <a:cubicBezTo>
                    <a:pt x="900" y="759"/>
                    <a:pt x="1029" y="901"/>
                    <a:pt x="1153" y="945"/>
                  </a:cubicBezTo>
                  <a:cubicBezTo>
                    <a:pt x="1277" y="991"/>
                    <a:pt x="1414" y="1019"/>
                    <a:pt x="1547" y="1019"/>
                  </a:cubicBezTo>
                  <a:cubicBezTo>
                    <a:pt x="1610" y="1019"/>
                    <a:pt x="1671" y="1013"/>
                    <a:pt x="1730" y="999"/>
                  </a:cubicBezTo>
                  <a:lnTo>
                    <a:pt x="1730" y="999"/>
                  </a:lnTo>
                  <a:cubicBezTo>
                    <a:pt x="1673" y="1029"/>
                    <a:pt x="1619" y="1069"/>
                    <a:pt x="1561" y="1096"/>
                  </a:cubicBezTo>
                  <a:cubicBezTo>
                    <a:pt x="1211" y="1309"/>
                    <a:pt x="816" y="1477"/>
                    <a:pt x="466" y="1686"/>
                  </a:cubicBezTo>
                  <a:cubicBezTo>
                    <a:pt x="337" y="1757"/>
                    <a:pt x="142" y="1855"/>
                    <a:pt x="142" y="2024"/>
                  </a:cubicBezTo>
                  <a:cubicBezTo>
                    <a:pt x="142" y="2152"/>
                    <a:pt x="213" y="2192"/>
                    <a:pt x="297" y="2192"/>
                  </a:cubicBezTo>
                  <a:cubicBezTo>
                    <a:pt x="115" y="2276"/>
                    <a:pt x="0" y="2445"/>
                    <a:pt x="101" y="2560"/>
                  </a:cubicBezTo>
                  <a:cubicBezTo>
                    <a:pt x="148" y="2621"/>
                    <a:pt x="228" y="2640"/>
                    <a:pt x="309" y="2640"/>
                  </a:cubicBezTo>
                  <a:cubicBezTo>
                    <a:pt x="375" y="2640"/>
                    <a:pt x="442" y="2627"/>
                    <a:pt x="493" y="2614"/>
                  </a:cubicBezTo>
                  <a:cubicBezTo>
                    <a:pt x="577" y="2587"/>
                    <a:pt x="661" y="2546"/>
                    <a:pt x="776" y="2502"/>
                  </a:cubicBezTo>
                  <a:lnTo>
                    <a:pt x="776" y="2502"/>
                  </a:lnTo>
                  <a:cubicBezTo>
                    <a:pt x="675" y="2573"/>
                    <a:pt x="607" y="2657"/>
                    <a:pt x="621" y="2742"/>
                  </a:cubicBezTo>
                  <a:cubicBezTo>
                    <a:pt x="621" y="2840"/>
                    <a:pt x="672" y="2875"/>
                    <a:pt x="744" y="2875"/>
                  </a:cubicBezTo>
                  <a:cubicBezTo>
                    <a:pt x="900" y="2875"/>
                    <a:pt x="1157" y="2714"/>
                    <a:pt x="1224" y="2684"/>
                  </a:cubicBezTo>
                  <a:cubicBezTo>
                    <a:pt x="1295" y="2657"/>
                    <a:pt x="1349" y="2614"/>
                    <a:pt x="1420" y="2587"/>
                  </a:cubicBezTo>
                  <a:cubicBezTo>
                    <a:pt x="1646" y="2462"/>
                    <a:pt x="1885" y="2347"/>
                    <a:pt x="2107" y="2236"/>
                  </a:cubicBezTo>
                  <a:cubicBezTo>
                    <a:pt x="2151" y="2219"/>
                    <a:pt x="2249" y="2164"/>
                    <a:pt x="2317" y="2164"/>
                  </a:cubicBezTo>
                  <a:cubicBezTo>
                    <a:pt x="2360" y="2164"/>
                    <a:pt x="2391" y="2185"/>
                    <a:pt x="2391" y="2249"/>
                  </a:cubicBezTo>
                  <a:cubicBezTo>
                    <a:pt x="2391" y="2378"/>
                    <a:pt x="2023" y="2502"/>
                    <a:pt x="1939" y="2560"/>
                  </a:cubicBezTo>
                  <a:cubicBezTo>
                    <a:pt x="1814" y="2644"/>
                    <a:pt x="1548" y="2839"/>
                    <a:pt x="1716" y="2981"/>
                  </a:cubicBezTo>
                  <a:cubicBezTo>
                    <a:pt x="1760" y="3012"/>
                    <a:pt x="1805" y="3025"/>
                    <a:pt x="1850" y="3025"/>
                  </a:cubicBezTo>
                  <a:cubicBezTo>
                    <a:pt x="1963" y="3025"/>
                    <a:pt x="2075" y="2944"/>
                    <a:pt x="2165" y="2883"/>
                  </a:cubicBezTo>
                  <a:cubicBezTo>
                    <a:pt x="2391" y="2755"/>
                    <a:pt x="2600" y="2630"/>
                    <a:pt x="2812" y="2475"/>
                  </a:cubicBezTo>
                  <a:cubicBezTo>
                    <a:pt x="3035" y="2320"/>
                    <a:pt x="3190" y="2223"/>
                    <a:pt x="3318" y="2125"/>
                  </a:cubicBezTo>
                  <a:cubicBezTo>
                    <a:pt x="3486" y="2010"/>
                    <a:pt x="3611" y="1872"/>
                    <a:pt x="3766" y="1602"/>
                  </a:cubicBezTo>
                  <a:cubicBezTo>
                    <a:pt x="3766" y="1589"/>
                    <a:pt x="3780" y="1575"/>
                    <a:pt x="3780" y="1562"/>
                  </a:cubicBezTo>
                  <a:cubicBezTo>
                    <a:pt x="3864" y="1420"/>
                    <a:pt x="3948" y="1225"/>
                    <a:pt x="4019" y="1056"/>
                  </a:cubicBezTo>
                  <a:lnTo>
                    <a:pt x="4019" y="1056"/>
                  </a:lnTo>
                  <a:cubicBezTo>
                    <a:pt x="3973" y="1082"/>
                    <a:pt x="3927" y="1099"/>
                    <a:pt x="3878" y="1099"/>
                  </a:cubicBezTo>
                  <a:cubicBezTo>
                    <a:pt x="3851" y="1099"/>
                    <a:pt x="3823" y="1094"/>
                    <a:pt x="3793" y="1083"/>
                  </a:cubicBezTo>
                  <a:cubicBezTo>
                    <a:pt x="3753" y="1056"/>
                    <a:pt x="3709" y="1043"/>
                    <a:pt x="3682" y="1029"/>
                  </a:cubicBezTo>
                  <a:cubicBezTo>
                    <a:pt x="3527" y="945"/>
                    <a:pt x="3402" y="817"/>
                    <a:pt x="3287" y="692"/>
                  </a:cubicBezTo>
                  <a:cubicBezTo>
                    <a:pt x="3163" y="550"/>
                    <a:pt x="3119" y="368"/>
                    <a:pt x="3105" y="186"/>
                  </a:cubicBezTo>
                  <a:cubicBezTo>
                    <a:pt x="3092" y="115"/>
                    <a:pt x="3119" y="45"/>
                    <a:pt x="3163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16;p54"/>
            <p:cNvSpPr/>
            <p:nvPr/>
          </p:nvSpPr>
          <p:spPr>
            <a:xfrm>
              <a:off x="5967291" y="4863591"/>
              <a:ext cx="168693" cy="155774"/>
            </a:xfrm>
            <a:custGeom>
              <a:avLst/>
              <a:gdLst/>
              <a:ahLst/>
              <a:cxnLst/>
              <a:rect l="l" t="t" r="r" b="b"/>
              <a:pathLst>
                <a:path w="2011" h="1857" extrusionOk="0">
                  <a:moveTo>
                    <a:pt x="1771" y="0"/>
                  </a:moveTo>
                  <a:cubicBezTo>
                    <a:pt x="1687" y="0"/>
                    <a:pt x="1602" y="27"/>
                    <a:pt x="1531" y="54"/>
                  </a:cubicBezTo>
                  <a:cubicBezTo>
                    <a:pt x="1474" y="84"/>
                    <a:pt x="1390" y="138"/>
                    <a:pt x="1336" y="138"/>
                  </a:cubicBezTo>
                  <a:cubicBezTo>
                    <a:pt x="1279" y="351"/>
                    <a:pt x="1083" y="742"/>
                    <a:pt x="955" y="910"/>
                  </a:cubicBezTo>
                  <a:cubicBezTo>
                    <a:pt x="800" y="1109"/>
                    <a:pt x="577" y="1376"/>
                    <a:pt x="351" y="1487"/>
                  </a:cubicBezTo>
                  <a:cubicBezTo>
                    <a:pt x="240" y="1558"/>
                    <a:pt x="112" y="1571"/>
                    <a:pt x="1" y="1601"/>
                  </a:cubicBezTo>
                  <a:cubicBezTo>
                    <a:pt x="1" y="1792"/>
                    <a:pt x="188" y="1856"/>
                    <a:pt x="379" y="1856"/>
                  </a:cubicBezTo>
                  <a:cubicBezTo>
                    <a:pt x="398" y="1856"/>
                    <a:pt x="417" y="1856"/>
                    <a:pt x="436" y="1854"/>
                  </a:cubicBezTo>
                  <a:cubicBezTo>
                    <a:pt x="968" y="1811"/>
                    <a:pt x="1491" y="1362"/>
                    <a:pt x="1784" y="941"/>
                  </a:cubicBezTo>
                  <a:cubicBezTo>
                    <a:pt x="1896" y="759"/>
                    <a:pt x="1980" y="560"/>
                    <a:pt x="1997" y="351"/>
                  </a:cubicBezTo>
                  <a:cubicBezTo>
                    <a:pt x="2010" y="236"/>
                    <a:pt x="2010" y="125"/>
                    <a:pt x="1997" y="14"/>
                  </a:cubicBezTo>
                  <a:cubicBezTo>
                    <a:pt x="1912" y="0"/>
                    <a:pt x="1842" y="0"/>
                    <a:pt x="1771" y="0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17;p54"/>
            <p:cNvSpPr/>
            <p:nvPr/>
          </p:nvSpPr>
          <p:spPr>
            <a:xfrm>
              <a:off x="5911927" y="4968196"/>
              <a:ext cx="350136" cy="101669"/>
            </a:xfrm>
            <a:custGeom>
              <a:avLst/>
              <a:gdLst/>
              <a:ahLst/>
              <a:cxnLst/>
              <a:rect l="l" t="t" r="r" b="b"/>
              <a:pathLst>
                <a:path w="4174" h="1212" extrusionOk="0">
                  <a:moveTo>
                    <a:pt x="4103" y="0"/>
                  </a:moveTo>
                  <a:cubicBezTo>
                    <a:pt x="4046" y="58"/>
                    <a:pt x="3975" y="102"/>
                    <a:pt x="3921" y="129"/>
                  </a:cubicBezTo>
                  <a:cubicBezTo>
                    <a:pt x="3850" y="186"/>
                    <a:pt x="3766" y="240"/>
                    <a:pt x="3668" y="270"/>
                  </a:cubicBezTo>
                  <a:cubicBezTo>
                    <a:pt x="3469" y="338"/>
                    <a:pt x="3274" y="381"/>
                    <a:pt x="3092" y="466"/>
                  </a:cubicBezTo>
                  <a:cubicBezTo>
                    <a:pt x="2781" y="590"/>
                    <a:pt x="2502" y="789"/>
                    <a:pt x="2178" y="874"/>
                  </a:cubicBezTo>
                  <a:cubicBezTo>
                    <a:pt x="2050" y="914"/>
                    <a:pt x="1912" y="944"/>
                    <a:pt x="1770" y="958"/>
                  </a:cubicBezTo>
                  <a:cubicBezTo>
                    <a:pt x="1669" y="969"/>
                    <a:pt x="1566" y="989"/>
                    <a:pt x="1464" y="989"/>
                  </a:cubicBezTo>
                  <a:cubicBezTo>
                    <a:pt x="1440" y="989"/>
                    <a:pt x="1416" y="988"/>
                    <a:pt x="1392" y="985"/>
                  </a:cubicBezTo>
                  <a:cubicBezTo>
                    <a:pt x="1264" y="985"/>
                    <a:pt x="1140" y="944"/>
                    <a:pt x="998" y="901"/>
                  </a:cubicBezTo>
                  <a:cubicBezTo>
                    <a:pt x="856" y="860"/>
                    <a:pt x="718" y="776"/>
                    <a:pt x="563" y="746"/>
                  </a:cubicBezTo>
                  <a:cubicBezTo>
                    <a:pt x="492" y="732"/>
                    <a:pt x="421" y="722"/>
                    <a:pt x="351" y="722"/>
                  </a:cubicBezTo>
                  <a:cubicBezTo>
                    <a:pt x="281" y="722"/>
                    <a:pt x="211" y="732"/>
                    <a:pt x="142" y="759"/>
                  </a:cubicBezTo>
                  <a:cubicBezTo>
                    <a:pt x="111" y="776"/>
                    <a:pt x="57" y="803"/>
                    <a:pt x="27" y="843"/>
                  </a:cubicBezTo>
                  <a:cubicBezTo>
                    <a:pt x="0" y="1096"/>
                    <a:pt x="492" y="1180"/>
                    <a:pt x="674" y="1197"/>
                  </a:cubicBezTo>
                  <a:cubicBezTo>
                    <a:pt x="800" y="1207"/>
                    <a:pt x="925" y="1212"/>
                    <a:pt x="1048" y="1212"/>
                  </a:cubicBezTo>
                  <a:cubicBezTo>
                    <a:pt x="1256" y="1212"/>
                    <a:pt x="1461" y="1199"/>
                    <a:pt x="1672" y="1180"/>
                  </a:cubicBezTo>
                  <a:cubicBezTo>
                    <a:pt x="1952" y="1154"/>
                    <a:pt x="2289" y="1154"/>
                    <a:pt x="2529" y="985"/>
                  </a:cubicBezTo>
                  <a:cubicBezTo>
                    <a:pt x="2613" y="914"/>
                    <a:pt x="2697" y="860"/>
                    <a:pt x="2795" y="803"/>
                  </a:cubicBezTo>
                  <a:cubicBezTo>
                    <a:pt x="2977" y="705"/>
                    <a:pt x="3162" y="621"/>
                    <a:pt x="3371" y="550"/>
                  </a:cubicBezTo>
                  <a:cubicBezTo>
                    <a:pt x="3624" y="466"/>
                    <a:pt x="4019" y="452"/>
                    <a:pt x="4174" y="186"/>
                  </a:cubicBezTo>
                  <a:cubicBezTo>
                    <a:pt x="4174" y="169"/>
                    <a:pt x="4174" y="169"/>
                    <a:pt x="4157" y="156"/>
                  </a:cubicBezTo>
                  <a:cubicBezTo>
                    <a:pt x="4143" y="102"/>
                    <a:pt x="4130" y="44"/>
                    <a:pt x="4103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18;p54"/>
            <p:cNvSpPr/>
            <p:nvPr/>
          </p:nvSpPr>
          <p:spPr>
            <a:xfrm>
              <a:off x="5914108" y="4864682"/>
              <a:ext cx="341999" cy="186476"/>
            </a:xfrm>
            <a:custGeom>
              <a:avLst/>
              <a:gdLst/>
              <a:ahLst/>
              <a:cxnLst/>
              <a:rect l="l" t="t" r="r" b="b"/>
              <a:pathLst>
                <a:path w="4077" h="2223" extrusionOk="0">
                  <a:moveTo>
                    <a:pt x="2631" y="1"/>
                  </a:moveTo>
                  <a:lnTo>
                    <a:pt x="2631" y="1"/>
                  </a:lnTo>
                  <a:cubicBezTo>
                    <a:pt x="2644" y="112"/>
                    <a:pt x="2644" y="223"/>
                    <a:pt x="2631" y="338"/>
                  </a:cubicBezTo>
                  <a:cubicBezTo>
                    <a:pt x="2614" y="547"/>
                    <a:pt x="2530" y="746"/>
                    <a:pt x="2418" y="928"/>
                  </a:cubicBezTo>
                  <a:cubicBezTo>
                    <a:pt x="2125" y="1349"/>
                    <a:pt x="1602" y="1798"/>
                    <a:pt x="1070" y="1841"/>
                  </a:cubicBezTo>
                  <a:cubicBezTo>
                    <a:pt x="1051" y="1843"/>
                    <a:pt x="1032" y="1843"/>
                    <a:pt x="1013" y="1843"/>
                  </a:cubicBezTo>
                  <a:cubicBezTo>
                    <a:pt x="822" y="1843"/>
                    <a:pt x="635" y="1779"/>
                    <a:pt x="635" y="1588"/>
                  </a:cubicBezTo>
                  <a:cubicBezTo>
                    <a:pt x="591" y="1602"/>
                    <a:pt x="537" y="1615"/>
                    <a:pt x="493" y="1642"/>
                  </a:cubicBezTo>
                  <a:cubicBezTo>
                    <a:pt x="311" y="1713"/>
                    <a:pt x="156" y="1771"/>
                    <a:pt x="45" y="1953"/>
                  </a:cubicBezTo>
                  <a:cubicBezTo>
                    <a:pt x="18" y="1993"/>
                    <a:pt x="1" y="2037"/>
                    <a:pt x="1" y="2077"/>
                  </a:cubicBezTo>
                  <a:cubicBezTo>
                    <a:pt x="31" y="2037"/>
                    <a:pt x="85" y="2010"/>
                    <a:pt x="116" y="1993"/>
                  </a:cubicBezTo>
                  <a:cubicBezTo>
                    <a:pt x="185" y="1966"/>
                    <a:pt x="255" y="1956"/>
                    <a:pt x="325" y="1956"/>
                  </a:cubicBezTo>
                  <a:cubicBezTo>
                    <a:pt x="395" y="1956"/>
                    <a:pt x="466" y="1966"/>
                    <a:pt x="537" y="1980"/>
                  </a:cubicBezTo>
                  <a:cubicBezTo>
                    <a:pt x="692" y="2010"/>
                    <a:pt x="830" y="2094"/>
                    <a:pt x="972" y="2135"/>
                  </a:cubicBezTo>
                  <a:cubicBezTo>
                    <a:pt x="1114" y="2178"/>
                    <a:pt x="1238" y="2219"/>
                    <a:pt x="1366" y="2219"/>
                  </a:cubicBezTo>
                  <a:cubicBezTo>
                    <a:pt x="1390" y="2222"/>
                    <a:pt x="1414" y="2223"/>
                    <a:pt x="1438" y="2223"/>
                  </a:cubicBezTo>
                  <a:cubicBezTo>
                    <a:pt x="1540" y="2223"/>
                    <a:pt x="1643" y="2203"/>
                    <a:pt x="1744" y="2192"/>
                  </a:cubicBezTo>
                  <a:cubicBezTo>
                    <a:pt x="1886" y="2178"/>
                    <a:pt x="2024" y="2148"/>
                    <a:pt x="2152" y="2108"/>
                  </a:cubicBezTo>
                  <a:cubicBezTo>
                    <a:pt x="2476" y="2023"/>
                    <a:pt x="2755" y="1824"/>
                    <a:pt x="3066" y="1700"/>
                  </a:cubicBezTo>
                  <a:cubicBezTo>
                    <a:pt x="3248" y="1615"/>
                    <a:pt x="3443" y="1572"/>
                    <a:pt x="3642" y="1504"/>
                  </a:cubicBezTo>
                  <a:cubicBezTo>
                    <a:pt x="3740" y="1474"/>
                    <a:pt x="3824" y="1420"/>
                    <a:pt x="3895" y="1363"/>
                  </a:cubicBezTo>
                  <a:cubicBezTo>
                    <a:pt x="3949" y="1336"/>
                    <a:pt x="4020" y="1292"/>
                    <a:pt x="4077" y="1234"/>
                  </a:cubicBezTo>
                  <a:cubicBezTo>
                    <a:pt x="3908" y="955"/>
                    <a:pt x="3514" y="729"/>
                    <a:pt x="3305" y="506"/>
                  </a:cubicBezTo>
                  <a:cubicBezTo>
                    <a:pt x="3163" y="365"/>
                    <a:pt x="3035" y="240"/>
                    <a:pt x="2897" y="98"/>
                  </a:cubicBezTo>
                  <a:lnTo>
                    <a:pt x="2884" y="98"/>
                  </a:lnTo>
                  <a:cubicBezTo>
                    <a:pt x="2799" y="55"/>
                    <a:pt x="2715" y="28"/>
                    <a:pt x="2631" y="1"/>
                  </a:cubicBezTo>
                  <a:close/>
                </a:path>
              </a:pathLst>
            </a:custGeom>
            <a:solidFill>
              <a:srgbClr val="0B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19;p54"/>
            <p:cNvSpPr/>
            <p:nvPr/>
          </p:nvSpPr>
          <p:spPr>
            <a:xfrm>
              <a:off x="6093454" y="4950664"/>
              <a:ext cx="454824" cy="274220"/>
            </a:xfrm>
            <a:custGeom>
              <a:avLst/>
              <a:gdLst/>
              <a:ahLst/>
              <a:cxnLst/>
              <a:rect l="l" t="t" r="r" b="b"/>
              <a:pathLst>
                <a:path w="5422" h="3269" extrusionOk="0">
                  <a:moveTo>
                    <a:pt x="5213" y="0"/>
                  </a:moveTo>
                  <a:cubicBezTo>
                    <a:pt x="5182" y="183"/>
                    <a:pt x="5226" y="378"/>
                    <a:pt x="5196" y="563"/>
                  </a:cubicBezTo>
                  <a:cubicBezTo>
                    <a:pt x="5182" y="715"/>
                    <a:pt x="5142" y="884"/>
                    <a:pt x="5085" y="1025"/>
                  </a:cubicBezTo>
                  <a:cubicBezTo>
                    <a:pt x="5000" y="1278"/>
                    <a:pt x="4818" y="1406"/>
                    <a:pt x="4592" y="1531"/>
                  </a:cubicBezTo>
                  <a:cubicBezTo>
                    <a:pt x="4383" y="1659"/>
                    <a:pt x="4171" y="1686"/>
                    <a:pt x="3948" y="1757"/>
                  </a:cubicBezTo>
                  <a:cubicBezTo>
                    <a:pt x="3696" y="1828"/>
                    <a:pt x="3456" y="1939"/>
                    <a:pt x="3217" y="2050"/>
                  </a:cubicBezTo>
                  <a:cubicBezTo>
                    <a:pt x="3004" y="2178"/>
                    <a:pt x="2809" y="2333"/>
                    <a:pt x="2583" y="2445"/>
                  </a:cubicBezTo>
                  <a:cubicBezTo>
                    <a:pt x="2414" y="2542"/>
                    <a:pt x="2246" y="2613"/>
                    <a:pt x="2064" y="2684"/>
                  </a:cubicBezTo>
                  <a:cubicBezTo>
                    <a:pt x="1839" y="2773"/>
                    <a:pt x="1597" y="2839"/>
                    <a:pt x="1356" y="2839"/>
                  </a:cubicBezTo>
                  <a:cubicBezTo>
                    <a:pt x="1220" y="2839"/>
                    <a:pt x="1085" y="2818"/>
                    <a:pt x="955" y="2768"/>
                  </a:cubicBezTo>
                  <a:cubicBezTo>
                    <a:pt x="793" y="2712"/>
                    <a:pt x="524" y="2610"/>
                    <a:pt x="301" y="2610"/>
                  </a:cubicBezTo>
                  <a:cubicBezTo>
                    <a:pt x="194" y="2610"/>
                    <a:pt x="97" y="2634"/>
                    <a:pt x="27" y="2698"/>
                  </a:cubicBezTo>
                  <a:cubicBezTo>
                    <a:pt x="0" y="2809"/>
                    <a:pt x="14" y="2923"/>
                    <a:pt x="85" y="3035"/>
                  </a:cubicBezTo>
                  <a:cubicBezTo>
                    <a:pt x="193" y="3223"/>
                    <a:pt x="371" y="3268"/>
                    <a:pt x="566" y="3268"/>
                  </a:cubicBezTo>
                  <a:cubicBezTo>
                    <a:pt x="675" y="3268"/>
                    <a:pt x="788" y="3255"/>
                    <a:pt x="897" y="3244"/>
                  </a:cubicBezTo>
                  <a:cubicBezTo>
                    <a:pt x="1504" y="3203"/>
                    <a:pt x="2010" y="3048"/>
                    <a:pt x="2556" y="2795"/>
                  </a:cubicBezTo>
                  <a:cubicBezTo>
                    <a:pt x="2964" y="2600"/>
                    <a:pt x="3288" y="2263"/>
                    <a:pt x="3722" y="2121"/>
                  </a:cubicBezTo>
                  <a:cubicBezTo>
                    <a:pt x="4100" y="2010"/>
                    <a:pt x="4565" y="1996"/>
                    <a:pt x="4916" y="1784"/>
                  </a:cubicBezTo>
                  <a:cubicBezTo>
                    <a:pt x="5422" y="1491"/>
                    <a:pt x="5381" y="786"/>
                    <a:pt x="5267" y="253"/>
                  </a:cubicBezTo>
                  <a:cubicBezTo>
                    <a:pt x="5253" y="169"/>
                    <a:pt x="5226" y="85"/>
                    <a:pt x="5213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20;p54"/>
            <p:cNvSpPr/>
            <p:nvPr/>
          </p:nvSpPr>
          <p:spPr>
            <a:xfrm>
              <a:off x="6171215" y="4918368"/>
              <a:ext cx="194362" cy="209629"/>
            </a:xfrm>
            <a:custGeom>
              <a:avLst/>
              <a:gdLst/>
              <a:ahLst/>
              <a:cxnLst/>
              <a:rect l="l" t="t" r="r" b="b"/>
              <a:pathLst>
                <a:path w="2317" h="2499" extrusionOk="0">
                  <a:moveTo>
                    <a:pt x="1475" y="0"/>
                  </a:moveTo>
                  <a:cubicBezTo>
                    <a:pt x="1325" y="0"/>
                    <a:pt x="1172" y="40"/>
                    <a:pt x="1066" y="146"/>
                  </a:cubicBezTo>
                  <a:cubicBezTo>
                    <a:pt x="999" y="217"/>
                    <a:pt x="982" y="328"/>
                    <a:pt x="982" y="426"/>
                  </a:cubicBezTo>
                  <a:cubicBezTo>
                    <a:pt x="999" y="510"/>
                    <a:pt x="1039" y="568"/>
                    <a:pt x="1052" y="652"/>
                  </a:cubicBezTo>
                  <a:cubicBezTo>
                    <a:pt x="1066" y="679"/>
                    <a:pt x="1066" y="709"/>
                    <a:pt x="1066" y="750"/>
                  </a:cubicBezTo>
                  <a:cubicBezTo>
                    <a:pt x="1083" y="763"/>
                    <a:pt x="1083" y="763"/>
                    <a:pt x="1083" y="780"/>
                  </a:cubicBezTo>
                  <a:lnTo>
                    <a:pt x="1083" y="932"/>
                  </a:lnTo>
                  <a:cubicBezTo>
                    <a:pt x="1083" y="1201"/>
                    <a:pt x="914" y="1424"/>
                    <a:pt x="759" y="1636"/>
                  </a:cubicBezTo>
                  <a:cubicBezTo>
                    <a:pt x="533" y="1943"/>
                    <a:pt x="280" y="2071"/>
                    <a:pt x="1" y="2226"/>
                  </a:cubicBezTo>
                  <a:cubicBezTo>
                    <a:pt x="1" y="2297"/>
                    <a:pt x="41" y="2381"/>
                    <a:pt x="98" y="2422"/>
                  </a:cubicBezTo>
                  <a:cubicBezTo>
                    <a:pt x="183" y="2480"/>
                    <a:pt x="291" y="2499"/>
                    <a:pt x="397" y="2499"/>
                  </a:cubicBezTo>
                  <a:cubicBezTo>
                    <a:pt x="470" y="2499"/>
                    <a:pt x="541" y="2490"/>
                    <a:pt x="604" y="2479"/>
                  </a:cubicBezTo>
                  <a:cubicBezTo>
                    <a:pt x="1305" y="2381"/>
                    <a:pt x="1855" y="1973"/>
                    <a:pt x="2148" y="1340"/>
                  </a:cubicBezTo>
                  <a:cubicBezTo>
                    <a:pt x="2246" y="1131"/>
                    <a:pt x="2303" y="891"/>
                    <a:pt x="2317" y="665"/>
                  </a:cubicBezTo>
                  <a:cubicBezTo>
                    <a:pt x="2317" y="568"/>
                    <a:pt x="2317" y="470"/>
                    <a:pt x="2303" y="372"/>
                  </a:cubicBezTo>
                  <a:cubicBezTo>
                    <a:pt x="2263" y="328"/>
                    <a:pt x="2205" y="288"/>
                    <a:pt x="2162" y="244"/>
                  </a:cubicBezTo>
                  <a:cubicBezTo>
                    <a:pt x="2037" y="146"/>
                    <a:pt x="1882" y="62"/>
                    <a:pt x="1727" y="35"/>
                  </a:cubicBezTo>
                  <a:cubicBezTo>
                    <a:pt x="1650" y="14"/>
                    <a:pt x="1563" y="0"/>
                    <a:pt x="1475" y="0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21;p54"/>
            <p:cNvSpPr/>
            <p:nvPr/>
          </p:nvSpPr>
          <p:spPr>
            <a:xfrm>
              <a:off x="6095719" y="4871728"/>
              <a:ext cx="436202" cy="317169"/>
            </a:xfrm>
            <a:custGeom>
              <a:avLst/>
              <a:gdLst/>
              <a:ahLst/>
              <a:cxnLst/>
              <a:rect l="l" t="t" r="r" b="b"/>
              <a:pathLst>
                <a:path w="5200" h="3781" extrusionOk="0">
                  <a:moveTo>
                    <a:pt x="4144" y="1"/>
                  </a:moveTo>
                  <a:cubicBezTo>
                    <a:pt x="4299" y="156"/>
                    <a:pt x="4427" y="308"/>
                    <a:pt x="4454" y="422"/>
                  </a:cubicBezTo>
                  <a:cubicBezTo>
                    <a:pt x="4525" y="759"/>
                    <a:pt x="4383" y="1167"/>
                    <a:pt x="4033" y="1292"/>
                  </a:cubicBezTo>
                  <a:cubicBezTo>
                    <a:pt x="3967" y="1315"/>
                    <a:pt x="3907" y="1325"/>
                    <a:pt x="3850" y="1325"/>
                  </a:cubicBezTo>
                  <a:cubicBezTo>
                    <a:pt x="3587" y="1325"/>
                    <a:pt x="3400" y="1111"/>
                    <a:pt x="3203" y="928"/>
                  </a:cubicBezTo>
                  <a:lnTo>
                    <a:pt x="3203" y="928"/>
                  </a:lnTo>
                  <a:cubicBezTo>
                    <a:pt x="3217" y="1026"/>
                    <a:pt x="3217" y="1124"/>
                    <a:pt x="3217" y="1221"/>
                  </a:cubicBezTo>
                  <a:cubicBezTo>
                    <a:pt x="3203" y="1447"/>
                    <a:pt x="3146" y="1687"/>
                    <a:pt x="3048" y="1896"/>
                  </a:cubicBezTo>
                  <a:cubicBezTo>
                    <a:pt x="2755" y="2529"/>
                    <a:pt x="2205" y="2937"/>
                    <a:pt x="1504" y="3035"/>
                  </a:cubicBezTo>
                  <a:cubicBezTo>
                    <a:pt x="1441" y="3046"/>
                    <a:pt x="1370" y="3055"/>
                    <a:pt x="1297" y="3055"/>
                  </a:cubicBezTo>
                  <a:cubicBezTo>
                    <a:pt x="1191" y="3055"/>
                    <a:pt x="1083" y="3036"/>
                    <a:pt x="998" y="2978"/>
                  </a:cubicBezTo>
                  <a:cubicBezTo>
                    <a:pt x="941" y="2937"/>
                    <a:pt x="901" y="2853"/>
                    <a:pt x="901" y="2782"/>
                  </a:cubicBezTo>
                  <a:cubicBezTo>
                    <a:pt x="816" y="2809"/>
                    <a:pt x="745" y="2853"/>
                    <a:pt x="661" y="2907"/>
                  </a:cubicBezTo>
                  <a:cubicBezTo>
                    <a:pt x="395" y="3049"/>
                    <a:pt x="58" y="3328"/>
                    <a:pt x="0" y="3639"/>
                  </a:cubicBezTo>
                  <a:cubicBezTo>
                    <a:pt x="70" y="3575"/>
                    <a:pt x="167" y="3551"/>
                    <a:pt x="274" y="3551"/>
                  </a:cubicBezTo>
                  <a:cubicBezTo>
                    <a:pt x="497" y="3551"/>
                    <a:pt x="766" y="3653"/>
                    <a:pt x="928" y="3709"/>
                  </a:cubicBezTo>
                  <a:cubicBezTo>
                    <a:pt x="1058" y="3759"/>
                    <a:pt x="1193" y="3780"/>
                    <a:pt x="1329" y="3780"/>
                  </a:cubicBezTo>
                  <a:cubicBezTo>
                    <a:pt x="1570" y="3780"/>
                    <a:pt x="1812" y="3714"/>
                    <a:pt x="2037" y="3625"/>
                  </a:cubicBezTo>
                  <a:cubicBezTo>
                    <a:pt x="2219" y="3554"/>
                    <a:pt x="2387" y="3483"/>
                    <a:pt x="2556" y="3386"/>
                  </a:cubicBezTo>
                  <a:cubicBezTo>
                    <a:pt x="2782" y="3274"/>
                    <a:pt x="2977" y="3119"/>
                    <a:pt x="3190" y="2991"/>
                  </a:cubicBezTo>
                  <a:cubicBezTo>
                    <a:pt x="3429" y="2880"/>
                    <a:pt x="3669" y="2769"/>
                    <a:pt x="3921" y="2698"/>
                  </a:cubicBezTo>
                  <a:cubicBezTo>
                    <a:pt x="4144" y="2627"/>
                    <a:pt x="4356" y="2600"/>
                    <a:pt x="4565" y="2472"/>
                  </a:cubicBezTo>
                  <a:cubicBezTo>
                    <a:pt x="4791" y="2347"/>
                    <a:pt x="4973" y="2219"/>
                    <a:pt x="5058" y="1966"/>
                  </a:cubicBezTo>
                  <a:cubicBezTo>
                    <a:pt x="5115" y="1825"/>
                    <a:pt x="5155" y="1656"/>
                    <a:pt x="5169" y="1504"/>
                  </a:cubicBezTo>
                  <a:cubicBezTo>
                    <a:pt x="5199" y="1319"/>
                    <a:pt x="5155" y="1124"/>
                    <a:pt x="5186" y="941"/>
                  </a:cubicBezTo>
                  <a:cubicBezTo>
                    <a:pt x="5031" y="493"/>
                    <a:pt x="4720" y="267"/>
                    <a:pt x="4144" y="1"/>
                  </a:cubicBezTo>
                  <a:close/>
                </a:path>
              </a:pathLst>
            </a:custGeom>
            <a:solidFill>
              <a:srgbClr val="0B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22;p54"/>
            <p:cNvSpPr/>
            <p:nvPr/>
          </p:nvSpPr>
          <p:spPr>
            <a:xfrm>
              <a:off x="5860170" y="4648930"/>
              <a:ext cx="296953" cy="226322"/>
            </a:xfrm>
            <a:custGeom>
              <a:avLst/>
              <a:gdLst/>
              <a:ahLst/>
              <a:cxnLst/>
              <a:rect l="l" t="t" r="r" b="b"/>
              <a:pathLst>
                <a:path w="3540" h="2698" extrusionOk="0">
                  <a:moveTo>
                    <a:pt x="883" y="0"/>
                  </a:moveTo>
                  <a:cubicBezTo>
                    <a:pt x="688" y="240"/>
                    <a:pt x="475" y="435"/>
                    <a:pt x="239" y="648"/>
                  </a:cubicBezTo>
                  <a:cubicBezTo>
                    <a:pt x="196" y="674"/>
                    <a:pt x="111" y="732"/>
                    <a:pt x="54" y="772"/>
                  </a:cubicBezTo>
                  <a:cubicBezTo>
                    <a:pt x="40" y="789"/>
                    <a:pt x="27" y="816"/>
                    <a:pt x="27" y="830"/>
                  </a:cubicBezTo>
                  <a:cubicBezTo>
                    <a:pt x="0" y="985"/>
                    <a:pt x="351" y="1153"/>
                    <a:pt x="448" y="1211"/>
                  </a:cubicBezTo>
                  <a:cubicBezTo>
                    <a:pt x="1011" y="1517"/>
                    <a:pt x="1628" y="1784"/>
                    <a:pt x="2148" y="2178"/>
                  </a:cubicBezTo>
                  <a:cubicBezTo>
                    <a:pt x="2245" y="2262"/>
                    <a:pt x="2347" y="2360"/>
                    <a:pt x="2431" y="2458"/>
                  </a:cubicBezTo>
                  <a:cubicBezTo>
                    <a:pt x="2471" y="2515"/>
                    <a:pt x="2599" y="2643"/>
                    <a:pt x="2613" y="2697"/>
                  </a:cubicBezTo>
                  <a:cubicBezTo>
                    <a:pt x="2667" y="2697"/>
                    <a:pt x="2751" y="2643"/>
                    <a:pt x="2808" y="2613"/>
                  </a:cubicBezTo>
                  <a:cubicBezTo>
                    <a:pt x="2879" y="2586"/>
                    <a:pt x="2964" y="2559"/>
                    <a:pt x="3048" y="2559"/>
                  </a:cubicBezTo>
                  <a:cubicBezTo>
                    <a:pt x="3119" y="2559"/>
                    <a:pt x="3189" y="2559"/>
                    <a:pt x="3274" y="2573"/>
                  </a:cubicBezTo>
                  <a:cubicBezTo>
                    <a:pt x="3358" y="2600"/>
                    <a:pt x="3442" y="2627"/>
                    <a:pt x="3527" y="2670"/>
                  </a:cubicBezTo>
                  <a:lnTo>
                    <a:pt x="3540" y="2670"/>
                  </a:lnTo>
                  <a:cubicBezTo>
                    <a:pt x="3301" y="2444"/>
                    <a:pt x="3048" y="2235"/>
                    <a:pt x="2808" y="1996"/>
                  </a:cubicBezTo>
                  <a:cubicBezTo>
                    <a:pt x="2738" y="1912"/>
                    <a:pt x="2569" y="1814"/>
                    <a:pt x="2444" y="1686"/>
                  </a:cubicBezTo>
                  <a:cubicBezTo>
                    <a:pt x="2360" y="1615"/>
                    <a:pt x="2374" y="1477"/>
                    <a:pt x="2471" y="1433"/>
                  </a:cubicBezTo>
                  <a:cubicBezTo>
                    <a:pt x="1993" y="985"/>
                    <a:pt x="1487" y="550"/>
                    <a:pt x="1011" y="115"/>
                  </a:cubicBezTo>
                  <a:cubicBezTo>
                    <a:pt x="968" y="71"/>
                    <a:pt x="927" y="44"/>
                    <a:pt x="8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3;p54"/>
            <p:cNvSpPr/>
            <p:nvPr/>
          </p:nvSpPr>
          <p:spPr>
            <a:xfrm>
              <a:off x="6058138" y="4627707"/>
              <a:ext cx="417160" cy="355253"/>
            </a:xfrm>
            <a:custGeom>
              <a:avLst/>
              <a:gdLst/>
              <a:ahLst/>
              <a:cxnLst/>
              <a:rect l="l" t="t" r="r" b="b"/>
              <a:pathLst>
                <a:path w="4973" h="4235" extrusionOk="0">
                  <a:moveTo>
                    <a:pt x="1925" y="0"/>
                  </a:moveTo>
                  <a:cubicBezTo>
                    <a:pt x="1868" y="0"/>
                    <a:pt x="1810" y="31"/>
                    <a:pt x="1770" y="71"/>
                  </a:cubicBezTo>
                  <a:lnTo>
                    <a:pt x="1770" y="85"/>
                  </a:lnTo>
                  <a:cubicBezTo>
                    <a:pt x="1726" y="182"/>
                    <a:pt x="1686" y="284"/>
                    <a:pt x="1642" y="368"/>
                  </a:cubicBezTo>
                  <a:cubicBezTo>
                    <a:pt x="1446" y="759"/>
                    <a:pt x="1150" y="1012"/>
                    <a:pt x="799" y="1278"/>
                  </a:cubicBezTo>
                  <a:cubicBezTo>
                    <a:pt x="630" y="1406"/>
                    <a:pt x="378" y="1602"/>
                    <a:pt x="138" y="1673"/>
                  </a:cubicBezTo>
                  <a:cubicBezTo>
                    <a:pt x="125" y="1673"/>
                    <a:pt x="125" y="1673"/>
                    <a:pt x="111" y="1686"/>
                  </a:cubicBezTo>
                  <a:cubicBezTo>
                    <a:pt x="14" y="1730"/>
                    <a:pt x="0" y="1868"/>
                    <a:pt x="84" y="1939"/>
                  </a:cubicBezTo>
                  <a:cubicBezTo>
                    <a:pt x="209" y="2067"/>
                    <a:pt x="378" y="2165"/>
                    <a:pt x="448" y="2249"/>
                  </a:cubicBezTo>
                  <a:cubicBezTo>
                    <a:pt x="688" y="2488"/>
                    <a:pt x="941" y="2697"/>
                    <a:pt x="1180" y="2923"/>
                  </a:cubicBezTo>
                  <a:cubicBezTo>
                    <a:pt x="1318" y="3065"/>
                    <a:pt x="1446" y="3190"/>
                    <a:pt x="1588" y="3331"/>
                  </a:cubicBezTo>
                  <a:cubicBezTo>
                    <a:pt x="1797" y="3554"/>
                    <a:pt x="2191" y="3780"/>
                    <a:pt x="2360" y="4059"/>
                  </a:cubicBezTo>
                  <a:cubicBezTo>
                    <a:pt x="2387" y="4103"/>
                    <a:pt x="2400" y="4161"/>
                    <a:pt x="2414" y="4215"/>
                  </a:cubicBezTo>
                  <a:cubicBezTo>
                    <a:pt x="2414" y="4174"/>
                    <a:pt x="2414" y="4144"/>
                    <a:pt x="2400" y="4117"/>
                  </a:cubicBezTo>
                  <a:cubicBezTo>
                    <a:pt x="2387" y="4033"/>
                    <a:pt x="2347" y="3975"/>
                    <a:pt x="2330" y="3891"/>
                  </a:cubicBezTo>
                  <a:cubicBezTo>
                    <a:pt x="2330" y="3793"/>
                    <a:pt x="2347" y="3682"/>
                    <a:pt x="2414" y="3611"/>
                  </a:cubicBezTo>
                  <a:cubicBezTo>
                    <a:pt x="2520" y="3505"/>
                    <a:pt x="2673" y="3465"/>
                    <a:pt x="2823" y="3465"/>
                  </a:cubicBezTo>
                  <a:cubicBezTo>
                    <a:pt x="2911" y="3465"/>
                    <a:pt x="2998" y="3479"/>
                    <a:pt x="3075" y="3500"/>
                  </a:cubicBezTo>
                  <a:cubicBezTo>
                    <a:pt x="3230" y="3527"/>
                    <a:pt x="3385" y="3611"/>
                    <a:pt x="3510" y="3709"/>
                  </a:cubicBezTo>
                  <a:cubicBezTo>
                    <a:pt x="3553" y="3753"/>
                    <a:pt x="3611" y="3793"/>
                    <a:pt x="3651" y="3837"/>
                  </a:cubicBezTo>
                  <a:cubicBezTo>
                    <a:pt x="3848" y="4020"/>
                    <a:pt x="4035" y="4234"/>
                    <a:pt x="4298" y="4234"/>
                  </a:cubicBezTo>
                  <a:cubicBezTo>
                    <a:pt x="4355" y="4234"/>
                    <a:pt x="4415" y="4224"/>
                    <a:pt x="4481" y="4201"/>
                  </a:cubicBezTo>
                  <a:cubicBezTo>
                    <a:pt x="4831" y="4076"/>
                    <a:pt x="4973" y="3668"/>
                    <a:pt x="4902" y="3331"/>
                  </a:cubicBezTo>
                  <a:cubicBezTo>
                    <a:pt x="4875" y="3217"/>
                    <a:pt x="4747" y="3065"/>
                    <a:pt x="4592" y="2910"/>
                  </a:cubicBezTo>
                  <a:cubicBezTo>
                    <a:pt x="4521" y="2853"/>
                    <a:pt x="4454" y="2795"/>
                    <a:pt x="4396" y="2728"/>
                  </a:cubicBezTo>
                  <a:cubicBezTo>
                    <a:pt x="4228" y="2542"/>
                    <a:pt x="4086" y="2333"/>
                    <a:pt x="3931" y="2138"/>
                  </a:cubicBezTo>
                  <a:cubicBezTo>
                    <a:pt x="3442" y="1504"/>
                    <a:pt x="2893" y="941"/>
                    <a:pt x="2330" y="368"/>
                  </a:cubicBezTo>
                  <a:cubicBezTo>
                    <a:pt x="2262" y="297"/>
                    <a:pt x="2191" y="213"/>
                    <a:pt x="2107" y="142"/>
                  </a:cubicBezTo>
                  <a:cubicBezTo>
                    <a:pt x="2063" y="85"/>
                    <a:pt x="1993" y="14"/>
                    <a:pt x="19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24;p54"/>
            <p:cNvSpPr/>
            <p:nvPr/>
          </p:nvSpPr>
          <p:spPr>
            <a:xfrm>
              <a:off x="5428833" y="4194189"/>
              <a:ext cx="311213" cy="383354"/>
            </a:xfrm>
            <a:custGeom>
              <a:avLst/>
              <a:gdLst/>
              <a:ahLst/>
              <a:cxnLst/>
              <a:rect l="l" t="t" r="r" b="b"/>
              <a:pathLst>
                <a:path w="3710" h="4570" extrusionOk="0">
                  <a:moveTo>
                    <a:pt x="2485" y="0"/>
                  </a:moveTo>
                  <a:lnTo>
                    <a:pt x="2485" y="0"/>
                  </a:lnTo>
                  <a:cubicBezTo>
                    <a:pt x="2192" y="253"/>
                    <a:pt x="1939" y="492"/>
                    <a:pt x="1629" y="715"/>
                  </a:cubicBezTo>
                  <a:cubicBezTo>
                    <a:pt x="1589" y="745"/>
                    <a:pt x="1558" y="786"/>
                    <a:pt x="1504" y="816"/>
                  </a:cubicBezTo>
                  <a:cubicBezTo>
                    <a:pt x="1504" y="816"/>
                    <a:pt x="1137" y="1278"/>
                    <a:pt x="800" y="1686"/>
                  </a:cubicBezTo>
                  <a:cubicBezTo>
                    <a:pt x="800" y="1699"/>
                    <a:pt x="786" y="1713"/>
                    <a:pt x="786" y="1726"/>
                  </a:cubicBezTo>
                  <a:cubicBezTo>
                    <a:pt x="631" y="1996"/>
                    <a:pt x="506" y="2134"/>
                    <a:pt x="338" y="2249"/>
                  </a:cubicBezTo>
                  <a:cubicBezTo>
                    <a:pt x="324" y="2276"/>
                    <a:pt x="307" y="2276"/>
                    <a:pt x="307" y="2289"/>
                  </a:cubicBezTo>
                  <a:cubicBezTo>
                    <a:pt x="1" y="2653"/>
                    <a:pt x="85" y="3203"/>
                    <a:pt x="351" y="3567"/>
                  </a:cubicBezTo>
                  <a:cubicBezTo>
                    <a:pt x="591" y="3904"/>
                    <a:pt x="955" y="4157"/>
                    <a:pt x="1278" y="4396"/>
                  </a:cubicBezTo>
                  <a:cubicBezTo>
                    <a:pt x="1363" y="4467"/>
                    <a:pt x="1447" y="4524"/>
                    <a:pt x="1545" y="4565"/>
                  </a:cubicBezTo>
                  <a:cubicBezTo>
                    <a:pt x="1592" y="4568"/>
                    <a:pt x="1640" y="4570"/>
                    <a:pt x="1688" y="4570"/>
                  </a:cubicBezTo>
                  <a:cubicBezTo>
                    <a:pt x="2481" y="4570"/>
                    <a:pt x="3350" y="4128"/>
                    <a:pt x="3709" y="3429"/>
                  </a:cubicBezTo>
                  <a:cubicBezTo>
                    <a:pt x="3190" y="2990"/>
                    <a:pt x="2769" y="2640"/>
                    <a:pt x="2613" y="2515"/>
                  </a:cubicBezTo>
                  <a:cubicBezTo>
                    <a:pt x="2585" y="2569"/>
                    <a:pt x="2530" y="2599"/>
                    <a:pt x="2475" y="2599"/>
                  </a:cubicBezTo>
                  <a:cubicBezTo>
                    <a:pt x="2444" y="2599"/>
                    <a:pt x="2413" y="2590"/>
                    <a:pt x="2388" y="2569"/>
                  </a:cubicBezTo>
                  <a:cubicBezTo>
                    <a:pt x="2148" y="2373"/>
                    <a:pt x="2023" y="2178"/>
                    <a:pt x="1926" y="1868"/>
                  </a:cubicBezTo>
                  <a:cubicBezTo>
                    <a:pt x="1825" y="1588"/>
                    <a:pt x="1825" y="1305"/>
                    <a:pt x="1909" y="1025"/>
                  </a:cubicBezTo>
                  <a:cubicBezTo>
                    <a:pt x="2023" y="630"/>
                    <a:pt x="2233" y="293"/>
                    <a:pt x="2485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25;p54"/>
            <p:cNvSpPr/>
            <p:nvPr/>
          </p:nvSpPr>
          <p:spPr>
            <a:xfrm>
              <a:off x="5619755" y="4299800"/>
              <a:ext cx="586859" cy="469420"/>
            </a:xfrm>
            <a:custGeom>
              <a:avLst/>
              <a:gdLst/>
              <a:ahLst/>
              <a:cxnLst/>
              <a:rect l="l" t="t" r="r" b="b"/>
              <a:pathLst>
                <a:path w="6996" h="5596" extrusionOk="0">
                  <a:moveTo>
                    <a:pt x="1799" y="0"/>
                  </a:moveTo>
                  <a:cubicBezTo>
                    <a:pt x="1412" y="0"/>
                    <a:pt x="1035" y="92"/>
                    <a:pt x="702" y="315"/>
                  </a:cubicBezTo>
                  <a:cubicBezTo>
                    <a:pt x="493" y="467"/>
                    <a:pt x="0" y="932"/>
                    <a:pt x="294" y="1226"/>
                  </a:cubicBezTo>
                  <a:cubicBezTo>
                    <a:pt x="307" y="1243"/>
                    <a:pt x="324" y="1243"/>
                    <a:pt x="337" y="1256"/>
                  </a:cubicBezTo>
                  <a:cubicBezTo>
                    <a:pt x="493" y="1381"/>
                    <a:pt x="914" y="1731"/>
                    <a:pt x="1433" y="2170"/>
                  </a:cubicBezTo>
                  <a:cubicBezTo>
                    <a:pt x="2205" y="2827"/>
                    <a:pt x="3190" y="3670"/>
                    <a:pt x="3749" y="4162"/>
                  </a:cubicBezTo>
                  <a:cubicBezTo>
                    <a:pt x="3793" y="4206"/>
                    <a:pt x="3834" y="4233"/>
                    <a:pt x="3877" y="4277"/>
                  </a:cubicBezTo>
                  <a:cubicBezTo>
                    <a:pt x="4353" y="4712"/>
                    <a:pt x="4859" y="5147"/>
                    <a:pt x="5337" y="5595"/>
                  </a:cubicBezTo>
                  <a:cubicBezTo>
                    <a:pt x="5351" y="5582"/>
                    <a:pt x="5351" y="5582"/>
                    <a:pt x="5364" y="5582"/>
                  </a:cubicBezTo>
                  <a:cubicBezTo>
                    <a:pt x="5604" y="5511"/>
                    <a:pt x="5856" y="5315"/>
                    <a:pt x="6025" y="5187"/>
                  </a:cubicBezTo>
                  <a:cubicBezTo>
                    <a:pt x="6376" y="4921"/>
                    <a:pt x="6672" y="4668"/>
                    <a:pt x="6868" y="4277"/>
                  </a:cubicBezTo>
                  <a:cubicBezTo>
                    <a:pt x="6912" y="4193"/>
                    <a:pt x="6952" y="4091"/>
                    <a:pt x="6996" y="3994"/>
                  </a:cubicBezTo>
                  <a:lnTo>
                    <a:pt x="6996" y="3980"/>
                  </a:lnTo>
                  <a:cubicBezTo>
                    <a:pt x="6939" y="3923"/>
                    <a:pt x="6881" y="3855"/>
                    <a:pt x="6827" y="3798"/>
                  </a:cubicBezTo>
                  <a:cubicBezTo>
                    <a:pt x="6123" y="2996"/>
                    <a:pt x="5492" y="2126"/>
                    <a:pt x="4720" y="1411"/>
                  </a:cubicBezTo>
                  <a:cubicBezTo>
                    <a:pt x="4215" y="932"/>
                    <a:pt x="3638" y="511"/>
                    <a:pt x="2950" y="245"/>
                  </a:cubicBezTo>
                  <a:cubicBezTo>
                    <a:pt x="2906" y="231"/>
                    <a:pt x="2866" y="214"/>
                    <a:pt x="2822" y="201"/>
                  </a:cubicBezTo>
                  <a:cubicBezTo>
                    <a:pt x="2583" y="117"/>
                    <a:pt x="2347" y="46"/>
                    <a:pt x="2107" y="19"/>
                  </a:cubicBezTo>
                  <a:cubicBezTo>
                    <a:pt x="2004" y="7"/>
                    <a:pt x="1901" y="0"/>
                    <a:pt x="1799" y="0"/>
                  </a:cubicBezTo>
                  <a:close/>
                </a:path>
              </a:pathLst>
            </a:custGeom>
            <a:solidFill>
              <a:srgbClr val="D47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26;p54"/>
            <p:cNvSpPr/>
            <p:nvPr/>
          </p:nvSpPr>
          <p:spPr>
            <a:xfrm>
              <a:off x="5558352" y="4481747"/>
              <a:ext cx="375973" cy="232026"/>
            </a:xfrm>
            <a:custGeom>
              <a:avLst/>
              <a:gdLst/>
              <a:ahLst/>
              <a:cxnLst/>
              <a:rect l="l" t="t" r="r" b="b"/>
              <a:pathLst>
                <a:path w="4482" h="2766" extrusionOk="0">
                  <a:moveTo>
                    <a:pt x="2165" y="1"/>
                  </a:moveTo>
                  <a:cubicBezTo>
                    <a:pt x="1806" y="700"/>
                    <a:pt x="937" y="1142"/>
                    <a:pt x="144" y="1142"/>
                  </a:cubicBezTo>
                  <a:cubicBezTo>
                    <a:pt x="96" y="1142"/>
                    <a:pt x="48" y="1140"/>
                    <a:pt x="1" y="1137"/>
                  </a:cubicBezTo>
                  <a:lnTo>
                    <a:pt x="1" y="1137"/>
                  </a:lnTo>
                  <a:cubicBezTo>
                    <a:pt x="156" y="1221"/>
                    <a:pt x="311" y="1278"/>
                    <a:pt x="466" y="1332"/>
                  </a:cubicBezTo>
                  <a:cubicBezTo>
                    <a:pt x="972" y="1545"/>
                    <a:pt x="1477" y="1754"/>
                    <a:pt x="1997" y="1953"/>
                  </a:cubicBezTo>
                  <a:cubicBezTo>
                    <a:pt x="2502" y="2148"/>
                    <a:pt x="2995" y="2401"/>
                    <a:pt x="3483" y="2654"/>
                  </a:cubicBezTo>
                  <a:cubicBezTo>
                    <a:pt x="3527" y="2681"/>
                    <a:pt x="3612" y="2738"/>
                    <a:pt x="3652" y="2765"/>
                  </a:cubicBezTo>
                  <a:cubicBezTo>
                    <a:pt x="3709" y="2725"/>
                    <a:pt x="3794" y="2667"/>
                    <a:pt x="3837" y="2641"/>
                  </a:cubicBezTo>
                  <a:cubicBezTo>
                    <a:pt x="4073" y="2428"/>
                    <a:pt x="4286" y="2233"/>
                    <a:pt x="4481" y="1993"/>
                  </a:cubicBezTo>
                  <a:cubicBezTo>
                    <a:pt x="3922" y="1501"/>
                    <a:pt x="2937" y="658"/>
                    <a:pt x="2165" y="1"/>
                  </a:cubicBezTo>
                  <a:close/>
                </a:path>
              </a:pathLst>
            </a:custGeom>
            <a:solidFill>
              <a:srgbClr val="D47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27;p54"/>
            <p:cNvSpPr/>
            <p:nvPr/>
          </p:nvSpPr>
          <p:spPr>
            <a:xfrm>
              <a:off x="4729987" y="3369180"/>
              <a:ext cx="469001" cy="476467"/>
            </a:xfrm>
            <a:custGeom>
              <a:avLst/>
              <a:gdLst/>
              <a:ahLst/>
              <a:cxnLst/>
              <a:rect l="l" t="t" r="r" b="b"/>
              <a:pathLst>
                <a:path w="5591" h="5680" extrusionOk="0">
                  <a:moveTo>
                    <a:pt x="3709" y="1"/>
                  </a:moveTo>
                  <a:cubicBezTo>
                    <a:pt x="3315" y="1"/>
                    <a:pt x="2907" y="45"/>
                    <a:pt x="2529" y="115"/>
                  </a:cubicBezTo>
                  <a:cubicBezTo>
                    <a:pt x="2418" y="129"/>
                    <a:pt x="2304" y="156"/>
                    <a:pt x="2206" y="183"/>
                  </a:cubicBezTo>
                  <a:cubicBezTo>
                    <a:pt x="1966" y="240"/>
                    <a:pt x="1727" y="324"/>
                    <a:pt x="1518" y="436"/>
                  </a:cubicBezTo>
                  <a:cubicBezTo>
                    <a:pt x="969" y="732"/>
                    <a:pt x="534" y="1181"/>
                    <a:pt x="311" y="1784"/>
                  </a:cubicBezTo>
                  <a:cubicBezTo>
                    <a:pt x="41" y="2516"/>
                    <a:pt x="1" y="3359"/>
                    <a:pt x="281" y="4117"/>
                  </a:cubicBezTo>
                  <a:cubicBezTo>
                    <a:pt x="338" y="4060"/>
                    <a:pt x="379" y="3992"/>
                    <a:pt x="422" y="3935"/>
                  </a:cubicBezTo>
                  <a:cubicBezTo>
                    <a:pt x="449" y="3891"/>
                    <a:pt x="480" y="3864"/>
                    <a:pt x="507" y="3837"/>
                  </a:cubicBezTo>
                  <a:cubicBezTo>
                    <a:pt x="604" y="3740"/>
                    <a:pt x="716" y="3638"/>
                    <a:pt x="844" y="3584"/>
                  </a:cubicBezTo>
                  <a:cubicBezTo>
                    <a:pt x="1007" y="3488"/>
                    <a:pt x="1194" y="3425"/>
                    <a:pt x="1382" y="3425"/>
                  </a:cubicBezTo>
                  <a:cubicBezTo>
                    <a:pt x="1470" y="3425"/>
                    <a:pt x="1558" y="3439"/>
                    <a:pt x="1643" y="3470"/>
                  </a:cubicBezTo>
                  <a:cubicBezTo>
                    <a:pt x="1896" y="3571"/>
                    <a:pt x="2037" y="3807"/>
                    <a:pt x="1939" y="4060"/>
                  </a:cubicBezTo>
                  <a:cubicBezTo>
                    <a:pt x="1828" y="4313"/>
                    <a:pt x="1687" y="4525"/>
                    <a:pt x="1744" y="4805"/>
                  </a:cubicBezTo>
                  <a:cubicBezTo>
                    <a:pt x="1798" y="5172"/>
                    <a:pt x="1997" y="5354"/>
                    <a:pt x="2290" y="5550"/>
                  </a:cubicBezTo>
                  <a:cubicBezTo>
                    <a:pt x="2417" y="5638"/>
                    <a:pt x="2544" y="5679"/>
                    <a:pt x="2666" y="5679"/>
                  </a:cubicBezTo>
                  <a:cubicBezTo>
                    <a:pt x="2856" y="5679"/>
                    <a:pt x="3036" y="5581"/>
                    <a:pt x="3190" y="5408"/>
                  </a:cubicBezTo>
                  <a:cubicBezTo>
                    <a:pt x="3612" y="4973"/>
                    <a:pt x="3976" y="4498"/>
                    <a:pt x="4326" y="4006"/>
                  </a:cubicBezTo>
                  <a:lnTo>
                    <a:pt x="4340" y="4006"/>
                  </a:lnTo>
                  <a:cubicBezTo>
                    <a:pt x="4525" y="3753"/>
                    <a:pt x="4707" y="3500"/>
                    <a:pt x="4876" y="3261"/>
                  </a:cubicBezTo>
                  <a:cubicBezTo>
                    <a:pt x="4889" y="3261"/>
                    <a:pt x="4889" y="3247"/>
                    <a:pt x="4889" y="3247"/>
                  </a:cubicBezTo>
                  <a:lnTo>
                    <a:pt x="4903" y="3234"/>
                  </a:lnTo>
                  <a:cubicBezTo>
                    <a:pt x="5058" y="3008"/>
                    <a:pt x="5254" y="2796"/>
                    <a:pt x="5382" y="2560"/>
                  </a:cubicBezTo>
                  <a:cubicBezTo>
                    <a:pt x="5422" y="2489"/>
                    <a:pt x="5466" y="2404"/>
                    <a:pt x="5493" y="2320"/>
                  </a:cubicBezTo>
                  <a:cubicBezTo>
                    <a:pt x="5564" y="2152"/>
                    <a:pt x="5591" y="1970"/>
                    <a:pt x="5537" y="1815"/>
                  </a:cubicBezTo>
                  <a:cubicBezTo>
                    <a:pt x="5452" y="1562"/>
                    <a:pt x="5284" y="1322"/>
                    <a:pt x="5129" y="1096"/>
                  </a:cubicBezTo>
                  <a:cubicBezTo>
                    <a:pt x="4876" y="719"/>
                    <a:pt x="4539" y="395"/>
                    <a:pt x="4144" y="156"/>
                  </a:cubicBezTo>
                  <a:cubicBezTo>
                    <a:pt x="4047" y="98"/>
                    <a:pt x="3949" y="45"/>
                    <a:pt x="3851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28;p54"/>
            <p:cNvSpPr/>
            <p:nvPr/>
          </p:nvSpPr>
          <p:spPr>
            <a:xfrm>
              <a:off x="4972666" y="4132785"/>
              <a:ext cx="430246" cy="773420"/>
            </a:xfrm>
            <a:custGeom>
              <a:avLst/>
              <a:gdLst/>
              <a:ahLst/>
              <a:cxnLst/>
              <a:rect l="l" t="t" r="r" b="b"/>
              <a:pathLst>
                <a:path w="5129" h="9220" extrusionOk="0">
                  <a:moveTo>
                    <a:pt x="5128" y="0"/>
                  </a:moveTo>
                  <a:lnTo>
                    <a:pt x="5128" y="0"/>
                  </a:lnTo>
                  <a:cubicBezTo>
                    <a:pt x="4764" y="14"/>
                    <a:pt x="4397" y="71"/>
                    <a:pt x="4033" y="156"/>
                  </a:cubicBezTo>
                  <a:cubicBezTo>
                    <a:pt x="3707" y="234"/>
                    <a:pt x="3271" y="312"/>
                    <a:pt x="2852" y="312"/>
                  </a:cubicBezTo>
                  <a:cubicBezTo>
                    <a:pt x="2819" y="312"/>
                    <a:pt x="2787" y="312"/>
                    <a:pt x="2755" y="311"/>
                  </a:cubicBezTo>
                  <a:cubicBezTo>
                    <a:pt x="2502" y="843"/>
                    <a:pt x="2445" y="1167"/>
                    <a:pt x="2347" y="1757"/>
                  </a:cubicBezTo>
                  <a:cubicBezTo>
                    <a:pt x="2263" y="2320"/>
                    <a:pt x="2205" y="2896"/>
                    <a:pt x="1926" y="3402"/>
                  </a:cubicBezTo>
                  <a:cubicBezTo>
                    <a:pt x="1771" y="3722"/>
                    <a:pt x="1589" y="4006"/>
                    <a:pt x="1464" y="4343"/>
                  </a:cubicBezTo>
                  <a:cubicBezTo>
                    <a:pt x="1349" y="4666"/>
                    <a:pt x="1278" y="4987"/>
                    <a:pt x="1194" y="5310"/>
                  </a:cubicBezTo>
                  <a:cubicBezTo>
                    <a:pt x="1110" y="5607"/>
                    <a:pt x="1083" y="5914"/>
                    <a:pt x="999" y="6211"/>
                  </a:cubicBezTo>
                  <a:cubicBezTo>
                    <a:pt x="914" y="6561"/>
                    <a:pt x="830" y="6912"/>
                    <a:pt x="719" y="7262"/>
                  </a:cubicBezTo>
                  <a:cubicBezTo>
                    <a:pt x="577" y="7684"/>
                    <a:pt x="395" y="8092"/>
                    <a:pt x="226" y="8500"/>
                  </a:cubicBezTo>
                  <a:cubicBezTo>
                    <a:pt x="156" y="8682"/>
                    <a:pt x="98" y="8881"/>
                    <a:pt x="1" y="9032"/>
                  </a:cubicBezTo>
                  <a:lnTo>
                    <a:pt x="14" y="9032"/>
                  </a:lnTo>
                  <a:cubicBezTo>
                    <a:pt x="156" y="9187"/>
                    <a:pt x="395" y="9201"/>
                    <a:pt x="591" y="9218"/>
                  </a:cubicBezTo>
                  <a:cubicBezTo>
                    <a:pt x="645" y="9218"/>
                    <a:pt x="703" y="9219"/>
                    <a:pt x="763" y="9219"/>
                  </a:cubicBezTo>
                  <a:cubicBezTo>
                    <a:pt x="891" y="9219"/>
                    <a:pt x="1025" y="9213"/>
                    <a:pt x="1140" y="9174"/>
                  </a:cubicBezTo>
                  <a:cubicBezTo>
                    <a:pt x="1140" y="9174"/>
                    <a:pt x="1140" y="9160"/>
                    <a:pt x="1154" y="9160"/>
                  </a:cubicBezTo>
                  <a:cubicBezTo>
                    <a:pt x="1717" y="8206"/>
                    <a:pt x="2347" y="7279"/>
                    <a:pt x="2910" y="6322"/>
                  </a:cubicBezTo>
                  <a:cubicBezTo>
                    <a:pt x="3274" y="5678"/>
                    <a:pt x="3554" y="4960"/>
                    <a:pt x="3709" y="4245"/>
                  </a:cubicBezTo>
                  <a:cubicBezTo>
                    <a:pt x="3780" y="3975"/>
                    <a:pt x="3824" y="3709"/>
                    <a:pt x="3878" y="3443"/>
                  </a:cubicBezTo>
                  <a:lnTo>
                    <a:pt x="3878" y="3443"/>
                  </a:lnTo>
                  <a:cubicBezTo>
                    <a:pt x="3807" y="3470"/>
                    <a:pt x="3753" y="3513"/>
                    <a:pt x="3682" y="3540"/>
                  </a:cubicBezTo>
                  <a:cubicBezTo>
                    <a:pt x="3615" y="3570"/>
                    <a:pt x="3358" y="3731"/>
                    <a:pt x="3202" y="3731"/>
                  </a:cubicBezTo>
                  <a:cubicBezTo>
                    <a:pt x="3130" y="3731"/>
                    <a:pt x="3079" y="3696"/>
                    <a:pt x="3079" y="3598"/>
                  </a:cubicBezTo>
                  <a:cubicBezTo>
                    <a:pt x="3065" y="3513"/>
                    <a:pt x="3133" y="3429"/>
                    <a:pt x="3234" y="3358"/>
                  </a:cubicBezTo>
                  <a:lnTo>
                    <a:pt x="3234" y="3358"/>
                  </a:lnTo>
                  <a:cubicBezTo>
                    <a:pt x="3119" y="3402"/>
                    <a:pt x="3035" y="3443"/>
                    <a:pt x="2951" y="3470"/>
                  </a:cubicBezTo>
                  <a:cubicBezTo>
                    <a:pt x="2900" y="3483"/>
                    <a:pt x="2833" y="3496"/>
                    <a:pt x="2767" y="3496"/>
                  </a:cubicBezTo>
                  <a:cubicBezTo>
                    <a:pt x="2686" y="3496"/>
                    <a:pt x="2606" y="3477"/>
                    <a:pt x="2559" y="3416"/>
                  </a:cubicBezTo>
                  <a:cubicBezTo>
                    <a:pt x="2458" y="3301"/>
                    <a:pt x="2573" y="3132"/>
                    <a:pt x="2755" y="3048"/>
                  </a:cubicBezTo>
                  <a:cubicBezTo>
                    <a:pt x="2671" y="3048"/>
                    <a:pt x="2600" y="3008"/>
                    <a:pt x="2600" y="2880"/>
                  </a:cubicBezTo>
                  <a:cubicBezTo>
                    <a:pt x="2600" y="2711"/>
                    <a:pt x="2795" y="2613"/>
                    <a:pt x="2924" y="2542"/>
                  </a:cubicBezTo>
                  <a:cubicBezTo>
                    <a:pt x="3274" y="2333"/>
                    <a:pt x="3669" y="2165"/>
                    <a:pt x="4019" y="1952"/>
                  </a:cubicBezTo>
                  <a:cubicBezTo>
                    <a:pt x="4077" y="1925"/>
                    <a:pt x="4131" y="1885"/>
                    <a:pt x="4188" y="1855"/>
                  </a:cubicBezTo>
                  <a:lnTo>
                    <a:pt x="4188" y="1855"/>
                  </a:lnTo>
                  <a:cubicBezTo>
                    <a:pt x="4129" y="1869"/>
                    <a:pt x="4068" y="1875"/>
                    <a:pt x="4005" y="1875"/>
                  </a:cubicBezTo>
                  <a:cubicBezTo>
                    <a:pt x="3872" y="1875"/>
                    <a:pt x="3735" y="1847"/>
                    <a:pt x="3611" y="1801"/>
                  </a:cubicBezTo>
                  <a:cubicBezTo>
                    <a:pt x="3487" y="1757"/>
                    <a:pt x="3358" y="1615"/>
                    <a:pt x="3514" y="1504"/>
                  </a:cubicBezTo>
                  <a:cubicBezTo>
                    <a:pt x="3558" y="1468"/>
                    <a:pt x="3624" y="1461"/>
                    <a:pt x="3691" y="1461"/>
                  </a:cubicBezTo>
                  <a:cubicBezTo>
                    <a:pt x="3731" y="1461"/>
                    <a:pt x="3771" y="1464"/>
                    <a:pt x="3807" y="1464"/>
                  </a:cubicBezTo>
                  <a:cubicBezTo>
                    <a:pt x="3922" y="1447"/>
                    <a:pt x="4033" y="1433"/>
                    <a:pt x="4144" y="1379"/>
                  </a:cubicBezTo>
                  <a:cubicBezTo>
                    <a:pt x="4441" y="1238"/>
                    <a:pt x="4356" y="1224"/>
                    <a:pt x="4636" y="1110"/>
                  </a:cubicBezTo>
                  <a:cubicBezTo>
                    <a:pt x="4694" y="985"/>
                    <a:pt x="4751" y="874"/>
                    <a:pt x="4791" y="746"/>
                  </a:cubicBezTo>
                  <a:cubicBezTo>
                    <a:pt x="4903" y="506"/>
                    <a:pt x="5017" y="284"/>
                    <a:pt x="5128" y="0"/>
                  </a:cubicBezTo>
                  <a:close/>
                </a:path>
              </a:pathLst>
            </a:custGeom>
            <a:solidFill>
              <a:srgbClr val="D47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29;p54"/>
            <p:cNvSpPr/>
            <p:nvPr/>
          </p:nvSpPr>
          <p:spPr>
            <a:xfrm>
              <a:off x="5057474" y="3541396"/>
              <a:ext cx="1112735" cy="617645"/>
            </a:xfrm>
            <a:custGeom>
              <a:avLst/>
              <a:gdLst/>
              <a:ahLst/>
              <a:cxnLst/>
              <a:rect l="l" t="t" r="r" b="b"/>
              <a:pathLst>
                <a:path w="13265" h="7363" extrusionOk="0">
                  <a:moveTo>
                    <a:pt x="3866" y="1"/>
                  </a:moveTo>
                  <a:cubicBezTo>
                    <a:pt x="3243" y="1"/>
                    <a:pt x="2624" y="149"/>
                    <a:pt x="2068" y="449"/>
                  </a:cubicBezTo>
                  <a:cubicBezTo>
                    <a:pt x="2010" y="476"/>
                    <a:pt x="1970" y="507"/>
                    <a:pt x="1926" y="534"/>
                  </a:cubicBezTo>
                  <a:cubicBezTo>
                    <a:pt x="1717" y="675"/>
                    <a:pt x="1548" y="813"/>
                    <a:pt x="1420" y="982"/>
                  </a:cubicBezTo>
                  <a:cubicBezTo>
                    <a:pt x="1323" y="1110"/>
                    <a:pt x="1252" y="1235"/>
                    <a:pt x="1194" y="1376"/>
                  </a:cubicBezTo>
                  <a:cubicBezTo>
                    <a:pt x="1154" y="1461"/>
                    <a:pt x="1127" y="1558"/>
                    <a:pt x="1110" y="1643"/>
                  </a:cubicBezTo>
                  <a:cubicBezTo>
                    <a:pt x="942" y="2290"/>
                    <a:pt x="844" y="2964"/>
                    <a:pt x="928" y="3625"/>
                  </a:cubicBezTo>
                  <a:cubicBezTo>
                    <a:pt x="942" y="3777"/>
                    <a:pt x="972" y="3932"/>
                    <a:pt x="999" y="4074"/>
                  </a:cubicBezTo>
                  <a:cubicBezTo>
                    <a:pt x="1154" y="4734"/>
                    <a:pt x="1420" y="5324"/>
                    <a:pt x="1757" y="5914"/>
                  </a:cubicBezTo>
                  <a:cubicBezTo>
                    <a:pt x="1194" y="5702"/>
                    <a:pt x="719" y="5041"/>
                    <a:pt x="564" y="4451"/>
                  </a:cubicBezTo>
                  <a:cubicBezTo>
                    <a:pt x="537" y="4353"/>
                    <a:pt x="507" y="4198"/>
                    <a:pt x="520" y="4100"/>
                  </a:cubicBezTo>
                  <a:cubicBezTo>
                    <a:pt x="409" y="4074"/>
                    <a:pt x="298" y="4047"/>
                    <a:pt x="200" y="4016"/>
                  </a:cubicBezTo>
                  <a:cubicBezTo>
                    <a:pt x="143" y="4131"/>
                    <a:pt x="99" y="4313"/>
                    <a:pt x="72" y="4424"/>
                  </a:cubicBezTo>
                  <a:cubicBezTo>
                    <a:pt x="1" y="4761"/>
                    <a:pt x="31" y="5112"/>
                    <a:pt x="58" y="5436"/>
                  </a:cubicBezTo>
                  <a:cubicBezTo>
                    <a:pt x="99" y="6026"/>
                    <a:pt x="298" y="6602"/>
                    <a:pt x="733" y="7010"/>
                  </a:cubicBezTo>
                  <a:cubicBezTo>
                    <a:pt x="985" y="7249"/>
                    <a:pt x="1350" y="7347"/>
                    <a:pt x="1744" y="7361"/>
                  </a:cubicBezTo>
                  <a:cubicBezTo>
                    <a:pt x="1776" y="7362"/>
                    <a:pt x="1808" y="7362"/>
                    <a:pt x="1841" y="7362"/>
                  </a:cubicBezTo>
                  <a:cubicBezTo>
                    <a:pt x="2260" y="7362"/>
                    <a:pt x="2696" y="7284"/>
                    <a:pt x="3022" y="7206"/>
                  </a:cubicBezTo>
                  <a:cubicBezTo>
                    <a:pt x="3386" y="7121"/>
                    <a:pt x="3753" y="7064"/>
                    <a:pt x="4117" y="7050"/>
                  </a:cubicBezTo>
                  <a:cubicBezTo>
                    <a:pt x="4181" y="7048"/>
                    <a:pt x="4245" y="7047"/>
                    <a:pt x="4308" y="7047"/>
                  </a:cubicBezTo>
                  <a:cubicBezTo>
                    <a:pt x="4649" y="7047"/>
                    <a:pt x="4983" y="7080"/>
                    <a:pt x="5324" y="7165"/>
                  </a:cubicBezTo>
                  <a:cubicBezTo>
                    <a:pt x="5577" y="6895"/>
                    <a:pt x="5817" y="6629"/>
                    <a:pt x="6056" y="6363"/>
                  </a:cubicBezTo>
                  <a:cubicBezTo>
                    <a:pt x="6322" y="6053"/>
                    <a:pt x="6606" y="5759"/>
                    <a:pt x="6885" y="5479"/>
                  </a:cubicBezTo>
                  <a:lnTo>
                    <a:pt x="6619" y="5479"/>
                  </a:lnTo>
                  <a:cubicBezTo>
                    <a:pt x="6420" y="5463"/>
                    <a:pt x="6211" y="5409"/>
                    <a:pt x="6029" y="5338"/>
                  </a:cubicBezTo>
                  <a:cubicBezTo>
                    <a:pt x="5931" y="5294"/>
                    <a:pt x="5830" y="5240"/>
                    <a:pt x="5732" y="5169"/>
                  </a:cubicBezTo>
                  <a:cubicBezTo>
                    <a:pt x="5677" y="5234"/>
                    <a:pt x="5616" y="5261"/>
                    <a:pt x="5556" y="5261"/>
                  </a:cubicBezTo>
                  <a:cubicBezTo>
                    <a:pt x="5525" y="5261"/>
                    <a:pt x="5495" y="5254"/>
                    <a:pt x="5466" y="5240"/>
                  </a:cubicBezTo>
                  <a:lnTo>
                    <a:pt x="5453" y="5338"/>
                  </a:lnTo>
                  <a:cubicBezTo>
                    <a:pt x="4805" y="5311"/>
                    <a:pt x="4104" y="5183"/>
                    <a:pt x="3487" y="4957"/>
                  </a:cubicBezTo>
                  <a:cubicBezTo>
                    <a:pt x="3022" y="4805"/>
                    <a:pt x="2712" y="4566"/>
                    <a:pt x="2418" y="4171"/>
                  </a:cubicBezTo>
                  <a:cubicBezTo>
                    <a:pt x="2095" y="3736"/>
                    <a:pt x="1953" y="3187"/>
                    <a:pt x="2010" y="2668"/>
                  </a:cubicBezTo>
                  <a:cubicBezTo>
                    <a:pt x="2037" y="2374"/>
                    <a:pt x="2122" y="2091"/>
                    <a:pt x="2277" y="1838"/>
                  </a:cubicBezTo>
                  <a:cubicBezTo>
                    <a:pt x="2347" y="1727"/>
                    <a:pt x="2418" y="1616"/>
                    <a:pt x="2516" y="1518"/>
                  </a:cubicBezTo>
                  <a:cubicBezTo>
                    <a:pt x="2897" y="1097"/>
                    <a:pt x="3318" y="857"/>
                    <a:pt x="3807" y="743"/>
                  </a:cubicBezTo>
                  <a:cubicBezTo>
                    <a:pt x="3965" y="708"/>
                    <a:pt x="4126" y="693"/>
                    <a:pt x="4289" y="693"/>
                  </a:cubicBezTo>
                  <a:cubicBezTo>
                    <a:pt x="4520" y="693"/>
                    <a:pt x="4752" y="723"/>
                    <a:pt x="4974" y="773"/>
                  </a:cubicBezTo>
                  <a:cubicBezTo>
                    <a:pt x="5311" y="857"/>
                    <a:pt x="5678" y="982"/>
                    <a:pt x="5874" y="1080"/>
                  </a:cubicBezTo>
                  <a:cubicBezTo>
                    <a:pt x="6268" y="1292"/>
                    <a:pt x="6589" y="1585"/>
                    <a:pt x="6858" y="1909"/>
                  </a:cubicBezTo>
                  <a:cubicBezTo>
                    <a:pt x="6956" y="1980"/>
                    <a:pt x="7040" y="2064"/>
                    <a:pt x="7067" y="2192"/>
                  </a:cubicBezTo>
                  <a:cubicBezTo>
                    <a:pt x="7378" y="2304"/>
                    <a:pt x="7671" y="2445"/>
                    <a:pt x="7968" y="2583"/>
                  </a:cubicBezTo>
                  <a:cubicBezTo>
                    <a:pt x="8571" y="2907"/>
                    <a:pt x="9134" y="3301"/>
                    <a:pt x="9640" y="3750"/>
                  </a:cubicBezTo>
                  <a:cubicBezTo>
                    <a:pt x="9960" y="4047"/>
                    <a:pt x="10328" y="4384"/>
                    <a:pt x="10382" y="4846"/>
                  </a:cubicBezTo>
                  <a:cubicBezTo>
                    <a:pt x="10412" y="5001"/>
                    <a:pt x="10412" y="5183"/>
                    <a:pt x="10355" y="5365"/>
                  </a:cubicBezTo>
                  <a:cubicBezTo>
                    <a:pt x="10736" y="5196"/>
                    <a:pt x="11100" y="5028"/>
                    <a:pt x="11477" y="4873"/>
                  </a:cubicBezTo>
                  <a:cubicBezTo>
                    <a:pt x="11632" y="4566"/>
                    <a:pt x="12013" y="4158"/>
                    <a:pt x="12337" y="3794"/>
                  </a:cubicBezTo>
                  <a:cubicBezTo>
                    <a:pt x="12475" y="3625"/>
                    <a:pt x="12630" y="3457"/>
                    <a:pt x="12785" y="3315"/>
                  </a:cubicBezTo>
                  <a:cubicBezTo>
                    <a:pt x="12826" y="3271"/>
                    <a:pt x="12897" y="3204"/>
                    <a:pt x="12940" y="3173"/>
                  </a:cubicBezTo>
                  <a:cubicBezTo>
                    <a:pt x="12940" y="3160"/>
                    <a:pt x="12954" y="3160"/>
                    <a:pt x="12967" y="3146"/>
                  </a:cubicBezTo>
                  <a:cubicBezTo>
                    <a:pt x="13038" y="3076"/>
                    <a:pt x="13122" y="3005"/>
                    <a:pt x="13207" y="2934"/>
                  </a:cubicBezTo>
                  <a:cubicBezTo>
                    <a:pt x="13220" y="2920"/>
                    <a:pt x="13247" y="2907"/>
                    <a:pt x="13264" y="2894"/>
                  </a:cubicBezTo>
                  <a:cubicBezTo>
                    <a:pt x="13011" y="2823"/>
                    <a:pt x="10887" y="2007"/>
                    <a:pt x="10017" y="1714"/>
                  </a:cubicBezTo>
                  <a:cubicBezTo>
                    <a:pt x="9893" y="1670"/>
                    <a:pt x="6885" y="743"/>
                    <a:pt x="5058" y="183"/>
                  </a:cubicBezTo>
                  <a:cubicBezTo>
                    <a:pt x="4668" y="62"/>
                    <a:pt x="4266" y="1"/>
                    <a:pt x="3866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30;p54"/>
            <p:cNvSpPr/>
            <p:nvPr/>
          </p:nvSpPr>
          <p:spPr>
            <a:xfrm>
              <a:off x="5221302" y="3765117"/>
              <a:ext cx="294772" cy="224057"/>
            </a:xfrm>
            <a:custGeom>
              <a:avLst/>
              <a:gdLst/>
              <a:ahLst/>
              <a:cxnLst/>
              <a:rect l="l" t="t" r="r" b="b"/>
              <a:pathLst>
                <a:path w="3514" h="2671" extrusionOk="0">
                  <a:moveTo>
                    <a:pt x="57" y="1"/>
                  </a:moveTo>
                  <a:cubicBezTo>
                    <a:pt x="0" y="520"/>
                    <a:pt x="142" y="1069"/>
                    <a:pt x="465" y="1504"/>
                  </a:cubicBezTo>
                  <a:cubicBezTo>
                    <a:pt x="759" y="1899"/>
                    <a:pt x="1069" y="2138"/>
                    <a:pt x="1534" y="2290"/>
                  </a:cubicBezTo>
                  <a:cubicBezTo>
                    <a:pt x="2151" y="2516"/>
                    <a:pt x="2852" y="2644"/>
                    <a:pt x="3500" y="2671"/>
                  </a:cubicBezTo>
                  <a:lnTo>
                    <a:pt x="3513" y="2573"/>
                  </a:lnTo>
                  <a:cubicBezTo>
                    <a:pt x="3318" y="2502"/>
                    <a:pt x="3176" y="2206"/>
                    <a:pt x="3162" y="1996"/>
                  </a:cubicBezTo>
                  <a:cubicBezTo>
                    <a:pt x="3162" y="1616"/>
                    <a:pt x="3220" y="1278"/>
                    <a:pt x="3318" y="941"/>
                  </a:cubicBezTo>
                  <a:cubicBezTo>
                    <a:pt x="2262" y="648"/>
                    <a:pt x="887" y="227"/>
                    <a:pt x="57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31;p54"/>
            <p:cNvSpPr/>
            <p:nvPr/>
          </p:nvSpPr>
          <p:spPr>
            <a:xfrm>
              <a:off x="5226083" y="3695577"/>
              <a:ext cx="299302" cy="148560"/>
            </a:xfrm>
            <a:custGeom>
              <a:avLst/>
              <a:gdLst/>
              <a:ahLst/>
              <a:cxnLst/>
              <a:rect l="l" t="t" r="r" b="b"/>
              <a:pathLst>
                <a:path w="3568" h="1771" extrusionOk="0">
                  <a:moveTo>
                    <a:pt x="267" y="0"/>
                  </a:moveTo>
                  <a:cubicBezTo>
                    <a:pt x="112" y="253"/>
                    <a:pt x="27" y="536"/>
                    <a:pt x="0" y="830"/>
                  </a:cubicBezTo>
                  <a:cubicBezTo>
                    <a:pt x="830" y="1056"/>
                    <a:pt x="2205" y="1477"/>
                    <a:pt x="3261" y="1770"/>
                  </a:cubicBezTo>
                  <a:cubicBezTo>
                    <a:pt x="3345" y="1490"/>
                    <a:pt x="3443" y="1224"/>
                    <a:pt x="3567" y="958"/>
                  </a:cubicBezTo>
                  <a:cubicBezTo>
                    <a:pt x="2542" y="661"/>
                    <a:pt x="1153" y="253"/>
                    <a:pt x="267" y="0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32;p54"/>
            <p:cNvSpPr/>
            <p:nvPr/>
          </p:nvSpPr>
          <p:spPr>
            <a:xfrm>
              <a:off x="5248396" y="3599445"/>
              <a:ext cx="384445" cy="176494"/>
            </a:xfrm>
            <a:custGeom>
              <a:avLst/>
              <a:gdLst/>
              <a:ahLst/>
              <a:cxnLst/>
              <a:rect l="l" t="t" r="r" b="b"/>
              <a:pathLst>
                <a:path w="4583" h="2104" extrusionOk="0">
                  <a:moveTo>
                    <a:pt x="2030" y="1"/>
                  </a:moveTo>
                  <a:cubicBezTo>
                    <a:pt x="1874" y="1"/>
                    <a:pt x="1718" y="16"/>
                    <a:pt x="1562" y="51"/>
                  </a:cubicBezTo>
                  <a:cubicBezTo>
                    <a:pt x="1056" y="152"/>
                    <a:pt x="635" y="405"/>
                    <a:pt x="240" y="826"/>
                  </a:cubicBezTo>
                  <a:cubicBezTo>
                    <a:pt x="142" y="924"/>
                    <a:pt x="71" y="1035"/>
                    <a:pt x="1" y="1146"/>
                  </a:cubicBezTo>
                  <a:cubicBezTo>
                    <a:pt x="887" y="1399"/>
                    <a:pt x="2276" y="1807"/>
                    <a:pt x="3301" y="2104"/>
                  </a:cubicBezTo>
                  <a:cubicBezTo>
                    <a:pt x="3301" y="2090"/>
                    <a:pt x="3318" y="2073"/>
                    <a:pt x="3318" y="2060"/>
                  </a:cubicBezTo>
                  <a:cubicBezTo>
                    <a:pt x="3456" y="1767"/>
                    <a:pt x="3598" y="1372"/>
                    <a:pt x="3908" y="1204"/>
                  </a:cubicBezTo>
                  <a:cubicBezTo>
                    <a:pt x="4003" y="1156"/>
                    <a:pt x="4117" y="1132"/>
                    <a:pt x="4232" y="1132"/>
                  </a:cubicBezTo>
                  <a:cubicBezTo>
                    <a:pt x="4356" y="1132"/>
                    <a:pt x="4480" y="1160"/>
                    <a:pt x="4582" y="1217"/>
                  </a:cubicBezTo>
                  <a:cubicBezTo>
                    <a:pt x="4313" y="893"/>
                    <a:pt x="3992" y="600"/>
                    <a:pt x="3598" y="388"/>
                  </a:cubicBezTo>
                  <a:cubicBezTo>
                    <a:pt x="3402" y="290"/>
                    <a:pt x="3035" y="165"/>
                    <a:pt x="2698" y="81"/>
                  </a:cubicBezTo>
                  <a:cubicBezTo>
                    <a:pt x="2476" y="31"/>
                    <a:pt x="2253" y="1"/>
                    <a:pt x="2030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33;p54"/>
            <p:cNvSpPr/>
            <p:nvPr/>
          </p:nvSpPr>
          <p:spPr>
            <a:xfrm>
              <a:off x="5438144" y="3717219"/>
              <a:ext cx="492740" cy="579561"/>
            </a:xfrm>
            <a:custGeom>
              <a:avLst/>
              <a:gdLst/>
              <a:ahLst/>
              <a:cxnLst/>
              <a:rect l="l" t="t" r="r" b="b"/>
              <a:pathLst>
                <a:path w="5874" h="6909" extrusionOk="0">
                  <a:moveTo>
                    <a:pt x="2153" y="1"/>
                  </a:moveTo>
                  <a:cubicBezTo>
                    <a:pt x="1981" y="1"/>
                    <a:pt x="1822" y="84"/>
                    <a:pt x="1730" y="234"/>
                  </a:cubicBezTo>
                  <a:cubicBezTo>
                    <a:pt x="1616" y="417"/>
                    <a:pt x="1518" y="629"/>
                    <a:pt x="1447" y="824"/>
                  </a:cubicBezTo>
                  <a:cubicBezTo>
                    <a:pt x="1363" y="1023"/>
                    <a:pt x="1265" y="1219"/>
                    <a:pt x="1194" y="1428"/>
                  </a:cubicBezTo>
                  <a:cubicBezTo>
                    <a:pt x="1110" y="1667"/>
                    <a:pt x="1056" y="1907"/>
                    <a:pt x="1012" y="2146"/>
                  </a:cubicBezTo>
                  <a:cubicBezTo>
                    <a:pt x="972" y="2342"/>
                    <a:pt x="942" y="2554"/>
                    <a:pt x="955" y="2750"/>
                  </a:cubicBezTo>
                  <a:cubicBezTo>
                    <a:pt x="972" y="2820"/>
                    <a:pt x="985" y="2878"/>
                    <a:pt x="1026" y="2918"/>
                  </a:cubicBezTo>
                  <a:cubicBezTo>
                    <a:pt x="1083" y="2975"/>
                    <a:pt x="1140" y="3029"/>
                    <a:pt x="1194" y="3073"/>
                  </a:cubicBezTo>
                  <a:cubicBezTo>
                    <a:pt x="1292" y="3144"/>
                    <a:pt x="1393" y="3198"/>
                    <a:pt x="1491" y="3242"/>
                  </a:cubicBezTo>
                  <a:cubicBezTo>
                    <a:pt x="1673" y="3313"/>
                    <a:pt x="1882" y="3367"/>
                    <a:pt x="2081" y="3383"/>
                  </a:cubicBezTo>
                  <a:lnTo>
                    <a:pt x="2347" y="3383"/>
                  </a:lnTo>
                  <a:cubicBezTo>
                    <a:pt x="2068" y="3663"/>
                    <a:pt x="1784" y="3957"/>
                    <a:pt x="1518" y="4267"/>
                  </a:cubicBezTo>
                  <a:cubicBezTo>
                    <a:pt x="1279" y="4533"/>
                    <a:pt x="1039" y="4799"/>
                    <a:pt x="786" y="5069"/>
                  </a:cubicBezTo>
                  <a:cubicBezTo>
                    <a:pt x="550" y="5322"/>
                    <a:pt x="311" y="5575"/>
                    <a:pt x="72" y="5811"/>
                  </a:cubicBezTo>
                  <a:cubicBezTo>
                    <a:pt x="28" y="5855"/>
                    <a:pt x="1" y="5925"/>
                    <a:pt x="14" y="5996"/>
                  </a:cubicBezTo>
                  <a:cubicBezTo>
                    <a:pt x="28" y="6178"/>
                    <a:pt x="72" y="6360"/>
                    <a:pt x="196" y="6502"/>
                  </a:cubicBezTo>
                  <a:cubicBezTo>
                    <a:pt x="311" y="6627"/>
                    <a:pt x="436" y="6755"/>
                    <a:pt x="591" y="6839"/>
                  </a:cubicBezTo>
                  <a:cubicBezTo>
                    <a:pt x="618" y="6853"/>
                    <a:pt x="662" y="6866"/>
                    <a:pt x="702" y="6893"/>
                  </a:cubicBezTo>
                  <a:cubicBezTo>
                    <a:pt x="732" y="6904"/>
                    <a:pt x="760" y="6909"/>
                    <a:pt x="787" y="6909"/>
                  </a:cubicBezTo>
                  <a:cubicBezTo>
                    <a:pt x="836" y="6909"/>
                    <a:pt x="882" y="6892"/>
                    <a:pt x="928" y="6866"/>
                  </a:cubicBezTo>
                  <a:cubicBezTo>
                    <a:pt x="928" y="6866"/>
                    <a:pt x="942" y="6866"/>
                    <a:pt x="942" y="6853"/>
                  </a:cubicBezTo>
                  <a:cubicBezTo>
                    <a:pt x="1056" y="6768"/>
                    <a:pt x="1252" y="6613"/>
                    <a:pt x="1393" y="6502"/>
                  </a:cubicBezTo>
                  <a:cubicBezTo>
                    <a:pt x="1447" y="6472"/>
                    <a:pt x="1478" y="6431"/>
                    <a:pt x="1518" y="6401"/>
                  </a:cubicBezTo>
                  <a:cubicBezTo>
                    <a:pt x="1828" y="6178"/>
                    <a:pt x="2081" y="5939"/>
                    <a:pt x="2374" y="5686"/>
                  </a:cubicBezTo>
                  <a:cubicBezTo>
                    <a:pt x="2685" y="5335"/>
                    <a:pt x="3062" y="5039"/>
                    <a:pt x="3416" y="4745"/>
                  </a:cubicBezTo>
                  <a:cubicBezTo>
                    <a:pt x="4158" y="4112"/>
                    <a:pt x="4974" y="3663"/>
                    <a:pt x="5817" y="3269"/>
                  </a:cubicBezTo>
                  <a:cubicBezTo>
                    <a:pt x="5874" y="3087"/>
                    <a:pt x="5874" y="2905"/>
                    <a:pt x="5844" y="2750"/>
                  </a:cubicBezTo>
                  <a:cubicBezTo>
                    <a:pt x="5790" y="2288"/>
                    <a:pt x="5422" y="1951"/>
                    <a:pt x="5102" y="1654"/>
                  </a:cubicBezTo>
                  <a:cubicBezTo>
                    <a:pt x="4596" y="1205"/>
                    <a:pt x="4033" y="811"/>
                    <a:pt x="3430" y="487"/>
                  </a:cubicBezTo>
                  <a:cubicBezTo>
                    <a:pt x="3133" y="349"/>
                    <a:pt x="2840" y="208"/>
                    <a:pt x="2529" y="96"/>
                  </a:cubicBezTo>
                  <a:cubicBezTo>
                    <a:pt x="2489" y="79"/>
                    <a:pt x="2445" y="66"/>
                    <a:pt x="2405" y="52"/>
                  </a:cubicBezTo>
                  <a:cubicBezTo>
                    <a:pt x="2374" y="39"/>
                    <a:pt x="2334" y="25"/>
                    <a:pt x="2263" y="12"/>
                  </a:cubicBezTo>
                  <a:cubicBezTo>
                    <a:pt x="2226" y="4"/>
                    <a:pt x="2189" y="1"/>
                    <a:pt x="2153" y="1"/>
                  </a:cubicBezTo>
                  <a:close/>
                </a:path>
              </a:pathLst>
            </a:custGeom>
            <a:solidFill>
              <a:srgbClr val="D47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34;p54"/>
            <p:cNvSpPr/>
            <p:nvPr/>
          </p:nvSpPr>
          <p:spPr>
            <a:xfrm>
              <a:off x="5486546" y="3694318"/>
              <a:ext cx="163827" cy="288481"/>
            </a:xfrm>
            <a:custGeom>
              <a:avLst/>
              <a:gdLst/>
              <a:ahLst/>
              <a:cxnLst/>
              <a:rect l="l" t="t" r="r" b="b"/>
              <a:pathLst>
                <a:path w="1953" h="3439" extrusionOk="0">
                  <a:moveTo>
                    <a:pt x="1393" y="1"/>
                  </a:moveTo>
                  <a:cubicBezTo>
                    <a:pt x="1278" y="1"/>
                    <a:pt x="1164" y="25"/>
                    <a:pt x="1069" y="73"/>
                  </a:cubicBezTo>
                  <a:cubicBezTo>
                    <a:pt x="759" y="241"/>
                    <a:pt x="617" y="636"/>
                    <a:pt x="479" y="929"/>
                  </a:cubicBezTo>
                  <a:cubicBezTo>
                    <a:pt x="479" y="942"/>
                    <a:pt x="462" y="959"/>
                    <a:pt x="462" y="973"/>
                  </a:cubicBezTo>
                  <a:cubicBezTo>
                    <a:pt x="338" y="1239"/>
                    <a:pt x="240" y="1505"/>
                    <a:pt x="156" y="1785"/>
                  </a:cubicBezTo>
                  <a:cubicBezTo>
                    <a:pt x="58" y="2122"/>
                    <a:pt x="0" y="2460"/>
                    <a:pt x="0" y="2840"/>
                  </a:cubicBezTo>
                  <a:cubicBezTo>
                    <a:pt x="14" y="3050"/>
                    <a:pt x="156" y="3346"/>
                    <a:pt x="351" y="3417"/>
                  </a:cubicBezTo>
                  <a:cubicBezTo>
                    <a:pt x="380" y="3431"/>
                    <a:pt x="410" y="3438"/>
                    <a:pt x="441" y="3438"/>
                  </a:cubicBezTo>
                  <a:cubicBezTo>
                    <a:pt x="501" y="3438"/>
                    <a:pt x="562" y="3411"/>
                    <a:pt x="617" y="3346"/>
                  </a:cubicBezTo>
                  <a:cubicBezTo>
                    <a:pt x="563" y="3302"/>
                    <a:pt x="506" y="3248"/>
                    <a:pt x="449" y="3191"/>
                  </a:cubicBezTo>
                  <a:cubicBezTo>
                    <a:pt x="408" y="3151"/>
                    <a:pt x="395" y="3093"/>
                    <a:pt x="378" y="3023"/>
                  </a:cubicBezTo>
                  <a:cubicBezTo>
                    <a:pt x="365" y="2827"/>
                    <a:pt x="395" y="2615"/>
                    <a:pt x="435" y="2419"/>
                  </a:cubicBezTo>
                  <a:cubicBezTo>
                    <a:pt x="479" y="2180"/>
                    <a:pt x="533" y="1940"/>
                    <a:pt x="617" y="1701"/>
                  </a:cubicBezTo>
                  <a:cubicBezTo>
                    <a:pt x="688" y="1492"/>
                    <a:pt x="786" y="1296"/>
                    <a:pt x="870" y="1097"/>
                  </a:cubicBezTo>
                  <a:cubicBezTo>
                    <a:pt x="941" y="902"/>
                    <a:pt x="1039" y="690"/>
                    <a:pt x="1153" y="507"/>
                  </a:cubicBezTo>
                  <a:cubicBezTo>
                    <a:pt x="1245" y="357"/>
                    <a:pt x="1404" y="274"/>
                    <a:pt x="1576" y="274"/>
                  </a:cubicBezTo>
                  <a:cubicBezTo>
                    <a:pt x="1612" y="274"/>
                    <a:pt x="1649" y="277"/>
                    <a:pt x="1686" y="285"/>
                  </a:cubicBezTo>
                  <a:cubicBezTo>
                    <a:pt x="1757" y="298"/>
                    <a:pt x="1797" y="312"/>
                    <a:pt x="1828" y="325"/>
                  </a:cubicBezTo>
                  <a:cubicBezTo>
                    <a:pt x="1868" y="339"/>
                    <a:pt x="1912" y="352"/>
                    <a:pt x="1952" y="369"/>
                  </a:cubicBezTo>
                  <a:cubicBezTo>
                    <a:pt x="1925" y="241"/>
                    <a:pt x="1841" y="157"/>
                    <a:pt x="1743" y="86"/>
                  </a:cubicBezTo>
                  <a:cubicBezTo>
                    <a:pt x="1641" y="29"/>
                    <a:pt x="1517" y="1"/>
                    <a:pt x="1393" y="1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35;p54"/>
            <p:cNvSpPr/>
            <p:nvPr/>
          </p:nvSpPr>
          <p:spPr>
            <a:xfrm>
              <a:off x="5581839" y="3779462"/>
              <a:ext cx="867455" cy="638784"/>
            </a:xfrm>
            <a:custGeom>
              <a:avLst/>
              <a:gdLst/>
              <a:ahLst/>
              <a:cxnLst/>
              <a:rect l="l" t="t" r="r" b="b"/>
              <a:pathLst>
                <a:path w="10341" h="7615" extrusionOk="0">
                  <a:moveTo>
                    <a:pt x="7236" y="1"/>
                  </a:moveTo>
                  <a:cubicBezTo>
                    <a:pt x="7162" y="1"/>
                    <a:pt x="7084" y="24"/>
                    <a:pt x="7013" y="56"/>
                  </a:cubicBezTo>
                  <a:cubicBezTo>
                    <a:pt x="6996" y="69"/>
                    <a:pt x="6969" y="82"/>
                    <a:pt x="6956" y="96"/>
                  </a:cubicBezTo>
                  <a:cubicBezTo>
                    <a:pt x="6871" y="167"/>
                    <a:pt x="6787" y="238"/>
                    <a:pt x="6716" y="308"/>
                  </a:cubicBezTo>
                  <a:cubicBezTo>
                    <a:pt x="6703" y="322"/>
                    <a:pt x="6676" y="335"/>
                    <a:pt x="6659" y="349"/>
                  </a:cubicBezTo>
                  <a:cubicBezTo>
                    <a:pt x="6561" y="433"/>
                    <a:pt x="6464" y="534"/>
                    <a:pt x="6366" y="632"/>
                  </a:cubicBezTo>
                  <a:cubicBezTo>
                    <a:pt x="6268" y="730"/>
                    <a:pt x="6170" y="841"/>
                    <a:pt x="6086" y="956"/>
                  </a:cubicBezTo>
                  <a:cubicBezTo>
                    <a:pt x="5762" y="1320"/>
                    <a:pt x="5381" y="1728"/>
                    <a:pt x="5226" y="2035"/>
                  </a:cubicBezTo>
                  <a:cubicBezTo>
                    <a:pt x="4849" y="2190"/>
                    <a:pt x="4485" y="2358"/>
                    <a:pt x="4104" y="2527"/>
                  </a:cubicBezTo>
                  <a:cubicBezTo>
                    <a:pt x="3261" y="2921"/>
                    <a:pt x="2445" y="3370"/>
                    <a:pt x="1703" y="4003"/>
                  </a:cubicBezTo>
                  <a:cubicBezTo>
                    <a:pt x="1349" y="4297"/>
                    <a:pt x="972" y="4593"/>
                    <a:pt x="661" y="4944"/>
                  </a:cubicBezTo>
                  <a:cubicBezTo>
                    <a:pt x="409" y="5237"/>
                    <a:pt x="199" y="5574"/>
                    <a:pt x="85" y="5969"/>
                  </a:cubicBezTo>
                  <a:cubicBezTo>
                    <a:pt x="1" y="6249"/>
                    <a:pt x="1" y="6532"/>
                    <a:pt x="102" y="6812"/>
                  </a:cubicBezTo>
                  <a:cubicBezTo>
                    <a:pt x="199" y="7122"/>
                    <a:pt x="324" y="7317"/>
                    <a:pt x="564" y="7513"/>
                  </a:cubicBezTo>
                  <a:cubicBezTo>
                    <a:pt x="589" y="7534"/>
                    <a:pt x="620" y="7543"/>
                    <a:pt x="651" y="7543"/>
                  </a:cubicBezTo>
                  <a:cubicBezTo>
                    <a:pt x="706" y="7543"/>
                    <a:pt x="761" y="7513"/>
                    <a:pt x="789" y="7459"/>
                  </a:cubicBezTo>
                  <a:cubicBezTo>
                    <a:pt x="776" y="7446"/>
                    <a:pt x="759" y="7446"/>
                    <a:pt x="746" y="7429"/>
                  </a:cubicBezTo>
                  <a:cubicBezTo>
                    <a:pt x="452" y="7135"/>
                    <a:pt x="945" y="6670"/>
                    <a:pt x="1154" y="6518"/>
                  </a:cubicBezTo>
                  <a:cubicBezTo>
                    <a:pt x="1487" y="6295"/>
                    <a:pt x="1864" y="6203"/>
                    <a:pt x="2251" y="6203"/>
                  </a:cubicBezTo>
                  <a:cubicBezTo>
                    <a:pt x="2353" y="6203"/>
                    <a:pt x="2456" y="6210"/>
                    <a:pt x="2559" y="6222"/>
                  </a:cubicBezTo>
                  <a:cubicBezTo>
                    <a:pt x="2799" y="6249"/>
                    <a:pt x="3035" y="6320"/>
                    <a:pt x="3274" y="6404"/>
                  </a:cubicBezTo>
                  <a:cubicBezTo>
                    <a:pt x="3318" y="6417"/>
                    <a:pt x="3358" y="6434"/>
                    <a:pt x="3402" y="6448"/>
                  </a:cubicBezTo>
                  <a:cubicBezTo>
                    <a:pt x="4090" y="6714"/>
                    <a:pt x="4667" y="7135"/>
                    <a:pt x="5172" y="7614"/>
                  </a:cubicBezTo>
                  <a:cubicBezTo>
                    <a:pt x="5692" y="7415"/>
                    <a:pt x="6170" y="7206"/>
                    <a:pt x="6814" y="6923"/>
                  </a:cubicBezTo>
                  <a:cubicBezTo>
                    <a:pt x="7741" y="6532"/>
                    <a:pt x="8668" y="6053"/>
                    <a:pt x="9356" y="5295"/>
                  </a:cubicBezTo>
                  <a:cubicBezTo>
                    <a:pt x="9821" y="4802"/>
                    <a:pt x="10159" y="4185"/>
                    <a:pt x="10256" y="3511"/>
                  </a:cubicBezTo>
                  <a:cubicBezTo>
                    <a:pt x="10341" y="2908"/>
                    <a:pt x="10216" y="2260"/>
                    <a:pt x="9919" y="1741"/>
                  </a:cubicBezTo>
                  <a:cubicBezTo>
                    <a:pt x="9626" y="1236"/>
                    <a:pt x="9218" y="898"/>
                    <a:pt x="8726" y="619"/>
                  </a:cubicBezTo>
                  <a:cubicBezTo>
                    <a:pt x="8304" y="379"/>
                    <a:pt x="7812" y="82"/>
                    <a:pt x="7320" y="12"/>
                  </a:cubicBezTo>
                  <a:cubicBezTo>
                    <a:pt x="7293" y="4"/>
                    <a:pt x="7265" y="1"/>
                    <a:pt x="7236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36;p54"/>
            <p:cNvSpPr/>
            <p:nvPr/>
          </p:nvSpPr>
          <p:spPr>
            <a:xfrm>
              <a:off x="5821079" y="3983135"/>
              <a:ext cx="386710" cy="393756"/>
            </a:xfrm>
            <a:custGeom>
              <a:avLst/>
              <a:gdLst/>
              <a:ahLst/>
              <a:cxnLst/>
              <a:rect l="l" t="t" r="r" b="b"/>
              <a:pathLst>
                <a:path w="4610" h="4694" extrusionOk="0">
                  <a:moveTo>
                    <a:pt x="1477" y="1"/>
                  </a:moveTo>
                  <a:cubicBezTo>
                    <a:pt x="1407" y="28"/>
                    <a:pt x="1322" y="72"/>
                    <a:pt x="1252" y="99"/>
                  </a:cubicBezTo>
                  <a:cubicBezTo>
                    <a:pt x="830" y="298"/>
                    <a:pt x="409" y="507"/>
                    <a:pt x="1" y="760"/>
                  </a:cubicBezTo>
                  <a:cubicBezTo>
                    <a:pt x="1393" y="888"/>
                    <a:pt x="2728" y="1940"/>
                    <a:pt x="3133" y="3275"/>
                  </a:cubicBezTo>
                  <a:cubicBezTo>
                    <a:pt x="3217" y="3554"/>
                    <a:pt x="3430" y="4175"/>
                    <a:pt x="3500" y="4694"/>
                  </a:cubicBezTo>
                  <a:cubicBezTo>
                    <a:pt x="3639" y="4637"/>
                    <a:pt x="3794" y="4566"/>
                    <a:pt x="3962" y="4495"/>
                  </a:cubicBezTo>
                  <a:cubicBezTo>
                    <a:pt x="4175" y="4411"/>
                    <a:pt x="4384" y="4313"/>
                    <a:pt x="4596" y="4202"/>
                  </a:cubicBezTo>
                  <a:cubicBezTo>
                    <a:pt x="4609" y="3639"/>
                    <a:pt x="4330" y="2796"/>
                    <a:pt x="4215" y="2459"/>
                  </a:cubicBezTo>
                  <a:cubicBezTo>
                    <a:pt x="3837" y="1252"/>
                    <a:pt x="2711" y="281"/>
                    <a:pt x="1477" y="1"/>
                  </a:cubicBezTo>
                  <a:close/>
                </a:path>
              </a:pathLst>
            </a:custGeom>
            <a:solidFill>
              <a:srgbClr val="0B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37;p54"/>
            <p:cNvSpPr/>
            <p:nvPr/>
          </p:nvSpPr>
          <p:spPr>
            <a:xfrm>
              <a:off x="4698027" y="3345357"/>
              <a:ext cx="464471" cy="375134"/>
            </a:xfrm>
            <a:custGeom>
              <a:avLst/>
              <a:gdLst/>
              <a:ahLst/>
              <a:cxnLst/>
              <a:rect l="l" t="t" r="r" b="b"/>
              <a:pathLst>
                <a:path w="5537" h="4472" extrusionOk="0">
                  <a:moveTo>
                    <a:pt x="3012" y="0"/>
                  </a:moveTo>
                  <a:cubicBezTo>
                    <a:pt x="2720" y="0"/>
                    <a:pt x="2429" y="51"/>
                    <a:pt x="2152" y="160"/>
                  </a:cubicBezTo>
                  <a:cubicBezTo>
                    <a:pt x="2108" y="173"/>
                    <a:pt x="2081" y="187"/>
                    <a:pt x="2041" y="200"/>
                  </a:cubicBezTo>
                  <a:cubicBezTo>
                    <a:pt x="1872" y="285"/>
                    <a:pt x="1704" y="369"/>
                    <a:pt x="1535" y="484"/>
                  </a:cubicBezTo>
                  <a:cubicBezTo>
                    <a:pt x="1140" y="720"/>
                    <a:pt x="790" y="1030"/>
                    <a:pt x="507" y="1380"/>
                  </a:cubicBezTo>
                  <a:cubicBezTo>
                    <a:pt x="200" y="1788"/>
                    <a:pt x="31" y="2294"/>
                    <a:pt x="18" y="2813"/>
                  </a:cubicBezTo>
                  <a:cubicBezTo>
                    <a:pt x="1" y="3332"/>
                    <a:pt x="156" y="3811"/>
                    <a:pt x="311" y="4303"/>
                  </a:cubicBezTo>
                  <a:cubicBezTo>
                    <a:pt x="340" y="4406"/>
                    <a:pt x="410" y="4471"/>
                    <a:pt x="495" y="4471"/>
                  </a:cubicBezTo>
                  <a:cubicBezTo>
                    <a:pt x="539" y="4471"/>
                    <a:pt x="587" y="4454"/>
                    <a:pt x="635" y="4415"/>
                  </a:cubicBezTo>
                  <a:cubicBezTo>
                    <a:pt x="648" y="4415"/>
                    <a:pt x="662" y="4401"/>
                    <a:pt x="662" y="4401"/>
                  </a:cubicBezTo>
                  <a:cubicBezTo>
                    <a:pt x="577" y="4175"/>
                    <a:pt x="524" y="3939"/>
                    <a:pt x="493" y="3700"/>
                  </a:cubicBezTo>
                  <a:lnTo>
                    <a:pt x="537" y="3700"/>
                  </a:lnTo>
                  <a:cubicBezTo>
                    <a:pt x="719" y="3700"/>
                    <a:pt x="844" y="3670"/>
                    <a:pt x="999" y="3585"/>
                  </a:cubicBezTo>
                  <a:cubicBezTo>
                    <a:pt x="1464" y="3363"/>
                    <a:pt x="1801" y="3039"/>
                    <a:pt x="2108" y="2618"/>
                  </a:cubicBezTo>
                  <a:cubicBezTo>
                    <a:pt x="2462" y="2112"/>
                    <a:pt x="2799" y="1620"/>
                    <a:pt x="3359" y="1326"/>
                  </a:cubicBezTo>
                  <a:cubicBezTo>
                    <a:pt x="3650" y="1179"/>
                    <a:pt x="3988" y="1095"/>
                    <a:pt x="4314" y="1095"/>
                  </a:cubicBezTo>
                  <a:cubicBezTo>
                    <a:pt x="4430" y="1095"/>
                    <a:pt x="4544" y="1106"/>
                    <a:pt x="4653" y="1128"/>
                  </a:cubicBezTo>
                  <a:cubicBezTo>
                    <a:pt x="4960" y="1198"/>
                    <a:pt x="5257" y="1310"/>
                    <a:pt x="5537" y="1424"/>
                  </a:cubicBezTo>
                  <a:cubicBezTo>
                    <a:pt x="5523" y="1411"/>
                    <a:pt x="5523" y="1394"/>
                    <a:pt x="5510" y="1380"/>
                  </a:cubicBezTo>
                  <a:cubicBezTo>
                    <a:pt x="5311" y="1074"/>
                    <a:pt x="5045" y="804"/>
                    <a:pt x="4751" y="595"/>
                  </a:cubicBezTo>
                  <a:cubicBezTo>
                    <a:pt x="4733" y="594"/>
                    <a:pt x="4715" y="594"/>
                    <a:pt x="4697" y="594"/>
                  </a:cubicBezTo>
                  <a:cubicBezTo>
                    <a:pt x="4191" y="594"/>
                    <a:pt x="3628" y="773"/>
                    <a:pt x="3234" y="1030"/>
                  </a:cubicBezTo>
                  <a:cubicBezTo>
                    <a:pt x="2867" y="1283"/>
                    <a:pt x="2573" y="1633"/>
                    <a:pt x="2236" y="1916"/>
                  </a:cubicBezTo>
                  <a:cubicBezTo>
                    <a:pt x="1886" y="2210"/>
                    <a:pt x="1518" y="2591"/>
                    <a:pt x="1056" y="2618"/>
                  </a:cubicBezTo>
                  <a:cubicBezTo>
                    <a:pt x="1035" y="2619"/>
                    <a:pt x="1013" y="2620"/>
                    <a:pt x="992" y="2620"/>
                  </a:cubicBezTo>
                  <a:cubicBezTo>
                    <a:pt x="842" y="2620"/>
                    <a:pt x="688" y="2580"/>
                    <a:pt x="564" y="2506"/>
                  </a:cubicBezTo>
                  <a:cubicBezTo>
                    <a:pt x="591" y="2365"/>
                    <a:pt x="635" y="2210"/>
                    <a:pt x="692" y="2068"/>
                  </a:cubicBezTo>
                  <a:cubicBezTo>
                    <a:pt x="915" y="1465"/>
                    <a:pt x="1350" y="1016"/>
                    <a:pt x="1899" y="720"/>
                  </a:cubicBezTo>
                  <a:cubicBezTo>
                    <a:pt x="2108" y="608"/>
                    <a:pt x="2347" y="524"/>
                    <a:pt x="2587" y="467"/>
                  </a:cubicBezTo>
                  <a:cubicBezTo>
                    <a:pt x="2685" y="440"/>
                    <a:pt x="2799" y="413"/>
                    <a:pt x="2910" y="399"/>
                  </a:cubicBezTo>
                  <a:cubicBezTo>
                    <a:pt x="3288" y="329"/>
                    <a:pt x="3696" y="285"/>
                    <a:pt x="4090" y="285"/>
                  </a:cubicBezTo>
                  <a:lnTo>
                    <a:pt x="4232" y="285"/>
                  </a:lnTo>
                  <a:cubicBezTo>
                    <a:pt x="3851" y="104"/>
                    <a:pt x="3430" y="0"/>
                    <a:pt x="3012" y="0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38;p54"/>
            <p:cNvSpPr/>
            <p:nvPr/>
          </p:nvSpPr>
          <p:spPr>
            <a:xfrm>
              <a:off x="5140101" y="3593153"/>
              <a:ext cx="436202" cy="549363"/>
            </a:xfrm>
            <a:custGeom>
              <a:avLst/>
              <a:gdLst/>
              <a:ahLst/>
              <a:cxnLst/>
              <a:rect l="l" t="t" r="r" b="b"/>
              <a:pathLst>
                <a:path w="5200" h="6549" extrusionOk="0">
                  <a:moveTo>
                    <a:pt x="830" y="1"/>
                  </a:moveTo>
                  <a:lnTo>
                    <a:pt x="830" y="1"/>
                  </a:lnTo>
                  <a:cubicBezTo>
                    <a:pt x="661" y="112"/>
                    <a:pt x="533" y="227"/>
                    <a:pt x="435" y="365"/>
                  </a:cubicBezTo>
                  <a:cubicBezTo>
                    <a:pt x="338" y="493"/>
                    <a:pt x="267" y="618"/>
                    <a:pt x="209" y="759"/>
                  </a:cubicBezTo>
                  <a:cubicBezTo>
                    <a:pt x="169" y="844"/>
                    <a:pt x="142" y="941"/>
                    <a:pt x="125" y="1026"/>
                  </a:cubicBezTo>
                  <a:cubicBezTo>
                    <a:pt x="85" y="1167"/>
                    <a:pt x="58" y="1292"/>
                    <a:pt x="27" y="1434"/>
                  </a:cubicBezTo>
                  <a:cubicBezTo>
                    <a:pt x="0" y="2024"/>
                    <a:pt x="125" y="2671"/>
                    <a:pt x="338" y="3146"/>
                  </a:cubicBezTo>
                  <a:cubicBezTo>
                    <a:pt x="617" y="3767"/>
                    <a:pt x="1069" y="4229"/>
                    <a:pt x="1531" y="4707"/>
                  </a:cubicBezTo>
                  <a:cubicBezTo>
                    <a:pt x="2010" y="5213"/>
                    <a:pt x="2458" y="5816"/>
                    <a:pt x="2725" y="6464"/>
                  </a:cubicBezTo>
                  <a:cubicBezTo>
                    <a:pt x="2866" y="6447"/>
                    <a:pt x="2991" y="6433"/>
                    <a:pt x="3132" y="6433"/>
                  </a:cubicBezTo>
                  <a:cubicBezTo>
                    <a:pt x="3196" y="6431"/>
                    <a:pt x="3260" y="6430"/>
                    <a:pt x="3323" y="6430"/>
                  </a:cubicBezTo>
                  <a:cubicBezTo>
                    <a:pt x="3664" y="6430"/>
                    <a:pt x="3998" y="6463"/>
                    <a:pt x="4339" y="6548"/>
                  </a:cubicBezTo>
                  <a:cubicBezTo>
                    <a:pt x="4592" y="6278"/>
                    <a:pt x="4832" y="6012"/>
                    <a:pt x="5071" y="5746"/>
                  </a:cubicBezTo>
                  <a:cubicBezTo>
                    <a:pt x="5115" y="5688"/>
                    <a:pt x="5155" y="5648"/>
                    <a:pt x="5199" y="5604"/>
                  </a:cubicBezTo>
                  <a:cubicBezTo>
                    <a:pt x="5169" y="5506"/>
                    <a:pt x="5128" y="5409"/>
                    <a:pt x="5085" y="5311"/>
                  </a:cubicBezTo>
                  <a:cubicBezTo>
                    <a:pt x="4973" y="5058"/>
                    <a:pt x="4805" y="4832"/>
                    <a:pt x="4623" y="4636"/>
                  </a:cubicBezTo>
                  <a:cubicBezTo>
                    <a:pt x="4599" y="4642"/>
                    <a:pt x="4578" y="4645"/>
                    <a:pt x="4559" y="4645"/>
                  </a:cubicBezTo>
                  <a:cubicBezTo>
                    <a:pt x="4531" y="4645"/>
                    <a:pt x="4507" y="4639"/>
                    <a:pt x="4481" y="4623"/>
                  </a:cubicBezTo>
                  <a:lnTo>
                    <a:pt x="4468" y="4721"/>
                  </a:lnTo>
                  <a:cubicBezTo>
                    <a:pt x="3820" y="4694"/>
                    <a:pt x="3119" y="4566"/>
                    <a:pt x="2502" y="4340"/>
                  </a:cubicBezTo>
                  <a:cubicBezTo>
                    <a:pt x="2037" y="4188"/>
                    <a:pt x="1727" y="3949"/>
                    <a:pt x="1433" y="3554"/>
                  </a:cubicBezTo>
                  <a:cubicBezTo>
                    <a:pt x="1110" y="3119"/>
                    <a:pt x="968" y="2570"/>
                    <a:pt x="1025" y="2051"/>
                  </a:cubicBezTo>
                  <a:cubicBezTo>
                    <a:pt x="1025" y="1980"/>
                    <a:pt x="1039" y="1912"/>
                    <a:pt x="1052" y="1855"/>
                  </a:cubicBezTo>
                  <a:cubicBezTo>
                    <a:pt x="914" y="1687"/>
                    <a:pt x="799" y="1518"/>
                    <a:pt x="746" y="1279"/>
                  </a:cubicBezTo>
                  <a:cubicBezTo>
                    <a:pt x="661" y="914"/>
                    <a:pt x="648" y="395"/>
                    <a:pt x="830" y="1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39;p54"/>
            <p:cNvSpPr/>
            <p:nvPr/>
          </p:nvSpPr>
          <p:spPr>
            <a:xfrm>
              <a:off x="4801877" y="3764195"/>
              <a:ext cx="55532" cy="56455"/>
            </a:xfrm>
            <a:custGeom>
              <a:avLst/>
              <a:gdLst/>
              <a:ahLst/>
              <a:cxnLst/>
              <a:rect l="l" t="t" r="r" b="b"/>
              <a:pathLst>
                <a:path w="662" h="673" extrusionOk="0">
                  <a:moveTo>
                    <a:pt x="510" y="1"/>
                  </a:moveTo>
                  <a:cubicBezTo>
                    <a:pt x="469" y="1"/>
                    <a:pt x="426" y="16"/>
                    <a:pt x="395" y="42"/>
                  </a:cubicBezTo>
                  <a:lnTo>
                    <a:pt x="0" y="393"/>
                  </a:lnTo>
                  <a:cubicBezTo>
                    <a:pt x="27" y="447"/>
                    <a:pt x="58" y="504"/>
                    <a:pt x="98" y="548"/>
                  </a:cubicBezTo>
                  <a:cubicBezTo>
                    <a:pt x="128" y="588"/>
                    <a:pt x="155" y="632"/>
                    <a:pt x="182" y="672"/>
                  </a:cubicBezTo>
                  <a:cubicBezTo>
                    <a:pt x="196" y="659"/>
                    <a:pt x="213" y="645"/>
                    <a:pt x="226" y="632"/>
                  </a:cubicBezTo>
                  <a:lnTo>
                    <a:pt x="604" y="278"/>
                  </a:lnTo>
                  <a:cubicBezTo>
                    <a:pt x="617" y="264"/>
                    <a:pt x="634" y="251"/>
                    <a:pt x="648" y="238"/>
                  </a:cubicBezTo>
                  <a:cubicBezTo>
                    <a:pt x="661" y="211"/>
                    <a:pt x="661" y="194"/>
                    <a:pt x="661" y="167"/>
                  </a:cubicBezTo>
                  <a:cubicBezTo>
                    <a:pt x="661" y="140"/>
                    <a:pt x="648" y="96"/>
                    <a:pt x="617" y="55"/>
                  </a:cubicBezTo>
                  <a:cubicBezTo>
                    <a:pt x="604" y="55"/>
                    <a:pt x="604" y="42"/>
                    <a:pt x="590" y="25"/>
                  </a:cubicBezTo>
                  <a:cubicBezTo>
                    <a:pt x="567" y="8"/>
                    <a:pt x="538" y="1"/>
                    <a:pt x="510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40;p54"/>
            <p:cNvSpPr/>
            <p:nvPr/>
          </p:nvSpPr>
          <p:spPr>
            <a:xfrm>
              <a:off x="5960245" y="3824256"/>
              <a:ext cx="489050" cy="593990"/>
            </a:xfrm>
            <a:custGeom>
              <a:avLst/>
              <a:gdLst/>
              <a:ahLst/>
              <a:cxnLst/>
              <a:rect l="l" t="t" r="r" b="b"/>
              <a:pathLst>
                <a:path w="5830" h="7081" extrusionOk="0">
                  <a:moveTo>
                    <a:pt x="4060" y="0"/>
                  </a:moveTo>
                  <a:lnTo>
                    <a:pt x="4060" y="0"/>
                  </a:lnTo>
                  <a:cubicBezTo>
                    <a:pt x="4525" y="506"/>
                    <a:pt x="4876" y="1123"/>
                    <a:pt x="4960" y="1770"/>
                  </a:cubicBezTo>
                  <a:cubicBezTo>
                    <a:pt x="5044" y="2360"/>
                    <a:pt x="4916" y="3004"/>
                    <a:pt x="4663" y="3540"/>
                  </a:cubicBezTo>
                  <a:cubicBezTo>
                    <a:pt x="4370" y="4171"/>
                    <a:pt x="3864" y="4565"/>
                    <a:pt x="3328" y="4973"/>
                  </a:cubicBezTo>
                  <a:cubicBezTo>
                    <a:pt x="2755" y="5408"/>
                    <a:pt x="2094" y="5745"/>
                    <a:pt x="1420" y="5998"/>
                  </a:cubicBezTo>
                  <a:cubicBezTo>
                    <a:pt x="1052" y="6136"/>
                    <a:pt x="675" y="6237"/>
                    <a:pt x="311" y="6376"/>
                  </a:cubicBezTo>
                  <a:cubicBezTo>
                    <a:pt x="210" y="6419"/>
                    <a:pt x="98" y="6473"/>
                    <a:pt x="1" y="6531"/>
                  </a:cubicBezTo>
                  <a:cubicBezTo>
                    <a:pt x="240" y="6699"/>
                    <a:pt x="449" y="6881"/>
                    <a:pt x="661" y="7080"/>
                  </a:cubicBezTo>
                  <a:cubicBezTo>
                    <a:pt x="1181" y="6881"/>
                    <a:pt x="1659" y="6672"/>
                    <a:pt x="2303" y="6389"/>
                  </a:cubicBezTo>
                  <a:cubicBezTo>
                    <a:pt x="3230" y="5998"/>
                    <a:pt x="4157" y="5519"/>
                    <a:pt x="4845" y="4761"/>
                  </a:cubicBezTo>
                  <a:cubicBezTo>
                    <a:pt x="5310" y="4268"/>
                    <a:pt x="5648" y="3651"/>
                    <a:pt x="5745" y="2977"/>
                  </a:cubicBezTo>
                  <a:cubicBezTo>
                    <a:pt x="5830" y="2374"/>
                    <a:pt x="5705" y="1726"/>
                    <a:pt x="5408" y="1207"/>
                  </a:cubicBezTo>
                  <a:cubicBezTo>
                    <a:pt x="5115" y="702"/>
                    <a:pt x="4707" y="364"/>
                    <a:pt x="4215" y="85"/>
                  </a:cubicBezTo>
                  <a:cubicBezTo>
                    <a:pt x="4157" y="54"/>
                    <a:pt x="4117" y="27"/>
                    <a:pt x="4060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41;p54"/>
            <p:cNvSpPr/>
            <p:nvPr/>
          </p:nvSpPr>
          <p:spPr>
            <a:xfrm>
              <a:off x="5428833" y="4194189"/>
              <a:ext cx="311213" cy="349884"/>
            </a:xfrm>
            <a:custGeom>
              <a:avLst/>
              <a:gdLst/>
              <a:ahLst/>
              <a:cxnLst/>
              <a:rect l="l" t="t" r="r" b="b"/>
              <a:pathLst>
                <a:path w="3710" h="4171" extrusionOk="0">
                  <a:moveTo>
                    <a:pt x="2485" y="0"/>
                  </a:moveTo>
                  <a:lnTo>
                    <a:pt x="2485" y="0"/>
                  </a:lnTo>
                  <a:cubicBezTo>
                    <a:pt x="2192" y="253"/>
                    <a:pt x="1939" y="492"/>
                    <a:pt x="1629" y="715"/>
                  </a:cubicBezTo>
                  <a:cubicBezTo>
                    <a:pt x="1589" y="745"/>
                    <a:pt x="1558" y="786"/>
                    <a:pt x="1504" y="816"/>
                  </a:cubicBezTo>
                  <a:cubicBezTo>
                    <a:pt x="1504" y="816"/>
                    <a:pt x="1137" y="1278"/>
                    <a:pt x="800" y="1686"/>
                  </a:cubicBezTo>
                  <a:cubicBezTo>
                    <a:pt x="800" y="1699"/>
                    <a:pt x="786" y="1713"/>
                    <a:pt x="786" y="1726"/>
                  </a:cubicBezTo>
                  <a:cubicBezTo>
                    <a:pt x="631" y="1996"/>
                    <a:pt x="506" y="2134"/>
                    <a:pt x="338" y="2249"/>
                  </a:cubicBezTo>
                  <a:cubicBezTo>
                    <a:pt x="324" y="2276"/>
                    <a:pt x="307" y="2276"/>
                    <a:pt x="307" y="2289"/>
                  </a:cubicBezTo>
                  <a:cubicBezTo>
                    <a:pt x="1" y="2653"/>
                    <a:pt x="85" y="3203"/>
                    <a:pt x="351" y="3567"/>
                  </a:cubicBezTo>
                  <a:cubicBezTo>
                    <a:pt x="409" y="3651"/>
                    <a:pt x="463" y="3722"/>
                    <a:pt x="533" y="3793"/>
                  </a:cubicBezTo>
                  <a:cubicBezTo>
                    <a:pt x="506" y="3483"/>
                    <a:pt x="506" y="3189"/>
                    <a:pt x="645" y="2906"/>
                  </a:cubicBezTo>
                  <a:cubicBezTo>
                    <a:pt x="773" y="2670"/>
                    <a:pt x="982" y="2502"/>
                    <a:pt x="1221" y="2387"/>
                  </a:cubicBezTo>
                  <a:cubicBezTo>
                    <a:pt x="1280" y="2360"/>
                    <a:pt x="1329" y="2348"/>
                    <a:pt x="1371" y="2348"/>
                  </a:cubicBezTo>
                  <a:cubicBezTo>
                    <a:pt x="1542" y="2348"/>
                    <a:pt x="1597" y="2546"/>
                    <a:pt x="1700" y="2724"/>
                  </a:cubicBezTo>
                  <a:cubicBezTo>
                    <a:pt x="1855" y="2990"/>
                    <a:pt x="1953" y="3260"/>
                    <a:pt x="2148" y="3483"/>
                  </a:cubicBezTo>
                  <a:cubicBezTo>
                    <a:pt x="2361" y="3722"/>
                    <a:pt x="2627" y="3891"/>
                    <a:pt x="2866" y="4059"/>
                  </a:cubicBezTo>
                  <a:cubicBezTo>
                    <a:pt x="2920" y="4103"/>
                    <a:pt x="2964" y="4130"/>
                    <a:pt x="3021" y="4170"/>
                  </a:cubicBezTo>
                  <a:cubicBezTo>
                    <a:pt x="3315" y="3975"/>
                    <a:pt x="3554" y="3722"/>
                    <a:pt x="3709" y="3429"/>
                  </a:cubicBezTo>
                  <a:cubicBezTo>
                    <a:pt x="3190" y="2990"/>
                    <a:pt x="2769" y="2640"/>
                    <a:pt x="2613" y="2515"/>
                  </a:cubicBezTo>
                  <a:cubicBezTo>
                    <a:pt x="2585" y="2569"/>
                    <a:pt x="2530" y="2599"/>
                    <a:pt x="2475" y="2599"/>
                  </a:cubicBezTo>
                  <a:cubicBezTo>
                    <a:pt x="2444" y="2599"/>
                    <a:pt x="2413" y="2590"/>
                    <a:pt x="2388" y="2569"/>
                  </a:cubicBezTo>
                  <a:cubicBezTo>
                    <a:pt x="2148" y="2373"/>
                    <a:pt x="2023" y="2178"/>
                    <a:pt x="1926" y="1868"/>
                  </a:cubicBezTo>
                  <a:cubicBezTo>
                    <a:pt x="1825" y="1588"/>
                    <a:pt x="1825" y="1305"/>
                    <a:pt x="1909" y="1025"/>
                  </a:cubicBezTo>
                  <a:cubicBezTo>
                    <a:pt x="2023" y="630"/>
                    <a:pt x="2233" y="293"/>
                    <a:pt x="2485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42;p54"/>
            <p:cNvSpPr/>
            <p:nvPr/>
          </p:nvSpPr>
          <p:spPr>
            <a:xfrm>
              <a:off x="6118032" y="4863591"/>
              <a:ext cx="17951" cy="18706"/>
            </a:xfrm>
            <a:custGeom>
              <a:avLst/>
              <a:gdLst/>
              <a:ahLst/>
              <a:cxnLst/>
              <a:rect l="l" t="t" r="r" b="b"/>
              <a:pathLst>
                <a:path w="214" h="223" extrusionOk="0">
                  <a:moveTo>
                    <a:pt x="14" y="0"/>
                  </a:moveTo>
                  <a:cubicBezTo>
                    <a:pt x="72" y="0"/>
                    <a:pt x="129" y="0"/>
                    <a:pt x="200" y="14"/>
                  </a:cubicBezTo>
                  <a:cubicBezTo>
                    <a:pt x="200" y="84"/>
                    <a:pt x="213" y="152"/>
                    <a:pt x="213" y="223"/>
                  </a:cubicBezTo>
                  <a:lnTo>
                    <a:pt x="213" y="223"/>
                  </a:lnTo>
                  <a:cubicBezTo>
                    <a:pt x="213" y="152"/>
                    <a:pt x="200" y="84"/>
                    <a:pt x="200" y="14"/>
                  </a:cubicBezTo>
                  <a:lnTo>
                    <a:pt x="200" y="14"/>
                  </a:lnTo>
                  <a:lnTo>
                    <a:pt x="200" y="14"/>
                  </a:lnTo>
                  <a:lnTo>
                    <a:pt x="200" y="14"/>
                  </a:lnTo>
                  <a:cubicBezTo>
                    <a:pt x="129" y="0"/>
                    <a:pt x="72" y="0"/>
                    <a:pt x="14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F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43;p54"/>
            <p:cNvSpPr/>
            <p:nvPr/>
          </p:nvSpPr>
          <p:spPr>
            <a:xfrm>
              <a:off x="6094544" y="4863591"/>
              <a:ext cx="41439" cy="45885"/>
            </a:xfrm>
            <a:custGeom>
              <a:avLst/>
              <a:gdLst/>
              <a:ahLst/>
              <a:cxnLst/>
              <a:rect l="l" t="t" r="r" b="b"/>
              <a:pathLst>
                <a:path w="494" h="547" extrusionOk="0">
                  <a:moveTo>
                    <a:pt x="254" y="0"/>
                  </a:moveTo>
                  <a:cubicBezTo>
                    <a:pt x="170" y="0"/>
                    <a:pt x="85" y="27"/>
                    <a:pt x="14" y="54"/>
                  </a:cubicBezTo>
                  <a:lnTo>
                    <a:pt x="1" y="68"/>
                  </a:lnTo>
                  <a:cubicBezTo>
                    <a:pt x="112" y="182"/>
                    <a:pt x="227" y="307"/>
                    <a:pt x="338" y="435"/>
                  </a:cubicBezTo>
                  <a:cubicBezTo>
                    <a:pt x="379" y="462"/>
                    <a:pt x="409" y="506"/>
                    <a:pt x="449" y="546"/>
                  </a:cubicBezTo>
                  <a:cubicBezTo>
                    <a:pt x="463" y="475"/>
                    <a:pt x="480" y="405"/>
                    <a:pt x="480" y="351"/>
                  </a:cubicBezTo>
                  <a:cubicBezTo>
                    <a:pt x="493" y="307"/>
                    <a:pt x="493" y="266"/>
                    <a:pt x="493" y="223"/>
                  </a:cubicBezTo>
                  <a:cubicBezTo>
                    <a:pt x="493" y="152"/>
                    <a:pt x="480" y="84"/>
                    <a:pt x="480" y="14"/>
                  </a:cubicBezTo>
                  <a:cubicBezTo>
                    <a:pt x="409" y="0"/>
                    <a:pt x="352" y="0"/>
                    <a:pt x="294" y="0"/>
                  </a:cubicBezTo>
                  <a:close/>
                </a:path>
              </a:pathLst>
            </a:custGeom>
            <a:solidFill>
              <a:srgbClr val="FCD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44;p54"/>
            <p:cNvSpPr/>
            <p:nvPr/>
          </p:nvSpPr>
          <p:spPr>
            <a:xfrm>
              <a:off x="6118032" y="4863591"/>
              <a:ext cx="16777" cy="1174"/>
            </a:xfrm>
            <a:custGeom>
              <a:avLst/>
              <a:gdLst/>
              <a:ahLst/>
              <a:cxnLst/>
              <a:rect l="l" t="t" r="r" b="b"/>
              <a:pathLst>
                <a:path w="200" h="14" extrusionOk="0">
                  <a:moveTo>
                    <a:pt x="1" y="0"/>
                  </a:moveTo>
                  <a:cubicBezTo>
                    <a:pt x="72" y="0"/>
                    <a:pt x="129" y="0"/>
                    <a:pt x="200" y="14"/>
                  </a:cubicBezTo>
                  <a:cubicBezTo>
                    <a:pt x="129" y="0"/>
                    <a:pt x="72" y="0"/>
                    <a:pt x="14" y="0"/>
                  </a:cubicBezTo>
                  <a:close/>
                </a:path>
              </a:pathLst>
            </a:custGeom>
            <a:solidFill>
              <a:srgbClr val="FEEF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45;p54"/>
            <p:cNvSpPr/>
            <p:nvPr/>
          </p:nvSpPr>
          <p:spPr>
            <a:xfrm>
              <a:off x="6132209" y="4864682"/>
              <a:ext cx="123898" cy="136649"/>
            </a:xfrm>
            <a:custGeom>
              <a:avLst/>
              <a:gdLst/>
              <a:ahLst/>
              <a:cxnLst/>
              <a:rect l="l" t="t" r="r" b="b"/>
              <a:pathLst>
                <a:path w="1477" h="1629" extrusionOk="0">
                  <a:moveTo>
                    <a:pt x="31" y="1"/>
                  </a:moveTo>
                  <a:lnTo>
                    <a:pt x="31" y="1"/>
                  </a:lnTo>
                  <a:cubicBezTo>
                    <a:pt x="44" y="112"/>
                    <a:pt x="44" y="223"/>
                    <a:pt x="31" y="338"/>
                  </a:cubicBezTo>
                  <a:cubicBezTo>
                    <a:pt x="31" y="392"/>
                    <a:pt x="14" y="462"/>
                    <a:pt x="0" y="533"/>
                  </a:cubicBezTo>
                  <a:cubicBezTo>
                    <a:pt x="240" y="800"/>
                    <a:pt x="577" y="1234"/>
                    <a:pt x="634" y="1629"/>
                  </a:cubicBezTo>
                  <a:cubicBezTo>
                    <a:pt x="772" y="1588"/>
                    <a:pt x="914" y="1558"/>
                    <a:pt x="1042" y="1504"/>
                  </a:cubicBezTo>
                  <a:cubicBezTo>
                    <a:pt x="1140" y="1474"/>
                    <a:pt x="1224" y="1420"/>
                    <a:pt x="1295" y="1363"/>
                  </a:cubicBezTo>
                  <a:cubicBezTo>
                    <a:pt x="1349" y="1336"/>
                    <a:pt x="1420" y="1292"/>
                    <a:pt x="1477" y="1234"/>
                  </a:cubicBezTo>
                  <a:cubicBezTo>
                    <a:pt x="1308" y="955"/>
                    <a:pt x="914" y="729"/>
                    <a:pt x="705" y="506"/>
                  </a:cubicBezTo>
                  <a:cubicBezTo>
                    <a:pt x="563" y="365"/>
                    <a:pt x="435" y="240"/>
                    <a:pt x="297" y="98"/>
                  </a:cubicBezTo>
                  <a:lnTo>
                    <a:pt x="284" y="98"/>
                  </a:lnTo>
                  <a:cubicBezTo>
                    <a:pt x="199" y="55"/>
                    <a:pt x="115" y="28"/>
                    <a:pt x="31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46;p54"/>
            <p:cNvSpPr/>
            <p:nvPr/>
          </p:nvSpPr>
          <p:spPr>
            <a:xfrm>
              <a:off x="5889529" y="4648930"/>
              <a:ext cx="267593" cy="224057"/>
            </a:xfrm>
            <a:custGeom>
              <a:avLst/>
              <a:gdLst/>
              <a:ahLst/>
              <a:cxnLst/>
              <a:rect l="l" t="t" r="r" b="b"/>
              <a:pathLst>
                <a:path w="3190" h="2671" extrusionOk="0">
                  <a:moveTo>
                    <a:pt x="533" y="0"/>
                  </a:moveTo>
                  <a:cubicBezTo>
                    <a:pt x="365" y="199"/>
                    <a:pt x="196" y="381"/>
                    <a:pt x="1" y="550"/>
                  </a:cubicBezTo>
                  <a:cubicBezTo>
                    <a:pt x="564" y="985"/>
                    <a:pt x="1137" y="1393"/>
                    <a:pt x="1673" y="1854"/>
                  </a:cubicBezTo>
                  <a:cubicBezTo>
                    <a:pt x="1939" y="2094"/>
                    <a:pt x="2192" y="2360"/>
                    <a:pt x="2445" y="2627"/>
                  </a:cubicBezTo>
                  <a:lnTo>
                    <a:pt x="2458" y="2613"/>
                  </a:lnTo>
                  <a:cubicBezTo>
                    <a:pt x="2529" y="2586"/>
                    <a:pt x="2614" y="2559"/>
                    <a:pt x="2698" y="2559"/>
                  </a:cubicBezTo>
                  <a:cubicBezTo>
                    <a:pt x="2769" y="2559"/>
                    <a:pt x="2839" y="2559"/>
                    <a:pt x="2924" y="2573"/>
                  </a:cubicBezTo>
                  <a:cubicBezTo>
                    <a:pt x="3008" y="2600"/>
                    <a:pt x="3092" y="2627"/>
                    <a:pt x="3177" y="2670"/>
                  </a:cubicBezTo>
                  <a:lnTo>
                    <a:pt x="3190" y="2670"/>
                  </a:lnTo>
                  <a:cubicBezTo>
                    <a:pt x="2951" y="2444"/>
                    <a:pt x="2698" y="2235"/>
                    <a:pt x="2458" y="1996"/>
                  </a:cubicBezTo>
                  <a:cubicBezTo>
                    <a:pt x="2388" y="1912"/>
                    <a:pt x="2219" y="1814"/>
                    <a:pt x="2094" y="1686"/>
                  </a:cubicBezTo>
                  <a:cubicBezTo>
                    <a:pt x="2010" y="1615"/>
                    <a:pt x="2024" y="1477"/>
                    <a:pt x="2121" y="1433"/>
                  </a:cubicBezTo>
                  <a:cubicBezTo>
                    <a:pt x="1643" y="985"/>
                    <a:pt x="1137" y="550"/>
                    <a:pt x="661" y="115"/>
                  </a:cubicBezTo>
                  <a:cubicBezTo>
                    <a:pt x="618" y="71"/>
                    <a:pt x="577" y="44"/>
                    <a:pt x="533" y="0"/>
                  </a:cubicBezTo>
                  <a:close/>
                </a:path>
              </a:pathLst>
            </a:custGeom>
            <a:solidFill>
              <a:srgbClr val="D3C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47;p54"/>
            <p:cNvSpPr/>
            <p:nvPr/>
          </p:nvSpPr>
          <p:spPr>
            <a:xfrm>
              <a:off x="5680824" y="4481747"/>
              <a:ext cx="253500" cy="213320"/>
            </a:xfrm>
            <a:custGeom>
              <a:avLst/>
              <a:gdLst/>
              <a:ahLst/>
              <a:cxnLst/>
              <a:rect l="l" t="t" r="r" b="b"/>
              <a:pathLst>
                <a:path w="3022" h="2543" extrusionOk="0">
                  <a:moveTo>
                    <a:pt x="705" y="1"/>
                  </a:moveTo>
                  <a:cubicBezTo>
                    <a:pt x="550" y="308"/>
                    <a:pt x="297" y="560"/>
                    <a:pt x="1" y="742"/>
                  </a:cubicBezTo>
                  <a:cubicBezTo>
                    <a:pt x="270" y="955"/>
                    <a:pt x="523" y="1164"/>
                    <a:pt x="759" y="1319"/>
                  </a:cubicBezTo>
                  <a:cubicBezTo>
                    <a:pt x="1295" y="1643"/>
                    <a:pt x="1814" y="2024"/>
                    <a:pt x="2307" y="2401"/>
                  </a:cubicBezTo>
                  <a:cubicBezTo>
                    <a:pt x="2361" y="2445"/>
                    <a:pt x="2418" y="2499"/>
                    <a:pt x="2489" y="2543"/>
                  </a:cubicBezTo>
                  <a:cubicBezTo>
                    <a:pt x="2684" y="2374"/>
                    <a:pt x="2853" y="2192"/>
                    <a:pt x="3021" y="1993"/>
                  </a:cubicBezTo>
                  <a:cubicBezTo>
                    <a:pt x="2462" y="1501"/>
                    <a:pt x="1477" y="658"/>
                    <a:pt x="705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48;p54"/>
            <p:cNvSpPr/>
            <p:nvPr/>
          </p:nvSpPr>
          <p:spPr>
            <a:xfrm>
              <a:off x="6180527" y="4627707"/>
              <a:ext cx="294772" cy="355253"/>
            </a:xfrm>
            <a:custGeom>
              <a:avLst/>
              <a:gdLst/>
              <a:ahLst/>
              <a:cxnLst/>
              <a:rect l="l" t="t" r="r" b="b"/>
              <a:pathLst>
                <a:path w="3514" h="4235" extrusionOk="0">
                  <a:moveTo>
                    <a:pt x="466" y="0"/>
                  </a:moveTo>
                  <a:cubicBezTo>
                    <a:pt x="409" y="0"/>
                    <a:pt x="351" y="31"/>
                    <a:pt x="311" y="71"/>
                  </a:cubicBezTo>
                  <a:lnTo>
                    <a:pt x="311" y="85"/>
                  </a:lnTo>
                  <a:cubicBezTo>
                    <a:pt x="267" y="182"/>
                    <a:pt x="227" y="284"/>
                    <a:pt x="183" y="368"/>
                  </a:cubicBezTo>
                  <a:cubicBezTo>
                    <a:pt x="129" y="479"/>
                    <a:pt x="72" y="563"/>
                    <a:pt x="1" y="661"/>
                  </a:cubicBezTo>
                  <a:cubicBezTo>
                    <a:pt x="591" y="1308"/>
                    <a:pt x="1194" y="1952"/>
                    <a:pt x="1784" y="2600"/>
                  </a:cubicBezTo>
                  <a:cubicBezTo>
                    <a:pt x="1862" y="2690"/>
                    <a:pt x="1796" y="2829"/>
                    <a:pt x="1677" y="2829"/>
                  </a:cubicBezTo>
                  <a:cubicBezTo>
                    <a:pt x="1667" y="2829"/>
                    <a:pt x="1657" y="2828"/>
                    <a:pt x="1646" y="2826"/>
                  </a:cubicBezTo>
                  <a:cubicBezTo>
                    <a:pt x="1510" y="2798"/>
                    <a:pt x="1371" y="2777"/>
                    <a:pt x="1236" y="2777"/>
                  </a:cubicBezTo>
                  <a:cubicBezTo>
                    <a:pt x="1090" y="2777"/>
                    <a:pt x="948" y="2801"/>
                    <a:pt x="817" y="2866"/>
                  </a:cubicBezTo>
                  <a:cubicBezTo>
                    <a:pt x="550" y="3008"/>
                    <a:pt x="395" y="3274"/>
                    <a:pt x="382" y="3554"/>
                  </a:cubicBezTo>
                  <a:cubicBezTo>
                    <a:pt x="564" y="3709"/>
                    <a:pt x="786" y="3877"/>
                    <a:pt x="901" y="4059"/>
                  </a:cubicBezTo>
                  <a:cubicBezTo>
                    <a:pt x="928" y="4103"/>
                    <a:pt x="941" y="4161"/>
                    <a:pt x="955" y="4215"/>
                  </a:cubicBezTo>
                  <a:cubicBezTo>
                    <a:pt x="955" y="4174"/>
                    <a:pt x="955" y="4144"/>
                    <a:pt x="941" y="4117"/>
                  </a:cubicBezTo>
                  <a:cubicBezTo>
                    <a:pt x="928" y="4033"/>
                    <a:pt x="888" y="3975"/>
                    <a:pt x="871" y="3891"/>
                  </a:cubicBezTo>
                  <a:cubicBezTo>
                    <a:pt x="871" y="3793"/>
                    <a:pt x="888" y="3682"/>
                    <a:pt x="955" y="3611"/>
                  </a:cubicBezTo>
                  <a:cubicBezTo>
                    <a:pt x="1061" y="3505"/>
                    <a:pt x="1214" y="3465"/>
                    <a:pt x="1364" y="3465"/>
                  </a:cubicBezTo>
                  <a:cubicBezTo>
                    <a:pt x="1452" y="3465"/>
                    <a:pt x="1539" y="3479"/>
                    <a:pt x="1616" y="3500"/>
                  </a:cubicBezTo>
                  <a:cubicBezTo>
                    <a:pt x="1771" y="3527"/>
                    <a:pt x="1926" y="3611"/>
                    <a:pt x="2051" y="3709"/>
                  </a:cubicBezTo>
                  <a:cubicBezTo>
                    <a:pt x="2094" y="3753"/>
                    <a:pt x="2152" y="3793"/>
                    <a:pt x="2192" y="3837"/>
                  </a:cubicBezTo>
                  <a:cubicBezTo>
                    <a:pt x="2389" y="4020"/>
                    <a:pt x="2576" y="4234"/>
                    <a:pt x="2839" y="4234"/>
                  </a:cubicBezTo>
                  <a:cubicBezTo>
                    <a:pt x="2896" y="4234"/>
                    <a:pt x="2956" y="4224"/>
                    <a:pt x="3022" y="4201"/>
                  </a:cubicBezTo>
                  <a:cubicBezTo>
                    <a:pt x="3372" y="4076"/>
                    <a:pt x="3514" y="3668"/>
                    <a:pt x="3443" y="3331"/>
                  </a:cubicBezTo>
                  <a:cubicBezTo>
                    <a:pt x="3416" y="3217"/>
                    <a:pt x="3288" y="3065"/>
                    <a:pt x="3133" y="2910"/>
                  </a:cubicBezTo>
                  <a:cubicBezTo>
                    <a:pt x="3062" y="2853"/>
                    <a:pt x="2995" y="2795"/>
                    <a:pt x="2937" y="2728"/>
                  </a:cubicBezTo>
                  <a:cubicBezTo>
                    <a:pt x="2769" y="2542"/>
                    <a:pt x="2627" y="2333"/>
                    <a:pt x="2472" y="2138"/>
                  </a:cubicBezTo>
                  <a:cubicBezTo>
                    <a:pt x="1983" y="1504"/>
                    <a:pt x="1434" y="941"/>
                    <a:pt x="871" y="368"/>
                  </a:cubicBezTo>
                  <a:cubicBezTo>
                    <a:pt x="803" y="297"/>
                    <a:pt x="732" y="213"/>
                    <a:pt x="648" y="142"/>
                  </a:cubicBezTo>
                  <a:cubicBezTo>
                    <a:pt x="604" y="85"/>
                    <a:pt x="534" y="14"/>
                    <a:pt x="466" y="0"/>
                  </a:cubicBezTo>
                  <a:close/>
                </a:path>
              </a:pathLst>
            </a:custGeom>
            <a:solidFill>
              <a:srgbClr val="D3C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49;p54"/>
            <p:cNvSpPr/>
            <p:nvPr/>
          </p:nvSpPr>
          <p:spPr>
            <a:xfrm>
              <a:off x="6443254" y="4871728"/>
              <a:ext cx="88666" cy="204008"/>
            </a:xfrm>
            <a:custGeom>
              <a:avLst/>
              <a:gdLst/>
              <a:ahLst/>
              <a:cxnLst/>
              <a:rect l="l" t="t" r="r" b="b"/>
              <a:pathLst>
                <a:path w="1057" h="2432" extrusionOk="0">
                  <a:moveTo>
                    <a:pt x="1" y="1"/>
                  </a:moveTo>
                  <a:cubicBezTo>
                    <a:pt x="156" y="156"/>
                    <a:pt x="284" y="308"/>
                    <a:pt x="311" y="422"/>
                  </a:cubicBezTo>
                  <a:lnTo>
                    <a:pt x="311" y="449"/>
                  </a:lnTo>
                  <a:cubicBezTo>
                    <a:pt x="409" y="577"/>
                    <a:pt x="493" y="702"/>
                    <a:pt x="550" y="871"/>
                  </a:cubicBezTo>
                  <a:cubicBezTo>
                    <a:pt x="577" y="941"/>
                    <a:pt x="591" y="1026"/>
                    <a:pt x="604" y="1124"/>
                  </a:cubicBezTo>
                  <a:cubicBezTo>
                    <a:pt x="689" y="1545"/>
                    <a:pt x="746" y="2078"/>
                    <a:pt x="493" y="2432"/>
                  </a:cubicBezTo>
                  <a:cubicBezTo>
                    <a:pt x="675" y="2317"/>
                    <a:pt x="830" y="2192"/>
                    <a:pt x="915" y="1966"/>
                  </a:cubicBezTo>
                  <a:cubicBezTo>
                    <a:pt x="972" y="1825"/>
                    <a:pt x="1012" y="1656"/>
                    <a:pt x="1026" y="1504"/>
                  </a:cubicBezTo>
                  <a:cubicBezTo>
                    <a:pt x="1056" y="1319"/>
                    <a:pt x="1012" y="1124"/>
                    <a:pt x="1043" y="941"/>
                  </a:cubicBezTo>
                  <a:cubicBezTo>
                    <a:pt x="888" y="493"/>
                    <a:pt x="577" y="267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50;p54"/>
            <p:cNvSpPr/>
            <p:nvPr/>
          </p:nvSpPr>
          <p:spPr>
            <a:xfrm>
              <a:off x="5586621" y="3967867"/>
              <a:ext cx="393756" cy="319434"/>
            </a:xfrm>
            <a:custGeom>
              <a:avLst/>
              <a:gdLst/>
              <a:ahLst/>
              <a:cxnLst/>
              <a:rect l="l" t="t" r="r" b="b"/>
              <a:pathLst>
                <a:path w="4694" h="3808" extrusionOk="0">
                  <a:moveTo>
                    <a:pt x="4694" y="1"/>
                  </a:moveTo>
                  <a:lnTo>
                    <a:pt x="4694" y="1"/>
                  </a:lnTo>
                  <a:cubicBezTo>
                    <a:pt x="4468" y="85"/>
                    <a:pt x="4259" y="183"/>
                    <a:pt x="4047" y="281"/>
                  </a:cubicBezTo>
                  <a:cubicBezTo>
                    <a:pt x="3204" y="675"/>
                    <a:pt x="2388" y="1124"/>
                    <a:pt x="1646" y="1757"/>
                  </a:cubicBezTo>
                  <a:cubicBezTo>
                    <a:pt x="1292" y="2051"/>
                    <a:pt x="915" y="2347"/>
                    <a:pt x="604" y="2698"/>
                  </a:cubicBezTo>
                  <a:cubicBezTo>
                    <a:pt x="352" y="2991"/>
                    <a:pt x="142" y="3328"/>
                    <a:pt x="28" y="3723"/>
                  </a:cubicBezTo>
                  <a:cubicBezTo>
                    <a:pt x="14" y="3750"/>
                    <a:pt x="14" y="3780"/>
                    <a:pt x="1" y="3807"/>
                  </a:cubicBezTo>
                  <a:cubicBezTo>
                    <a:pt x="196" y="3780"/>
                    <a:pt x="466" y="3639"/>
                    <a:pt x="577" y="3598"/>
                  </a:cubicBezTo>
                  <a:cubicBezTo>
                    <a:pt x="1252" y="3288"/>
                    <a:pt x="1828" y="2614"/>
                    <a:pt x="2347" y="2095"/>
                  </a:cubicBezTo>
                  <a:cubicBezTo>
                    <a:pt x="2826" y="1602"/>
                    <a:pt x="3399" y="1265"/>
                    <a:pt x="3949" y="871"/>
                  </a:cubicBezTo>
                  <a:cubicBezTo>
                    <a:pt x="4286" y="618"/>
                    <a:pt x="4566" y="352"/>
                    <a:pt x="4694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51;p54"/>
            <p:cNvSpPr/>
            <p:nvPr/>
          </p:nvSpPr>
          <p:spPr>
            <a:xfrm>
              <a:off x="5543084" y="4194189"/>
              <a:ext cx="196962" cy="321615"/>
            </a:xfrm>
            <a:custGeom>
              <a:avLst/>
              <a:gdLst/>
              <a:ahLst/>
              <a:cxnLst/>
              <a:rect l="l" t="t" r="r" b="b"/>
              <a:pathLst>
                <a:path w="2348" h="3834" extrusionOk="0">
                  <a:moveTo>
                    <a:pt x="1123" y="0"/>
                  </a:moveTo>
                  <a:lnTo>
                    <a:pt x="1123" y="0"/>
                  </a:lnTo>
                  <a:cubicBezTo>
                    <a:pt x="830" y="253"/>
                    <a:pt x="577" y="492"/>
                    <a:pt x="267" y="715"/>
                  </a:cubicBezTo>
                  <a:cubicBezTo>
                    <a:pt x="227" y="745"/>
                    <a:pt x="196" y="786"/>
                    <a:pt x="142" y="816"/>
                  </a:cubicBezTo>
                  <a:cubicBezTo>
                    <a:pt x="142" y="816"/>
                    <a:pt x="142" y="829"/>
                    <a:pt x="125" y="843"/>
                  </a:cubicBezTo>
                  <a:cubicBezTo>
                    <a:pt x="1" y="1291"/>
                    <a:pt x="71" y="1810"/>
                    <a:pt x="240" y="2218"/>
                  </a:cubicBezTo>
                  <a:cubicBezTo>
                    <a:pt x="365" y="2515"/>
                    <a:pt x="577" y="2795"/>
                    <a:pt x="844" y="2977"/>
                  </a:cubicBezTo>
                  <a:cubicBezTo>
                    <a:pt x="1012" y="3105"/>
                    <a:pt x="1221" y="3105"/>
                    <a:pt x="1390" y="3243"/>
                  </a:cubicBezTo>
                  <a:cubicBezTo>
                    <a:pt x="1616" y="3429"/>
                    <a:pt x="1868" y="3624"/>
                    <a:pt x="2051" y="3833"/>
                  </a:cubicBezTo>
                  <a:cubicBezTo>
                    <a:pt x="2165" y="3709"/>
                    <a:pt x="2276" y="3580"/>
                    <a:pt x="2347" y="3429"/>
                  </a:cubicBezTo>
                  <a:cubicBezTo>
                    <a:pt x="1828" y="2990"/>
                    <a:pt x="1407" y="2640"/>
                    <a:pt x="1251" y="2515"/>
                  </a:cubicBezTo>
                  <a:cubicBezTo>
                    <a:pt x="1223" y="2569"/>
                    <a:pt x="1168" y="2599"/>
                    <a:pt x="1113" y="2599"/>
                  </a:cubicBezTo>
                  <a:cubicBezTo>
                    <a:pt x="1082" y="2599"/>
                    <a:pt x="1051" y="2590"/>
                    <a:pt x="1026" y="2569"/>
                  </a:cubicBezTo>
                  <a:cubicBezTo>
                    <a:pt x="786" y="2373"/>
                    <a:pt x="661" y="2178"/>
                    <a:pt x="564" y="1868"/>
                  </a:cubicBezTo>
                  <a:cubicBezTo>
                    <a:pt x="463" y="1588"/>
                    <a:pt x="463" y="1305"/>
                    <a:pt x="547" y="1025"/>
                  </a:cubicBezTo>
                  <a:cubicBezTo>
                    <a:pt x="661" y="630"/>
                    <a:pt x="871" y="293"/>
                    <a:pt x="1123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52;p54"/>
            <p:cNvSpPr/>
            <p:nvPr/>
          </p:nvSpPr>
          <p:spPr>
            <a:xfrm>
              <a:off x="6020222" y="3874839"/>
              <a:ext cx="123898" cy="75329"/>
            </a:xfrm>
            <a:custGeom>
              <a:avLst/>
              <a:gdLst/>
              <a:ahLst/>
              <a:cxnLst/>
              <a:rect l="l" t="t" r="r" b="b"/>
              <a:pathLst>
                <a:path w="1477" h="898" extrusionOk="0">
                  <a:moveTo>
                    <a:pt x="691" y="1"/>
                  </a:moveTo>
                  <a:cubicBezTo>
                    <a:pt x="422" y="308"/>
                    <a:pt x="142" y="631"/>
                    <a:pt x="0" y="898"/>
                  </a:cubicBezTo>
                  <a:lnTo>
                    <a:pt x="1477" y="33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53;p54"/>
            <p:cNvSpPr/>
            <p:nvPr/>
          </p:nvSpPr>
          <p:spPr>
            <a:xfrm>
              <a:off x="5450056" y="3594411"/>
              <a:ext cx="595080" cy="397028"/>
            </a:xfrm>
            <a:custGeom>
              <a:avLst/>
              <a:gdLst/>
              <a:ahLst/>
              <a:cxnLst/>
              <a:rect l="l" t="t" r="r" b="b"/>
              <a:pathLst>
                <a:path w="7094" h="4733" extrusionOk="0">
                  <a:moveTo>
                    <a:pt x="471" y="1"/>
                  </a:moveTo>
                  <a:cubicBezTo>
                    <a:pt x="354" y="1"/>
                    <a:pt x="238" y="13"/>
                    <a:pt x="125" y="43"/>
                  </a:cubicBezTo>
                  <a:cubicBezTo>
                    <a:pt x="85" y="57"/>
                    <a:pt x="41" y="70"/>
                    <a:pt x="1" y="84"/>
                  </a:cubicBezTo>
                  <a:cubicBezTo>
                    <a:pt x="98" y="97"/>
                    <a:pt x="196" y="127"/>
                    <a:pt x="294" y="141"/>
                  </a:cubicBezTo>
                  <a:cubicBezTo>
                    <a:pt x="631" y="225"/>
                    <a:pt x="998" y="350"/>
                    <a:pt x="1194" y="448"/>
                  </a:cubicBezTo>
                  <a:cubicBezTo>
                    <a:pt x="1588" y="660"/>
                    <a:pt x="1909" y="953"/>
                    <a:pt x="2178" y="1277"/>
                  </a:cubicBezTo>
                  <a:cubicBezTo>
                    <a:pt x="2276" y="1348"/>
                    <a:pt x="2360" y="1432"/>
                    <a:pt x="2387" y="1560"/>
                  </a:cubicBezTo>
                  <a:cubicBezTo>
                    <a:pt x="2698" y="1672"/>
                    <a:pt x="2991" y="1813"/>
                    <a:pt x="3288" y="1951"/>
                  </a:cubicBezTo>
                  <a:cubicBezTo>
                    <a:pt x="3891" y="2275"/>
                    <a:pt x="4454" y="2669"/>
                    <a:pt x="4960" y="3118"/>
                  </a:cubicBezTo>
                  <a:cubicBezTo>
                    <a:pt x="5280" y="3415"/>
                    <a:pt x="5648" y="3752"/>
                    <a:pt x="5702" y="4214"/>
                  </a:cubicBezTo>
                  <a:cubicBezTo>
                    <a:pt x="5732" y="4369"/>
                    <a:pt x="5732" y="4551"/>
                    <a:pt x="5675" y="4733"/>
                  </a:cubicBezTo>
                  <a:cubicBezTo>
                    <a:pt x="6056" y="4564"/>
                    <a:pt x="6420" y="4396"/>
                    <a:pt x="6797" y="4241"/>
                  </a:cubicBezTo>
                  <a:cubicBezTo>
                    <a:pt x="6868" y="4116"/>
                    <a:pt x="6966" y="3974"/>
                    <a:pt x="7094" y="3819"/>
                  </a:cubicBezTo>
                  <a:cubicBezTo>
                    <a:pt x="6841" y="3752"/>
                    <a:pt x="6629" y="3610"/>
                    <a:pt x="6362" y="3610"/>
                  </a:cubicBezTo>
                  <a:cubicBezTo>
                    <a:pt x="6346" y="3611"/>
                    <a:pt x="6331" y="3611"/>
                    <a:pt x="6315" y="3611"/>
                  </a:cubicBezTo>
                  <a:cubicBezTo>
                    <a:pt x="6047" y="3611"/>
                    <a:pt x="5860" y="3500"/>
                    <a:pt x="5675" y="3286"/>
                  </a:cubicBezTo>
                  <a:cubicBezTo>
                    <a:pt x="5155" y="2723"/>
                    <a:pt x="4707" y="2106"/>
                    <a:pt x="4073" y="1645"/>
                  </a:cubicBezTo>
                  <a:cubicBezTo>
                    <a:pt x="3497" y="1223"/>
                    <a:pt x="2795" y="1024"/>
                    <a:pt x="2219" y="616"/>
                  </a:cubicBezTo>
                  <a:cubicBezTo>
                    <a:pt x="1841" y="350"/>
                    <a:pt x="1390" y="141"/>
                    <a:pt x="941" y="57"/>
                  </a:cubicBezTo>
                  <a:cubicBezTo>
                    <a:pt x="788" y="24"/>
                    <a:pt x="629" y="1"/>
                    <a:pt x="471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54;p54"/>
            <p:cNvSpPr/>
            <p:nvPr/>
          </p:nvSpPr>
          <p:spPr>
            <a:xfrm>
              <a:off x="5192948" y="4132785"/>
              <a:ext cx="209964" cy="200569"/>
            </a:xfrm>
            <a:custGeom>
              <a:avLst/>
              <a:gdLst/>
              <a:ahLst/>
              <a:cxnLst/>
              <a:rect l="l" t="t" r="r" b="b"/>
              <a:pathLst>
                <a:path w="2503" h="2391" extrusionOk="0">
                  <a:moveTo>
                    <a:pt x="2502" y="0"/>
                  </a:moveTo>
                  <a:lnTo>
                    <a:pt x="2502" y="0"/>
                  </a:lnTo>
                  <a:cubicBezTo>
                    <a:pt x="2138" y="14"/>
                    <a:pt x="1771" y="71"/>
                    <a:pt x="1407" y="156"/>
                  </a:cubicBezTo>
                  <a:cubicBezTo>
                    <a:pt x="1081" y="234"/>
                    <a:pt x="645" y="312"/>
                    <a:pt x="226" y="312"/>
                  </a:cubicBezTo>
                  <a:cubicBezTo>
                    <a:pt x="193" y="312"/>
                    <a:pt x="161" y="312"/>
                    <a:pt x="129" y="311"/>
                  </a:cubicBezTo>
                  <a:cubicBezTo>
                    <a:pt x="85" y="408"/>
                    <a:pt x="45" y="506"/>
                    <a:pt x="1" y="604"/>
                  </a:cubicBezTo>
                  <a:cubicBezTo>
                    <a:pt x="395" y="648"/>
                    <a:pt x="746" y="941"/>
                    <a:pt x="759" y="1362"/>
                  </a:cubicBezTo>
                  <a:cubicBezTo>
                    <a:pt x="776" y="1659"/>
                    <a:pt x="662" y="1969"/>
                    <a:pt x="608" y="2249"/>
                  </a:cubicBezTo>
                  <a:cubicBezTo>
                    <a:pt x="591" y="2306"/>
                    <a:pt x="591" y="2347"/>
                    <a:pt x="577" y="2391"/>
                  </a:cubicBezTo>
                  <a:cubicBezTo>
                    <a:pt x="861" y="2249"/>
                    <a:pt x="1140" y="2108"/>
                    <a:pt x="1393" y="1952"/>
                  </a:cubicBezTo>
                  <a:cubicBezTo>
                    <a:pt x="1451" y="1925"/>
                    <a:pt x="1505" y="1885"/>
                    <a:pt x="1562" y="1855"/>
                  </a:cubicBezTo>
                  <a:lnTo>
                    <a:pt x="1562" y="1855"/>
                  </a:lnTo>
                  <a:cubicBezTo>
                    <a:pt x="1503" y="1869"/>
                    <a:pt x="1442" y="1875"/>
                    <a:pt x="1379" y="1875"/>
                  </a:cubicBezTo>
                  <a:cubicBezTo>
                    <a:pt x="1246" y="1875"/>
                    <a:pt x="1109" y="1847"/>
                    <a:pt x="985" y="1801"/>
                  </a:cubicBezTo>
                  <a:cubicBezTo>
                    <a:pt x="861" y="1757"/>
                    <a:pt x="732" y="1615"/>
                    <a:pt x="888" y="1504"/>
                  </a:cubicBezTo>
                  <a:cubicBezTo>
                    <a:pt x="932" y="1468"/>
                    <a:pt x="998" y="1461"/>
                    <a:pt x="1065" y="1461"/>
                  </a:cubicBezTo>
                  <a:cubicBezTo>
                    <a:pt x="1105" y="1461"/>
                    <a:pt x="1145" y="1464"/>
                    <a:pt x="1181" y="1464"/>
                  </a:cubicBezTo>
                  <a:cubicBezTo>
                    <a:pt x="1296" y="1447"/>
                    <a:pt x="1407" y="1433"/>
                    <a:pt x="1518" y="1379"/>
                  </a:cubicBezTo>
                  <a:cubicBezTo>
                    <a:pt x="1815" y="1238"/>
                    <a:pt x="1730" y="1224"/>
                    <a:pt x="2010" y="1110"/>
                  </a:cubicBezTo>
                  <a:cubicBezTo>
                    <a:pt x="2068" y="985"/>
                    <a:pt x="2125" y="874"/>
                    <a:pt x="2165" y="746"/>
                  </a:cubicBezTo>
                  <a:cubicBezTo>
                    <a:pt x="2277" y="506"/>
                    <a:pt x="2391" y="284"/>
                    <a:pt x="2502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55;p54"/>
            <p:cNvSpPr/>
            <p:nvPr/>
          </p:nvSpPr>
          <p:spPr>
            <a:xfrm>
              <a:off x="5024675" y="4414471"/>
              <a:ext cx="273297" cy="491734"/>
            </a:xfrm>
            <a:custGeom>
              <a:avLst/>
              <a:gdLst/>
              <a:ahLst/>
              <a:cxnLst/>
              <a:rect l="l" t="t" r="r" b="b"/>
              <a:pathLst>
                <a:path w="3258" h="5862" extrusionOk="0">
                  <a:moveTo>
                    <a:pt x="2614" y="0"/>
                  </a:moveTo>
                  <a:lnTo>
                    <a:pt x="2614" y="0"/>
                  </a:lnTo>
                  <a:cubicBezTo>
                    <a:pt x="2543" y="27"/>
                    <a:pt x="2472" y="71"/>
                    <a:pt x="2401" y="85"/>
                  </a:cubicBezTo>
                  <a:cubicBezTo>
                    <a:pt x="2260" y="688"/>
                    <a:pt x="2037" y="1278"/>
                    <a:pt x="1771" y="1841"/>
                  </a:cubicBezTo>
                  <a:cubicBezTo>
                    <a:pt x="1447" y="2529"/>
                    <a:pt x="1124" y="3230"/>
                    <a:pt x="759" y="3904"/>
                  </a:cubicBezTo>
                  <a:cubicBezTo>
                    <a:pt x="490" y="4410"/>
                    <a:pt x="254" y="4933"/>
                    <a:pt x="85" y="5479"/>
                  </a:cubicBezTo>
                  <a:cubicBezTo>
                    <a:pt x="55" y="5590"/>
                    <a:pt x="28" y="5732"/>
                    <a:pt x="1" y="5860"/>
                  </a:cubicBezTo>
                  <a:cubicBezTo>
                    <a:pt x="49" y="5860"/>
                    <a:pt x="104" y="5861"/>
                    <a:pt x="161" y="5861"/>
                  </a:cubicBezTo>
                  <a:cubicBezTo>
                    <a:pt x="283" y="5861"/>
                    <a:pt x="415" y="5855"/>
                    <a:pt x="520" y="5816"/>
                  </a:cubicBezTo>
                  <a:cubicBezTo>
                    <a:pt x="520" y="5816"/>
                    <a:pt x="520" y="5802"/>
                    <a:pt x="534" y="5802"/>
                  </a:cubicBezTo>
                  <a:cubicBezTo>
                    <a:pt x="1097" y="4848"/>
                    <a:pt x="1727" y="3921"/>
                    <a:pt x="2290" y="2964"/>
                  </a:cubicBezTo>
                  <a:cubicBezTo>
                    <a:pt x="2654" y="2320"/>
                    <a:pt x="2934" y="1602"/>
                    <a:pt x="3089" y="887"/>
                  </a:cubicBezTo>
                  <a:cubicBezTo>
                    <a:pt x="3160" y="617"/>
                    <a:pt x="3204" y="351"/>
                    <a:pt x="3258" y="85"/>
                  </a:cubicBezTo>
                  <a:lnTo>
                    <a:pt x="3258" y="85"/>
                  </a:lnTo>
                  <a:cubicBezTo>
                    <a:pt x="3187" y="112"/>
                    <a:pt x="3133" y="155"/>
                    <a:pt x="3062" y="182"/>
                  </a:cubicBezTo>
                  <a:cubicBezTo>
                    <a:pt x="2995" y="212"/>
                    <a:pt x="2738" y="373"/>
                    <a:pt x="2582" y="373"/>
                  </a:cubicBezTo>
                  <a:cubicBezTo>
                    <a:pt x="2510" y="373"/>
                    <a:pt x="2459" y="338"/>
                    <a:pt x="2459" y="240"/>
                  </a:cubicBezTo>
                  <a:cubicBezTo>
                    <a:pt x="2445" y="155"/>
                    <a:pt x="2513" y="71"/>
                    <a:pt x="2614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56;p54"/>
            <p:cNvSpPr/>
            <p:nvPr/>
          </p:nvSpPr>
          <p:spPr>
            <a:xfrm>
              <a:off x="5057474" y="3743894"/>
              <a:ext cx="577632" cy="415147"/>
            </a:xfrm>
            <a:custGeom>
              <a:avLst/>
              <a:gdLst/>
              <a:ahLst/>
              <a:cxnLst/>
              <a:rect l="l" t="t" r="r" b="b"/>
              <a:pathLst>
                <a:path w="6886" h="4949" extrusionOk="0">
                  <a:moveTo>
                    <a:pt x="2037" y="1"/>
                  </a:moveTo>
                  <a:cubicBezTo>
                    <a:pt x="1855" y="311"/>
                    <a:pt x="1886" y="830"/>
                    <a:pt x="1926" y="1140"/>
                  </a:cubicBezTo>
                  <a:cubicBezTo>
                    <a:pt x="1970" y="1477"/>
                    <a:pt x="2081" y="1784"/>
                    <a:pt x="2290" y="2067"/>
                  </a:cubicBezTo>
                  <a:cubicBezTo>
                    <a:pt x="2614" y="2516"/>
                    <a:pt x="3049" y="2866"/>
                    <a:pt x="3554" y="3133"/>
                  </a:cubicBezTo>
                  <a:cubicBezTo>
                    <a:pt x="3824" y="3288"/>
                    <a:pt x="4091" y="3429"/>
                    <a:pt x="4357" y="3585"/>
                  </a:cubicBezTo>
                  <a:cubicBezTo>
                    <a:pt x="4498" y="3669"/>
                    <a:pt x="4765" y="3780"/>
                    <a:pt x="4805" y="3962"/>
                  </a:cubicBezTo>
                  <a:cubicBezTo>
                    <a:pt x="4819" y="4090"/>
                    <a:pt x="4778" y="4202"/>
                    <a:pt x="4707" y="4286"/>
                  </a:cubicBezTo>
                  <a:cubicBezTo>
                    <a:pt x="4397" y="4188"/>
                    <a:pt x="4077" y="4175"/>
                    <a:pt x="3753" y="4161"/>
                  </a:cubicBezTo>
                  <a:cubicBezTo>
                    <a:pt x="3705" y="4159"/>
                    <a:pt x="3656" y="4157"/>
                    <a:pt x="3607" y="4157"/>
                  </a:cubicBezTo>
                  <a:cubicBezTo>
                    <a:pt x="3212" y="4157"/>
                    <a:pt x="2816" y="4232"/>
                    <a:pt x="2421" y="4232"/>
                  </a:cubicBezTo>
                  <a:cubicBezTo>
                    <a:pt x="2289" y="4232"/>
                    <a:pt x="2156" y="4224"/>
                    <a:pt x="2024" y="4202"/>
                  </a:cubicBezTo>
                  <a:cubicBezTo>
                    <a:pt x="1407" y="4117"/>
                    <a:pt x="817" y="3851"/>
                    <a:pt x="537" y="3247"/>
                  </a:cubicBezTo>
                  <a:cubicBezTo>
                    <a:pt x="395" y="2964"/>
                    <a:pt x="325" y="2627"/>
                    <a:pt x="325" y="2320"/>
                  </a:cubicBezTo>
                  <a:cubicBezTo>
                    <a:pt x="325" y="2094"/>
                    <a:pt x="368" y="1869"/>
                    <a:pt x="395" y="1660"/>
                  </a:cubicBezTo>
                  <a:cubicBezTo>
                    <a:pt x="325" y="1646"/>
                    <a:pt x="267" y="1633"/>
                    <a:pt x="200" y="1602"/>
                  </a:cubicBezTo>
                  <a:cubicBezTo>
                    <a:pt x="143" y="1717"/>
                    <a:pt x="99" y="1899"/>
                    <a:pt x="72" y="2010"/>
                  </a:cubicBezTo>
                  <a:cubicBezTo>
                    <a:pt x="1" y="2347"/>
                    <a:pt x="31" y="2698"/>
                    <a:pt x="58" y="3022"/>
                  </a:cubicBezTo>
                  <a:cubicBezTo>
                    <a:pt x="99" y="3612"/>
                    <a:pt x="298" y="4188"/>
                    <a:pt x="733" y="4596"/>
                  </a:cubicBezTo>
                  <a:cubicBezTo>
                    <a:pt x="985" y="4835"/>
                    <a:pt x="1350" y="4933"/>
                    <a:pt x="1744" y="4947"/>
                  </a:cubicBezTo>
                  <a:cubicBezTo>
                    <a:pt x="1776" y="4948"/>
                    <a:pt x="1808" y="4948"/>
                    <a:pt x="1841" y="4948"/>
                  </a:cubicBezTo>
                  <a:cubicBezTo>
                    <a:pt x="2260" y="4948"/>
                    <a:pt x="2696" y="4870"/>
                    <a:pt x="3022" y="4792"/>
                  </a:cubicBezTo>
                  <a:cubicBezTo>
                    <a:pt x="3386" y="4707"/>
                    <a:pt x="3753" y="4650"/>
                    <a:pt x="4117" y="4636"/>
                  </a:cubicBezTo>
                  <a:cubicBezTo>
                    <a:pt x="4183" y="4636"/>
                    <a:pt x="4248" y="4630"/>
                    <a:pt x="4309" y="4630"/>
                  </a:cubicBezTo>
                  <a:cubicBezTo>
                    <a:pt x="4340" y="4630"/>
                    <a:pt x="4369" y="4632"/>
                    <a:pt x="4397" y="4636"/>
                  </a:cubicBezTo>
                  <a:cubicBezTo>
                    <a:pt x="4707" y="4636"/>
                    <a:pt x="5018" y="4680"/>
                    <a:pt x="5324" y="4751"/>
                  </a:cubicBezTo>
                  <a:cubicBezTo>
                    <a:pt x="5577" y="4481"/>
                    <a:pt x="5817" y="4215"/>
                    <a:pt x="6056" y="3949"/>
                  </a:cubicBezTo>
                  <a:cubicBezTo>
                    <a:pt x="6322" y="3639"/>
                    <a:pt x="6606" y="3345"/>
                    <a:pt x="6885" y="3065"/>
                  </a:cubicBezTo>
                  <a:lnTo>
                    <a:pt x="6619" y="3065"/>
                  </a:lnTo>
                  <a:cubicBezTo>
                    <a:pt x="6420" y="3049"/>
                    <a:pt x="6211" y="2995"/>
                    <a:pt x="6029" y="2924"/>
                  </a:cubicBezTo>
                  <a:cubicBezTo>
                    <a:pt x="5931" y="2880"/>
                    <a:pt x="5830" y="2826"/>
                    <a:pt x="5732" y="2755"/>
                  </a:cubicBezTo>
                  <a:cubicBezTo>
                    <a:pt x="5677" y="2820"/>
                    <a:pt x="5616" y="2847"/>
                    <a:pt x="5556" y="2847"/>
                  </a:cubicBezTo>
                  <a:cubicBezTo>
                    <a:pt x="5525" y="2847"/>
                    <a:pt x="5495" y="2840"/>
                    <a:pt x="5466" y="2826"/>
                  </a:cubicBezTo>
                  <a:lnTo>
                    <a:pt x="5453" y="2924"/>
                  </a:lnTo>
                  <a:cubicBezTo>
                    <a:pt x="4805" y="2897"/>
                    <a:pt x="4104" y="2769"/>
                    <a:pt x="3487" y="2543"/>
                  </a:cubicBezTo>
                  <a:cubicBezTo>
                    <a:pt x="3022" y="2391"/>
                    <a:pt x="2712" y="2152"/>
                    <a:pt x="2418" y="1757"/>
                  </a:cubicBezTo>
                  <a:cubicBezTo>
                    <a:pt x="2095" y="1322"/>
                    <a:pt x="1953" y="773"/>
                    <a:pt x="2010" y="254"/>
                  </a:cubicBezTo>
                  <a:cubicBezTo>
                    <a:pt x="2010" y="169"/>
                    <a:pt x="2024" y="85"/>
                    <a:pt x="2037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57;p54"/>
            <p:cNvSpPr/>
            <p:nvPr/>
          </p:nvSpPr>
          <p:spPr>
            <a:xfrm>
              <a:off x="4765387" y="3641555"/>
              <a:ext cx="439557" cy="396021"/>
            </a:xfrm>
            <a:custGeom>
              <a:avLst/>
              <a:gdLst/>
              <a:ahLst/>
              <a:cxnLst/>
              <a:rect l="l" t="t" r="r" b="b"/>
              <a:pathLst>
                <a:path w="5240" h="4721" extrusionOk="0">
                  <a:moveTo>
                    <a:pt x="4467" y="0"/>
                  </a:moveTo>
                  <a:cubicBezTo>
                    <a:pt x="4467" y="0"/>
                    <a:pt x="4467" y="14"/>
                    <a:pt x="4454" y="14"/>
                  </a:cubicBezTo>
                  <a:cubicBezTo>
                    <a:pt x="4410" y="71"/>
                    <a:pt x="4370" y="125"/>
                    <a:pt x="4326" y="182"/>
                  </a:cubicBezTo>
                  <a:cubicBezTo>
                    <a:pt x="4332" y="177"/>
                    <a:pt x="4340" y="168"/>
                    <a:pt x="4349" y="158"/>
                  </a:cubicBezTo>
                  <a:lnTo>
                    <a:pt x="4349" y="158"/>
                  </a:lnTo>
                  <a:cubicBezTo>
                    <a:pt x="4205" y="355"/>
                    <a:pt x="4062" y="549"/>
                    <a:pt x="3918" y="759"/>
                  </a:cubicBezTo>
                  <a:lnTo>
                    <a:pt x="3904" y="759"/>
                  </a:lnTo>
                  <a:cubicBezTo>
                    <a:pt x="3554" y="1251"/>
                    <a:pt x="3190" y="1726"/>
                    <a:pt x="2768" y="2161"/>
                  </a:cubicBezTo>
                  <a:cubicBezTo>
                    <a:pt x="2614" y="2334"/>
                    <a:pt x="2434" y="2432"/>
                    <a:pt x="2244" y="2432"/>
                  </a:cubicBezTo>
                  <a:cubicBezTo>
                    <a:pt x="2122" y="2432"/>
                    <a:pt x="1995" y="2391"/>
                    <a:pt x="1868" y="2303"/>
                  </a:cubicBezTo>
                  <a:cubicBezTo>
                    <a:pt x="1575" y="2107"/>
                    <a:pt x="1376" y="1925"/>
                    <a:pt x="1322" y="1558"/>
                  </a:cubicBezTo>
                  <a:cubicBezTo>
                    <a:pt x="1265" y="1278"/>
                    <a:pt x="1406" y="1066"/>
                    <a:pt x="1517" y="813"/>
                  </a:cubicBezTo>
                  <a:cubicBezTo>
                    <a:pt x="1615" y="560"/>
                    <a:pt x="1474" y="324"/>
                    <a:pt x="1221" y="223"/>
                  </a:cubicBezTo>
                  <a:cubicBezTo>
                    <a:pt x="1136" y="192"/>
                    <a:pt x="1048" y="178"/>
                    <a:pt x="960" y="178"/>
                  </a:cubicBezTo>
                  <a:cubicBezTo>
                    <a:pt x="772" y="178"/>
                    <a:pt x="585" y="241"/>
                    <a:pt x="422" y="337"/>
                  </a:cubicBezTo>
                  <a:cubicBezTo>
                    <a:pt x="294" y="391"/>
                    <a:pt x="182" y="493"/>
                    <a:pt x="85" y="590"/>
                  </a:cubicBezTo>
                  <a:cubicBezTo>
                    <a:pt x="58" y="617"/>
                    <a:pt x="27" y="644"/>
                    <a:pt x="0" y="688"/>
                  </a:cubicBezTo>
                  <a:cubicBezTo>
                    <a:pt x="27" y="813"/>
                    <a:pt x="58" y="927"/>
                    <a:pt x="98" y="1052"/>
                  </a:cubicBezTo>
                  <a:cubicBezTo>
                    <a:pt x="229" y="900"/>
                    <a:pt x="394" y="781"/>
                    <a:pt x="593" y="781"/>
                  </a:cubicBezTo>
                  <a:cubicBezTo>
                    <a:pt x="650" y="781"/>
                    <a:pt x="710" y="791"/>
                    <a:pt x="772" y="813"/>
                  </a:cubicBezTo>
                  <a:cubicBezTo>
                    <a:pt x="1025" y="897"/>
                    <a:pt x="1012" y="1221"/>
                    <a:pt x="1012" y="1433"/>
                  </a:cubicBezTo>
                  <a:cubicBezTo>
                    <a:pt x="998" y="1571"/>
                    <a:pt x="985" y="1713"/>
                    <a:pt x="1012" y="1855"/>
                  </a:cubicBezTo>
                  <a:cubicBezTo>
                    <a:pt x="1039" y="1966"/>
                    <a:pt x="1096" y="2094"/>
                    <a:pt x="1167" y="2192"/>
                  </a:cubicBezTo>
                  <a:cubicBezTo>
                    <a:pt x="1305" y="2387"/>
                    <a:pt x="1474" y="2613"/>
                    <a:pt x="1713" y="2684"/>
                  </a:cubicBezTo>
                  <a:cubicBezTo>
                    <a:pt x="1912" y="2738"/>
                    <a:pt x="2107" y="2795"/>
                    <a:pt x="2316" y="2809"/>
                  </a:cubicBezTo>
                  <a:cubicBezTo>
                    <a:pt x="2331" y="2810"/>
                    <a:pt x="2346" y="2810"/>
                    <a:pt x="2361" y="2810"/>
                  </a:cubicBezTo>
                  <a:cubicBezTo>
                    <a:pt x="2556" y="2810"/>
                    <a:pt x="2736" y="2729"/>
                    <a:pt x="2893" y="2613"/>
                  </a:cubicBezTo>
                  <a:cubicBezTo>
                    <a:pt x="3048" y="2472"/>
                    <a:pt x="3190" y="2290"/>
                    <a:pt x="3314" y="2134"/>
                  </a:cubicBezTo>
                  <a:cubicBezTo>
                    <a:pt x="3443" y="1966"/>
                    <a:pt x="3540" y="1784"/>
                    <a:pt x="3652" y="1602"/>
                  </a:cubicBezTo>
                  <a:cubicBezTo>
                    <a:pt x="3766" y="1403"/>
                    <a:pt x="3877" y="1207"/>
                    <a:pt x="4002" y="1012"/>
                  </a:cubicBezTo>
                  <a:cubicBezTo>
                    <a:pt x="4060" y="927"/>
                    <a:pt x="4117" y="857"/>
                    <a:pt x="4171" y="772"/>
                  </a:cubicBezTo>
                  <a:lnTo>
                    <a:pt x="4171" y="772"/>
                  </a:lnTo>
                  <a:cubicBezTo>
                    <a:pt x="4171" y="786"/>
                    <a:pt x="4171" y="799"/>
                    <a:pt x="4157" y="813"/>
                  </a:cubicBezTo>
                  <a:cubicBezTo>
                    <a:pt x="4103" y="1110"/>
                    <a:pt x="4033" y="1420"/>
                    <a:pt x="4019" y="1726"/>
                  </a:cubicBezTo>
                  <a:cubicBezTo>
                    <a:pt x="3989" y="2077"/>
                    <a:pt x="4019" y="2445"/>
                    <a:pt x="4103" y="2795"/>
                  </a:cubicBezTo>
                  <a:cubicBezTo>
                    <a:pt x="4117" y="2836"/>
                    <a:pt x="4130" y="2880"/>
                    <a:pt x="4130" y="2920"/>
                  </a:cubicBezTo>
                  <a:cubicBezTo>
                    <a:pt x="4201" y="3190"/>
                    <a:pt x="4299" y="3443"/>
                    <a:pt x="4370" y="3695"/>
                  </a:cubicBezTo>
                  <a:cubicBezTo>
                    <a:pt x="4440" y="3877"/>
                    <a:pt x="4494" y="4059"/>
                    <a:pt x="4565" y="4228"/>
                  </a:cubicBezTo>
                  <a:cubicBezTo>
                    <a:pt x="4761" y="4454"/>
                    <a:pt x="4987" y="4636"/>
                    <a:pt x="5239" y="4720"/>
                  </a:cubicBezTo>
                  <a:cubicBezTo>
                    <a:pt x="4902" y="4130"/>
                    <a:pt x="4636" y="3540"/>
                    <a:pt x="4481" y="2880"/>
                  </a:cubicBezTo>
                  <a:cubicBezTo>
                    <a:pt x="4454" y="2738"/>
                    <a:pt x="4424" y="2583"/>
                    <a:pt x="4410" y="2431"/>
                  </a:cubicBezTo>
                  <a:cubicBezTo>
                    <a:pt x="4326" y="1770"/>
                    <a:pt x="4424" y="1096"/>
                    <a:pt x="4592" y="449"/>
                  </a:cubicBezTo>
                  <a:cubicBezTo>
                    <a:pt x="4609" y="364"/>
                    <a:pt x="4636" y="267"/>
                    <a:pt x="4676" y="182"/>
                  </a:cubicBezTo>
                  <a:cubicBezTo>
                    <a:pt x="4592" y="125"/>
                    <a:pt x="4525" y="71"/>
                    <a:pt x="4467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58;p54"/>
            <p:cNvSpPr/>
            <p:nvPr/>
          </p:nvSpPr>
          <p:spPr>
            <a:xfrm>
              <a:off x="4899686" y="3345441"/>
              <a:ext cx="299302" cy="500206"/>
            </a:xfrm>
            <a:custGeom>
              <a:avLst/>
              <a:gdLst/>
              <a:ahLst/>
              <a:cxnLst/>
              <a:rect l="l" t="t" r="r" b="b"/>
              <a:pathLst>
                <a:path w="3568" h="5963" extrusionOk="0">
                  <a:moveTo>
                    <a:pt x="600" y="1"/>
                  </a:moveTo>
                  <a:cubicBezTo>
                    <a:pt x="398" y="1"/>
                    <a:pt x="196" y="24"/>
                    <a:pt x="1" y="75"/>
                  </a:cubicBezTo>
                  <a:cubicBezTo>
                    <a:pt x="324" y="115"/>
                    <a:pt x="618" y="199"/>
                    <a:pt x="914" y="341"/>
                  </a:cubicBezTo>
                  <a:cubicBezTo>
                    <a:pt x="1012" y="381"/>
                    <a:pt x="1096" y="439"/>
                    <a:pt x="1194" y="496"/>
                  </a:cubicBezTo>
                  <a:cubicBezTo>
                    <a:pt x="1589" y="719"/>
                    <a:pt x="1926" y="1042"/>
                    <a:pt x="2179" y="1423"/>
                  </a:cubicBezTo>
                  <a:cubicBezTo>
                    <a:pt x="2334" y="1646"/>
                    <a:pt x="2502" y="1885"/>
                    <a:pt x="2587" y="2138"/>
                  </a:cubicBezTo>
                  <a:cubicBezTo>
                    <a:pt x="2641" y="2307"/>
                    <a:pt x="2614" y="2489"/>
                    <a:pt x="2543" y="2657"/>
                  </a:cubicBezTo>
                  <a:cubicBezTo>
                    <a:pt x="2516" y="2741"/>
                    <a:pt x="2472" y="2826"/>
                    <a:pt x="2432" y="2897"/>
                  </a:cubicBezTo>
                  <a:cubicBezTo>
                    <a:pt x="2303" y="3122"/>
                    <a:pt x="2108" y="3348"/>
                    <a:pt x="1953" y="3557"/>
                  </a:cubicBezTo>
                  <a:lnTo>
                    <a:pt x="1939" y="3571"/>
                  </a:lnTo>
                  <a:cubicBezTo>
                    <a:pt x="1939" y="3584"/>
                    <a:pt x="1939" y="3584"/>
                    <a:pt x="1926" y="3601"/>
                  </a:cubicBezTo>
                  <a:cubicBezTo>
                    <a:pt x="1757" y="3837"/>
                    <a:pt x="1575" y="4090"/>
                    <a:pt x="1390" y="4329"/>
                  </a:cubicBezTo>
                  <a:lnTo>
                    <a:pt x="1390" y="4343"/>
                  </a:lnTo>
                  <a:cubicBezTo>
                    <a:pt x="1026" y="4822"/>
                    <a:pt x="662" y="5300"/>
                    <a:pt x="254" y="5749"/>
                  </a:cubicBezTo>
                  <a:cubicBezTo>
                    <a:pt x="227" y="5762"/>
                    <a:pt x="210" y="5776"/>
                    <a:pt x="196" y="5793"/>
                  </a:cubicBezTo>
                  <a:cubicBezTo>
                    <a:pt x="227" y="5806"/>
                    <a:pt x="254" y="5820"/>
                    <a:pt x="267" y="5833"/>
                  </a:cubicBezTo>
                  <a:cubicBezTo>
                    <a:pt x="394" y="5921"/>
                    <a:pt x="521" y="5962"/>
                    <a:pt x="643" y="5962"/>
                  </a:cubicBezTo>
                  <a:cubicBezTo>
                    <a:pt x="833" y="5962"/>
                    <a:pt x="1013" y="5864"/>
                    <a:pt x="1167" y="5691"/>
                  </a:cubicBezTo>
                  <a:cubicBezTo>
                    <a:pt x="1589" y="5256"/>
                    <a:pt x="1953" y="4781"/>
                    <a:pt x="2303" y="4289"/>
                  </a:cubicBezTo>
                  <a:lnTo>
                    <a:pt x="2317" y="4289"/>
                  </a:lnTo>
                  <a:cubicBezTo>
                    <a:pt x="2502" y="4036"/>
                    <a:pt x="2684" y="3783"/>
                    <a:pt x="2853" y="3544"/>
                  </a:cubicBezTo>
                  <a:cubicBezTo>
                    <a:pt x="2866" y="3544"/>
                    <a:pt x="2866" y="3530"/>
                    <a:pt x="2866" y="3530"/>
                  </a:cubicBezTo>
                  <a:lnTo>
                    <a:pt x="2880" y="3517"/>
                  </a:lnTo>
                  <a:cubicBezTo>
                    <a:pt x="3035" y="3291"/>
                    <a:pt x="3231" y="3079"/>
                    <a:pt x="3359" y="2843"/>
                  </a:cubicBezTo>
                  <a:cubicBezTo>
                    <a:pt x="3399" y="2772"/>
                    <a:pt x="3443" y="2687"/>
                    <a:pt x="3470" y="2603"/>
                  </a:cubicBezTo>
                  <a:cubicBezTo>
                    <a:pt x="3541" y="2435"/>
                    <a:pt x="3568" y="2253"/>
                    <a:pt x="3514" y="2098"/>
                  </a:cubicBezTo>
                  <a:cubicBezTo>
                    <a:pt x="3429" y="1845"/>
                    <a:pt x="3261" y="1605"/>
                    <a:pt x="3106" y="1379"/>
                  </a:cubicBezTo>
                  <a:cubicBezTo>
                    <a:pt x="2853" y="1002"/>
                    <a:pt x="2516" y="678"/>
                    <a:pt x="2121" y="439"/>
                  </a:cubicBezTo>
                  <a:cubicBezTo>
                    <a:pt x="2024" y="381"/>
                    <a:pt x="1926" y="328"/>
                    <a:pt x="1828" y="284"/>
                  </a:cubicBezTo>
                  <a:cubicBezTo>
                    <a:pt x="1448" y="104"/>
                    <a:pt x="1022" y="1"/>
                    <a:pt x="600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59;p54"/>
            <p:cNvSpPr/>
            <p:nvPr/>
          </p:nvSpPr>
          <p:spPr>
            <a:xfrm>
              <a:off x="5308626" y="4204591"/>
              <a:ext cx="207448" cy="253836"/>
            </a:xfrm>
            <a:custGeom>
              <a:avLst/>
              <a:gdLst/>
              <a:ahLst/>
              <a:cxnLst/>
              <a:rect l="l" t="t" r="r" b="b"/>
              <a:pathLst>
                <a:path w="2473" h="3026" extrusionOk="0">
                  <a:moveTo>
                    <a:pt x="1616" y="1"/>
                  </a:moveTo>
                  <a:cubicBezTo>
                    <a:pt x="1531" y="1"/>
                    <a:pt x="1319" y="58"/>
                    <a:pt x="1137" y="102"/>
                  </a:cubicBezTo>
                  <a:cubicBezTo>
                    <a:pt x="1150" y="297"/>
                    <a:pt x="1194" y="466"/>
                    <a:pt x="1292" y="662"/>
                  </a:cubicBezTo>
                  <a:cubicBezTo>
                    <a:pt x="1376" y="844"/>
                    <a:pt x="1504" y="1029"/>
                    <a:pt x="1656" y="1154"/>
                  </a:cubicBezTo>
                  <a:cubicBezTo>
                    <a:pt x="1757" y="1252"/>
                    <a:pt x="1784" y="1407"/>
                    <a:pt x="1687" y="1504"/>
                  </a:cubicBezTo>
                  <a:cubicBezTo>
                    <a:pt x="1616" y="1602"/>
                    <a:pt x="1531" y="1703"/>
                    <a:pt x="1461" y="1757"/>
                  </a:cubicBezTo>
                  <a:lnTo>
                    <a:pt x="1447" y="1757"/>
                  </a:lnTo>
                  <a:cubicBezTo>
                    <a:pt x="1319" y="1855"/>
                    <a:pt x="1167" y="1939"/>
                    <a:pt x="955" y="2094"/>
                  </a:cubicBezTo>
                  <a:cubicBezTo>
                    <a:pt x="914" y="2125"/>
                    <a:pt x="871" y="2152"/>
                    <a:pt x="830" y="2179"/>
                  </a:cubicBezTo>
                  <a:cubicBezTo>
                    <a:pt x="844" y="2192"/>
                    <a:pt x="844" y="2223"/>
                    <a:pt x="844" y="2249"/>
                  </a:cubicBezTo>
                  <a:cubicBezTo>
                    <a:pt x="844" y="2378"/>
                    <a:pt x="476" y="2502"/>
                    <a:pt x="392" y="2560"/>
                  </a:cubicBezTo>
                  <a:cubicBezTo>
                    <a:pt x="267" y="2644"/>
                    <a:pt x="1" y="2839"/>
                    <a:pt x="169" y="2981"/>
                  </a:cubicBezTo>
                  <a:cubicBezTo>
                    <a:pt x="213" y="3012"/>
                    <a:pt x="258" y="3025"/>
                    <a:pt x="303" y="3025"/>
                  </a:cubicBezTo>
                  <a:cubicBezTo>
                    <a:pt x="416" y="3025"/>
                    <a:pt x="528" y="2944"/>
                    <a:pt x="618" y="2883"/>
                  </a:cubicBezTo>
                  <a:cubicBezTo>
                    <a:pt x="844" y="2755"/>
                    <a:pt x="1053" y="2630"/>
                    <a:pt x="1265" y="2475"/>
                  </a:cubicBezTo>
                  <a:cubicBezTo>
                    <a:pt x="1488" y="2320"/>
                    <a:pt x="1643" y="2223"/>
                    <a:pt x="1771" y="2125"/>
                  </a:cubicBezTo>
                  <a:cubicBezTo>
                    <a:pt x="1939" y="2010"/>
                    <a:pt x="2064" y="1872"/>
                    <a:pt x="2219" y="1602"/>
                  </a:cubicBezTo>
                  <a:cubicBezTo>
                    <a:pt x="2219" y="1589"/>
                    <a:pt x="2233" y="1575"/>
                    <a:pt x="2233" y="1562"/>
                  </a:cubicBezTo>
                  <a:cubicBezTo>
                    <a:pt x="2317" y="1420"/>
                    <a:pt x="2401" y="1225"/>
                    <a:pt x="2472" y="1056"/>
                  </a:cubicBezTo>
                  <a:lnTo>
                    <a:pt x="2472" y="1056"/>
                  </a:lnTo>
                  <a:cubicBezTo>
                    <a:pt x="2426" y="1082"/>
                    <a:pt x="2380" y="1099"/>
                    <a:pt x="2331" y="1099"/>
                  </a:cubicBezTo>
                  <a:cubicBezTo>
                    <a:pt x="2304" y="1099"/>
                    <a:pt x="2276" y="1094"/>
                    <a:pt x="2246" y="1083"/>
                  </a:cubicBezTo>
                  <a:cubicBezTo>
                    <a:pt x="2206" y="1056"/>
                    <a:pt x="2162" y="1043"/>
                    <a:pt x="2135" y="1029"/>
                  </a:cubicBezTo>
                  <a:cubicBezTo>
                    <a:pt x="2094" y="1012"/>
                    <a:pt x="2064" y="985"/>
                    <a:pt x="2037" y="972"/>
                  </a:cubicBezTo>
                  <a:cubicBezTo>
                    <a:pt x="1926" y="887"/>
                    <a:pt x="1825" y="790"/>
                    <a:pt x="1740" y="692"/>
                  </a:cubicBezTo>
                  <a:cubicBezTo>
                    <a:pt x="1616" y="550"/>
                    <a:pt x="1572" y="368"/>
                    <a:pt x="1558" y="186"/>
                  </a:cubicBezTo>
                  <a:cubicBezTo>
                    <a:pt x="1545" y="115"/>
                    <a:pt x="1572" y="45"/>
                    <a:pt x="1616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60;p54"/>
            <p:cNvSpPr/>
            <p:nvPr/>
          </p:nvSpPr>
          <p:spPr>
            <a:xfrm>
              <a:off x="4923174" y="4890435"/>
              <a:ext cx="115761" cy="195536"/>
            </a:xfrm>
            <a:custGeom>
              <a:avLst/>
              <a:gdLst/>
              <a:ahLst/>
              <a:cxnLst/>
              <a:rect l="l" t="t" r="r" b="b"/>
              <a:pathLst>
                <a:path w="1380" h="2331" extrusionOk="0">
                  <a:moveTo>
                    <a:pt x="604" y="0"/>
                  </a:moveTo>
                  <a:lnTo>
                    <a:pt x="591" y="17"/>
                  </a:lnTo>
                  <a:cubicBezTo>
                    <a:pt x="537" y="128"/>
                    <a:pt x="466" y="253"/>
                    <a:pt x="409" y="368"/>
                  </a:cubicBezTo>
                  <a:cubicBezTo>
                    <a:pt x="297" y="621"/>
                    <a:pt x="199" y="887"/>
                    <a:pt x="98" y="1140"/>
                  </a:cubicBezTo>
                  <a:cubicBezTo>
                    <a:pt x="44" y="1265"/>
                    <a:pt x="1" y="1420"/>
                    <a:pt x="58" y="1561"/>
                  </a:cubicBezTo>
                  <a:cubicBezTo>
                    <a:pt x="85" y="1646"/>
                    <a:pt x="115" y="1730"/>
                    <a:pt x="142" y="1814"/>
                  </a:cubicBezTo>
                  <a:cubicBezTo>
                    <a:pt x="169" y="1885"/>
                    <a:pt x="183" y="1996"/>
                    <a:pt x="240" y="2040"/>
                  </a:cubicBezTo>
                  <a:cubicBezTo>
                    <a:pt x="284" y="2094"/>
                    <a:pt x="382" y="2138"/>
                    <a:pt x="452" y="2165"/>
                  </a:cubicBezTo>
                  <a:cubicBezTo>
                    <a:pt x="564" y="2209"/>
                    <a:pt x="661" y="2236"/>
                    <a:pt x="773" y="2249"/>
                  </a:cubicBezTo>
                  <a:cubicBezTo>
                    <a:pt x="877" y="2271"/>
                    <a:pt x="1007" y="2331"/>
                    <a:pt x="1120" y="2331"/>
                  </a:cubicBezTo>
                  <a:cubicBezTo>
                    <a:pt x="1146" y="2331"/>
                    <a:pt x="1171" y="2327"/>
                    <a:pt x="1194" y="2320"/>
                  </a:cubicBezTo>
                  <a:cubicBezTo>
                    <a:pt x="1265" y="2293"/>
                    <a:pt x="1336" y="2249"/>
                    <a:pt x="1379" y="2178"/>
                  </a:cubicBezTo>
                  <a:lnTo>
                    <a:pt x="1363" y="2178"/>
                  </a:lnTo>
                  <a:cubicBezTo>
                    <a:pt x="1238" y="2151"/>
                    <a:pt x="1127" y="2124"/>
                    <a:pt x="999" y="2067"/>
                  </a:cubicBezTo>
                  <a:cubicBezTo>
                    <a:pt x="914" y="2040"/>
                    <a:pt x="803" y="1996"/>
                    <a:pt x="746" y="1925"/>
                  </a:cubicBezTo>
                  <a:cubicBezTo>
                    <a:pt x="688" y="1871"/>
                    <a:pt x="675" y="1743"/>
                    <a:pt x="648" y="1673"/>
                  </a:cubicBezTo>
                  <a:cubicBezTo>
                    <a:pt x="621" y="1575"/>
                    <a:pt x="564" y="1477"/>
                    <a:pt x="537" y="1379"/>
                  </a:cubicBezTo>
                  <a:cubicBezTo>
                    <a:pt x="493" y="1211"/>
                    <a:pt x="537" y="1042"/>
                    <a:pt x="591" y="887"/>
                  </a:cubicBezTo>
                  <a:cubicBezTo>
                    <a:pt x="648" y="759"/>
                    <a:pt x="688" y="634"/>
                    <a:pt x="746" y="506"/>
                  </a:cubicBezTo>
                  <a:cubicBezTo>
                    <a:pt x="789" y="395"/>
                    <a:pt x="843" y="270"/>
                    <a:pt x="887" y="155"/>
                  </a:cubicBezTo>
                  <a:cubicBezTo>
                    <a:pt x="789" y="128"/>
                    <a:pt x="675" y="85"/>
                    <a:pt x="604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61;p54"/>
            <p:cNvSpPr/>
            <p:nvPr/>
          </p:nvSpPr>
          <p:spPr>
            <a:xfrm>
              <a:off x="4737117" y="3623268"/>
              <a:ext cx="256856" cy="351814"/>
            </a:xfrm>
            <a:custGeom>
              <a:avLst/>
              <a:gdLst/>
              <a:ahLst/>
              <a:cxnLst/>
              <a:rect l="l" t="t" r="r" b="b"/>
              <a:pathLst>
                <a:path w="3062" h="4194" extrusionOk="0">
                  <a:moveTo>
                    <a:pt x="1592" y="57"/>
                  </a:moveTo>
                  <a:cubicBezTo>
                    <a:pt x="1605" y="57"/>
                    <a:pt x="1620" y="63"/>
                    <a:pt x="1629" y="63"/>
                  </a:cubicBezTo>
                  <a:cubicBezTo>
                    <a:pt x="1659" y="77"/>
                    <a:pt x="1726" y="134"/>
                    <a:pt x="1811" y="205"/>
                  </a:cubicBezTo>
                  <a:lnTo>
                    <a:pt x="98" y="1159"/>
                  </a:lnTo>
                  <a:lnTo>
                    <a:pt x="71" y="1031"/>
                  </a:lnTo>
                  <a:cubicBezTo>
                    <a:pt x="58" y="990"/>
                    <a:pt x="84" y="933"/>
                    <a:pt x="125" y="920"/>
                  </a:cubicBezTo>
                  <a:cubicBezTo>
                    <a:pt x="267" y="879"/>
                    <a:pt x="577" y="680"/>
                    <a:pt x="857" y="485"/>
                  </a:cubicBezTo>
                  <a:cubicBezTo>
                    <a:pt x="1153" y="289"/>
                    <a:pt x="1447" y="104"/>
                    <a:pt x="1575" y="63"/>
                  </a:cubicBezTo>
                  <a:cubicBezTo>
                    <a:pt x="1579" y="59"/>
                    <a:pt x="1585" y="57"/>
                    <a:pt x="1592" y="57"/>
                  </a:cubicBezTo>
                  <a:close/>
                  <a:moveTo>
                    <a:pt x="1868" y="232"/>
                  </a:moveTo>
                  <a:cubicBezTo>
                    <a:pt x="2023" y="357"/>
                    <a:pt x="2232" y="542"/>
                    <a:pt x="2431" y="711"/>
                  </a:cubicBezTo>
                  <a:lnTo>
                    <a:pt x="1504" y="1638"/>
                  </a:lnTo>
                  <a:lnTo>
                    <a:pt x="1504" y="1567"/>
                  </a:lnTo>
                  <a:cubicBezTo>
                    <a:pt x="1490" y="1425"/>
                    <a:pt x="1447" y="1132"/>
                    <a:pt x="1433" y="920"/>
                  </a:cubicBezTo>
                  <a:cubicBezTo>
                    <a:pt x="1433" y="862"/>
                    <a:pt x="1406" y="822"/>
                    <a:pt x="1362" y="808"/>
                  </a:cubicBezTo>
                  <a:cubicBezTo>
                    <a:pt x="1349" y="795"/>
                    <a:pt x="1322" y="778"/>
                    <a:pt x="1291" y="778"/>
                  </a:cubicBezTo>
                  <a:cubicBezTo>
                    <a:pt x="1264" y="778"/>
                    <a:pt x="1251" y="795"/>
                    <a:pt x="1221" y="808"/>
                  </a:cubicBezTo>
                  <a:cubicBezTo>
                    <a:pt x="1025" y="906"/>
                    <a:pt x="843" y="1017"/>
                    <a:pt x="648" y="1145"/>
                  </a:cubicBezTo>
                  <a:lnTo>
                    <a:pt x="590" y="1172"/>
                  </a:lnTo>
                  <a:cubicBezTo>
                    <a:pt x="506" y="1230"/>
                    <a:pt x="378" y="1314"/>
                    <a:pt x="280" y="1385"/>
                  </a:cubicBezTo>
                  <a:cubicBezTo>
                    <a:pt x="270" y="1394"/>
                    <a:pt x="254" y="1404"/>
                    <a:pt x="235" y="1404"/>
                  </a:cubicBezTo>
                  <a:cubicBezTo>
                    <a:pt x="227" y="1404"/>
                    <a:pt x="218" y="1402"/>
                    <a:pt x="209" y="1398"/>
                  </a:cubicBezTo>
                  <a:cubicBezTo>
                    <a:pt x="182" y="1385"/>
                    <a:pt x="155" y="1368"/>
                    <a:pt x="155" y="1341"/>
                  </a:cubicBezTo>
                  <a:lnTo>
                    <a:pt x="111" y="1216"/>
                  </a:lnTo>
                  <a:lnTo>
                    <a:pt x="1868" y="232"/>
                  </a:lnTo>
                  <a:close/>
                  <a:moveTo>
                    <a:pt x="2471" y="738"/>
                  </a:moveTo>
                  <a:cubicBezTo>
                    <a:pt x="2542" y="808"/>
                    <a:pt x="2627" y="862"/>
                    <a:pt x="2684" y="920"/>
                  </a:cubicBezTo>
                  <a:lnTo>
                    <a:pt x="674" y="3000"/>
                  </a:lnTo>
                  <a:lnTo>
                    <a:pt x="533" y="2787"/>
                  </a:lnTo>
                  <a:cubicBezTo>
                    <a:pt x="506" y="2760"/>
                    <a:pt x="519" y="2717"/>
                    <a:pt x="533" y="2690"/>
                  </a:cubicBezTo>
                  <a:cubicBezTo>
                    <a:pt x="590" y="2619"/>
                    <a:pt x="661" y="2548"/>
                    <a:pt x="715" y="2494"/>
                  </a:cubicBezTo>
                  <a:cubicBezTo>
                    <a:pt x="816" y="2396"/>
                    <a:pt x="1251" y="1975"/>
                    <a:pt x="1433" y="1789"/>
                  </a:cubicBezTo>
                  <a:lnTo>
                    <a:pt x="2471" y="738"/>
                  </a:lnTo>
                  <a:close/>
                  <a:moveTo>
                    <a:pt x="2724" y="963"/>
                  </a:moveTo>
                  <a:cubicBezTo>
                    <a:pt x="2755" y="990"/>
                    <a:pt x="2782" y="1017"/>
                    <a:pt x="2809" y="1031"/>
                  </a:cubicBezTo>
                  <a:lnTo>
                    <a:pt x="2950" y="1159"/>
                  </a:lnTo>
                  <a:cubicBezTo>
                    <a:pt x="2991" y="1186"/>
                    <a:pt x="2991" y="1257"/>
                    <a:pt x="2964" y="1301"/>
                  </a:cubicBezTo>
                  <a:cubicBezTo>
                    <a:pt x="2852" y="1439"/>
                    <a:pt x="2600" y="1692"/>
                    <a:pt x="2417" y="1874"/>
                  </a:cubicBezTo>
                  <a:cubicBezTo>
                    <a:pt x="2316" y="1975"/>
                    <a:pt x="2232" y="2059"/>
                    <a:pt x="2205" y="2100"/>
                  </a:cubicBezTo>
                  <a:cubicBezTo>
                    <a:pt x="2192" y="2127"/>
                    <a:pt x="2148" y="2170"/>
                    <a:pt x="2121" y="2197"/>
                  </a:cubicBezTo>
                  <a:lnTo>
                    <a:pt x="914" y="3364"/>
                  </a:lnTo>
                  <a:lnTo>
                    <a:pt x="701" y="3040"/>
                  </a:lnTo>
                  <a:lnTo>
                    <a:pt x="2724" y="963"/>
                  </a:lnTo>
                  <a:close/>
                  <a:moveTo>
                    <a:pt x="2063" y="2325"/>
                  </a:moveTo>
                  <a:cubicBezTo>
                    <a:pt x="2063" y="2366"/>
                    <a:pt x="2080" y="2396"/>
                    <a:pt x="2107" y="2437"/>
                  </a:cubicBezTo>
                  <a:lnTo>
                    <a:pt x="2262" y="2690"/>
                  </a:lnTo>
                  <a:lnTo>
                    <a:pt x="1194" y="3785"/>
                  </a:lnTo>
                  <a:lnTo>
                    <a:pt x="941" y="3408"/>
                  </a:lnTo>
                  <a:lnTo>
                    <a:pt x="2063" y="2325"/>
                  </a:lnTo>
                  <a:close/>
                  <a:moveTo>
                    <a:pt x="2303" y="2733"/>
                  </a:moveTo>
                  <a:lnTo>
                    <a:pt x="2417" y="2929"/>
                  </a:lnTo>
                  <a:cubicBezTo>
                    <a:pt x="2458" y="2969"/>
                    <a:pt x="2444" y="3040"/>
                    <a:pt x="2417" y="3084"/>
                  </a:cubicBezTo>
                  <a:cubicBezTo>
                    <a:pt x="2333" y="3168"/>
                    <a:pt x="2205" y="3323"/>
                    <a:pt x="2165" y="3364"/>
                  </a:cubicBezTo>
                  <a:cubicBezTo>
                    <a:pt x="2050" y="3475"/>
                    <a:pt x="1952" y="3603"/>
                    <a:pt x="1854" y="3714"/>
                  </a:cubicBezTo>
                  <a:lnTo>
                    <a:pt x="1827" y="3745"/>
                  </a:lnTo>
                  <a:cubicBezTo>
                    <a:pt x="1757" y="3829"/>
                    <a:pt x="1629" y="3981"/>
                    <a:pt x="1531" y="4095"/>
                  </a:cubicBezTo>
                  <a:cubicBezTo>
                    <a:pt x="1517" y="4122"/>
                    <a:pt x="1490" y="4136"/>
                    <a:pt x="1460" y="4136"/>
                  </a:cubicBezTo>
                  <a:cubicBezTo>
                    <a:pt x="1433" y="4136"/>
                    <a:pt x="1406" y="4122"/>
                    <a:pt x="1389" y="4095"/>
                  </a:cubicBezTo>
                  <a:lnTo>
                    <a:pt x="1221" y="3843"/>
                  </a:lnTo>
                  <a:lnTo>
                    <a:pt x="2303" y="2733"/>
                  </a:lnTo>
                  <a:close/>
                  <a:moveTo>
                    <a:pt x="1584" y="0"/>
                  </a:moveTo>
                  <a:cubicBezTo>
                    <a:pt x="1575" y="0"/>
                    <a:pt x="1567" y="2"/>
                    <a:pt x="1558" y="6"/>
                  </a:cubicBezTo>
                  <a:cubicBezTo>
                    <a:pt x="1420" y="50"/>
                    <a:pt x="1136" y="232"/>
                    <a:pt x="830" y="441"/>
                  </a:cubicBezTo>
                  <a:cubicBezTo>
                    <a:pt x="546" y="626"/>
                    <a:pt x="240" y="822"/>
                    <a:pt x="111" y="879"/>
                  </a:cubicBezTo>
                  <a:cubicBezTo>
                    <a:pt x="27" y="893"/>
                    <a:pt x="0" y="977"/>
                    <a:pt x="14" y="1048"/>
                  </a:cubicBezTo>
                  <a:lnTo>
                    <a:pt x="98" y="1354"/>
                  </a:lnTo>
                  <a:cubicBezTo>
                    <a:pt x="111" y="1398"/>
                    <a:pt x="142" y="1439"/>
                    <a:pt x="182" y="1452"/>
                  </a:cubicBezTo>
                  <a:cubicBezTo>
                    <a:pt x="198" y="1457"/>
                    <a:pt x="213" y="1459"/>
                    <a:pt x="226" y="1459"/>
                  </a:cubicBezTo>
                  <a:cubicBezTo>
                    <a:pt x="262" y="1459"/>
                    <a:pt x="292" y="1445"/>
                    <a:pt x="324" y="1425"/>
                  </a:cubicBezTo>
                  <a:cubicBezTo>
                    <a:pt x="408" y="1368"/>
                    <a:pt x="533" y="1270"/>
                    <a:pt x="617" y="1230"/>
                  </a:cubicBezTo>
                  <a:lnTo>
                    <a:pt x="674" y="1186"/>
                  </a:lnTo>
                  <a:cubicBezTo>
                    <a:pt x="870" y="1075"/>
                    <a:pt x="1052" y="947"/>
                    <a:pt x="1251" y="849"/>
                  </a:cubicBezTo>
                  <a:cubicBezTo>
                    <a:pt x="1264" y="842"/>
                    <a:pt x="1278" y="839"/>
                    <a:pt x="1292" y="839"/>
                  </a:cubicBezTo>
                  <a:cubicBezTo>
                    <a:pt x="1306" y="839"/>
                    <a:pt x="1320" y="842"/>
                    <a:pt x="1335" y="849"/>
                  </a:cubicBezTo>
                  <a:cubicBezTo>
                    <a:pt x="1362" y="862"/>
                    <a:pt x="1376" y="893"/>
                    <a:pt x="1376" y="920"/>
                  </a:cubicBezTo>
                  <a:cubicBezTo>
                    <a:pt x="1389" y="1145"/>
                    <a:pt x="1433" y="1425"/>
                    <a:pt x="1447" y="1580"/>
                  </a:cubicBezTo>
                  <a:cubicBezTo>
                    <a:pt x="1460" y="1638"/>
                    <a:pt x="1433" y="1705"/>
                    <a:pt x="1389" y="1749"/>
                  </a:cubicBezTo>
                  <a:cubicBezTo>
                    <a:pt x="1207" y="1931"/>
                    <a:pt x="772" y="2352"/>
                    <a:pt x="674" y="2450"/>
                  </a:cubicBezTo>
                  <a:cubicBezTo>
                    <a:pt x="617" y="2508"/>
                    <a:pt x="546" y="2592"/>
                    <a:pt x="492" y="2649"/>
                  </a:cubicBezTo>
                  <a:cubicBezTo>
                    <a:pt x="449" y="2690"/>
                    <a:pt x="449" y="2774"/>
                    <a:pt x="492" y="2818"/>
                  </a:cubicBezTo>
                  <a:lnTo>
                    <a:pt x="1349" y="4122"/>
                  </a:lnTo>
                  <a:cubicBezTo>
                    <a:pt x="1376" y="4166"/>
                    <a:pt x="1420" y="4193"/>
                    <a:pt x="1460" y="4193"/>
                  </a:cubicBezTo>
                  <a:cubicBezTo>
                    <a:pt x="1517" y="4193"/>
                    <a:pt x="1544" y="4166"/>
                    <a:pt x="1575" y="4136"/>
                  </a:cubicBezTo>
                  <a:cubicBezTo>
                    <a:pt x="1672" y="4025"/>
                    <a:pt x="1797" y="3870"/>
                    <a:pt x="1868" y="3772"/>
                  </a:cubicBezTo>
                  <a:lnTo>
                    <a:pt x="1895" y="3745"/>
                  </a:lnTo>
                  <a:cubicBezTo>
                    <a:pt x="1996" y="3630"/>
                    <a:pt x="2094" y="3519"/>
                    <a:pt x="2205" y="3408"/>
                  </a:cubicBezTo>
                  <a:cubicBezTo>
                    <a:pt x="2249" y="3350"/>
                    <a:pt x="2374" y="3209"/>
                    <a:pt x="2458" y="3124"/>
                  </a:cubicBezTo>
                  <a:cubicBezTo>
                    <a:pt x="2502" y="3054"/>
                    <a:pt x="2515" y="2969"/>
                    <a:pt x="2471" y="2902"/>
                  </a:cubicBezTo>
                  <a:lnTo>
                    <a:pt x="2148" y="2410"/>
                  </a:lnTo>
                  <a:cubicBezTo>
                    <a:pt x="2121" y="2352"/>
                    <a:pt x="2121" y="2282"/>
                    <a:pt x="2165" y="2241"/>
                  </a:cubicBezTo>
                  <a:cubicBezTo>
                    <a:pt x="2192" y="2197"/>
                    <a:pt x="2232" y="2157"/>
                    <a:pt x="2249" y="2127"/>
                  </a:cubicBezTo>
                  <a:cubicBezTo>
                    <a:pt x="2276" y="2100"/>
                    <a:pt x="2360" y="2015"/>
                    <a:pt x="2458" y="1918"/>
                  </a:cubicBezTo>
                  <a:cubicBezTo>
                    <a:pt x="2640" y="1735"/>
                    <a:pt x="2893" y="1483"/>
                    <a:pt x="3007" y="1328"/>
                  </a:cubicBezTo>
                  <a:cubicBezTo>
                    <a:pt x="3061" y="1257"/>
                    <a:pt x="3048" y="1172"/>
                    <a:pt x="2991" y="1115"/>
                  </a:cubicBezTo>
                  <a:lnTo>
                    <a:pt x="2852" y="990"/>
                  </a:lnTo>
                  <a:cubicBezTo>
                    <a:pt x="2485" y="667"/>
                    <a:pt x="1797" y="77"/>
                    <a:pt x="1659" y="19"/>
                  </a:cubicBezTo>
                  <a:cubicBezTo>
                    <a:pt x="1628" y="10"/>
                    <a:pt x="1605" y="0"/>
                    <a:pt x="1584" y="0"/>
                  </a:cubicBezTo>
                  <a:close/>
                </a:path>
              </a:pathLst>
            </a:custGeom>
            <a:solidFill>
              <a:srgbClr val="0B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862;p54"/>
          <p:cNvGrpSpPr/>
          <p:nvPr/>
        </p:nvGrpSpPr>
        <p:grpSpPr>
          <a:xfrm rot="-1890425">
            <a:off x="4266435" y="4464924"/>
            <a:ext cx="612312" cy="672888"/>
            <a:chOff x="5569983" y="1677880"/>
            <a:chExt cx="1820232" cy="2000305"/>
          </a:xfrm>
        </p:grpSpPr>
        <p:sp>
          <p:nvSpPr>
            <p:cNvPr id="122" name="Google Shape;863;p54"/>
            <p:cNvSpPr/>
            <p:nvPr/>
          </p:nvSpPr>
          <p:spPr>
            <a:xfrm>
              <a:off x="5569983" y="1677880"/>
              <a:ext cx="1820232" cy="1999877"/>
            </a:xfrm>
            <a:custGeom>
              <a:avLst/>
              <a:gdLst/>
              <a:ahLst/>
              <a:cxnLst/>
              <a:rect l="l" t="t" r="r" b="b"/>
              <a:pathLst>
                <a:path w="8500" h="9339" extrusionOk="0">
                  <a:moveTo>
                    <a:pt x="6622" y="0"/>
                  </a:moveTo>
                  <a:cubicBezTo>
                    <a:pt x="5489" y="0"/>
                    <a:pt x="2893" y="907"/>
                    <a:pt x="1575" y="3024"/>
                  </a:cubicBezTo>
                  <a:cubicBezTo>
                    <a:pt x="0" y="5552"/>
                    <a:pt x="789" y="8937"/>
                    <a:pt x="1419" y="9261"/>
                  </a:cubicBezTo>
                  <a:cubicBezTo>
                    <a:pt x="1513" y="9312"/>
                    <a:pt x="1670" y="9339"/>
                    <a:pt x="1872" y="9339"/>
                  </a:cubicBezTo>
                  <a:cubicBezTo>
                    <a:pt x="3008" y="9339"/>
                    <a:pt x="5604" y="8497"/>
                    <a:pt x="6928" y="6351"/>
                  </a:cubicBezTo>
                  <a:cubicBezTo>
                    <a:pt x="8499" y="3809"/>
                    <a:pt x="7657" y="509"/>
                    <a:pt x="7097" y="101"/>
                  </a:cubicBezTo>
                  <a:cubicBezTo>
                    <a:pt x="7007" y="34"/>
                    <a:pt x="6842" y="0"/>
                    <a:pt x="66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64;p54"/>
            <p:cNvSpPr/>
            <p:nvPr/>
          </p:nvSpPr>
          <p:spPr>
            <a:xfrm>
              <a:off x="5569983" y="1677880"/>
              <a:ext cx="1612940" cy="2000305"/>
            </a:xfrm>
            <a:custGeom>
              <a:avLst/>
              <a:gdLst/>
              <a:ahLst/>
              <a:cxnLst/>
              <a:rect l="l" t="t" r="r" b="b"/>
              <a:pathLst>
                <a:path w="7532" h="9341" extrusionOk="0">
                  <a:moveTo>
                    <a:pt x="6622" y="0"/>
                  </a:moveTo>
                  <a:cubicBezTo>
                    <a:pt x="5489" y="0"/>
                    <a:pt x="2893" y="907"/>
                    <a:pt x="1575" y="3024"/>
                  </a:cubicBezTo>
                  <a:cubicBezTo>
                    <a:pt x="0" y="5552"/>
                    <a:pt x="789" y="8937"/>
                    <a:pt x="1419" y="9261"/>
                  </a:cubicBezTo>
                  <a:cubicBezTo>
                    <a:pt x="1514" y="9311"/>
                    <a:pt x="1683" y="9340"/>
                    <a:pt x="1901" y="9340"/>
                  </a:cubicBezTo>
                  <a:cubicBezTo>
                    <a:pt x="1978" y="9340"/>
                    <a:pt x="2062" y="9336"/>
                    <a:pt x="2151" y="9328"/>
                  </a:cubicBezTo>
                  <a:cubicBezTo>
                    <a:pt x="1757" y="8094"/>
                    <a:pt x="1632" y="5761"/>
                    <a:pt x="2781" y="3894"/>
                  </a:cubicBezTo>
                  <a:cubicBezTo>
                    <a:pt x="3992" y="1955"/>
                    <a:pt x="6281" y="1028"/>
                    <a:pt x="7532" y="886"/>
                  </a:cubicBezTo>
                  <a:cubicBezTo>
                    <a:pt x="7390" y="495"/>
                    <a:pt x="7235" y="199"/>
                    <a:pt x="7097" y="101"/>
                  </a:cubicBezTo>
                  <a:cubicBezTo>
                    <a:pt x="7007" y="34"/>
                    <a:pt x="6842" y="0"/>
                    <a:pt x="6622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65;p54"/>
            <p:cNvSpPr/>
            <p:nvPr/>
          </p:nvSpPr>
          <p:spPr>
            <a:xfrm>
              <a:off x="6355462" y="1783881"/>
              <a:ext cx="893199" cy="643498"/>
            </a:xfrm>
            <a:custGeom>
              <a:avLst/>
              <a:gdLst/>
              <a:ahLst/>
              <a:cxnLst/>
              <a:rect l="l" t="t" r="r" b="b"/>
              <a:pathLst>
                <a:path w="4171" h="3005" extrusionOk="0">
                  <a:moveTo>
                    <a:pt x="985" y="0"/>
                  </a:moveTo>
                  <a:cubicBezTo>
                    <a:pt x="661" y="125"/>
                    <a:pt x="324" y="307"/>
                    <a:pt x="0" y="506"/>
                  </a:cubicBezTo>
                  <a:cubicBezTo>
                    <a:pt x="1420" y="1265"/>
                    <a:pt x="2809" y="2107"/>
                    <a:pt x="4144" y="3004"/>
                  </a:cubicBezTo>
                  <a:cubicBezTo>
                    <a:pt x="4171" y="2627"/>
                    <a:pt x="4171" y="2259"/>
                    <a:pt x="4144" y="1922"/>
                  </a:cubicBezTo>
                  <a:cubicBezTo>
                    <a:pt x="3581" y="1517"/>
                    <a:pt x="2991" y="1137"/>
                    <a:pt x="2401" y="786"/>
                  </a:cubicBezTo>
                  <a:cubicBezTo>
                    <a:pt x="1939" y="506"/>
                    <a:pt x="1460" y="236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66;p54"/>
            <p:cNvSpPr/>
            <p:nvPr/>
          </p:nvSpPr>
          <p:spPr>
            <a:xfrm>
              <a:off x="5708534" y="3007498"/>
              <a:ext cx="806684" cy="608165"/>
            </a:xfrm>
            <a:custGeom>
              <a:avLst/>
              <a:gdLst/>
              <a:ahLst/>
              <a:cxnLst/>
              <a:rect l="l" t="t" r="r" b="b"/>
              <a:pathLst>
                <a:path w="3767" h="2840" extrusionOk="0">
                  <a:moveTo>
                    <a:pt x="14" y="1"/>
                  </a:moveTo>
                  <a:lnTo>
                    <a:pt x="14" y="1"/>
                  </a:lnTo>
                  <a:cubicBezTo>
                    <a:pt x="0" y="409"/>
                    <a:pt x="14" y="803"/>
                    <a:pt x="71" y="1167"/>
                  </a:cubicBezTo>
                  <a:cubicBezTo>
                    <a:pt x="422" y="1420"/>
                    <a:pt x="803" y="1673"/>
                    <a:pt x="1167" y="1912"/>
                  </a:cubicBezTo>
                  <a:cubicBezTo>
                    <a:pt x="1673" y="2236"/>
                    <a:pt x="2192" y="2546"/>
                    <a:pt x="2711" y="2840"/>
                  </a:cubicBezTo>
                  <a:cubicBezTo>
                    <a:pt x="3048" y="2728"/>
                    <a:pt x="3416" y="2573"/>
                    <a:pt x="3766" y="2391"/>
                  </a:cubicBezTo>
                  <a:cubicBezTo>
                    <a:pt x="2472" y="1660"/>
                    <a:pt x="1224" y="86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67;p54"/>
            <p:cNvSpPr/>
            <p:nvPr/>
          </p:nvSpPr>
          <p:spPr>
            <a:xfrm>
              <a:off x="6087568" y="2251571"/>
              <a:ext cx="662136" cy="937516"/>
            </a:xfrm>
            <a:custGeom>
              <a:avLst/>
              <a:gdLst/>
              <a:ahLst/>
              <a:cxnLst/>
              <a:rect l="l" t="t" r="r" b="b"/>
              <a:pathLst>
                <a:path w="3092" h="4378" extrusionOk="0">
                  <a:moveTo>
                    <a:pt x="2805" y="0"/>
                  </a:moveTo>
                  <a:cubicBezTo>
                    <a:pt x="2725" y="0"/>
                    <a:pt x="2647" y="45"/>
                    <a:pt x="2600" y="119"/>
                  </a:cubicBezTo>
                  <a:lnTo>
                    <a:pt x="2360" y="470"/>
                  </a:lnTo>
                  <a:lnTo>
                    <a:pt x="2050" y="288"/>
                  </a:lnTo>
                  <a:cubicBezTo>
                    <a:pt x="2030" y="271"/>
                    <a:pt x="2006" y="263"/>
                    <a:pt x="1982" y="263"/>
                  </a:cubicBezTo>
                  <a:cubicBezTo>
                    <a:pt x="1941" y="263"/>
                    <a:pt x="1901" y="286"/>
                    <a:pt x="1882" y="328"/>
                  </a:cubicBezTo>
                  <a:cubicBezTo>
                    <a:pt x="1841" y="385"/>
                    <a:pt x="1855" y="470"/>
                    <a:pt x="1925" y="497"/>
                  </a:cubicBezTo>
                  <a:lnTo>
                    <a:pt x="2219" y="696"/>
                  </a:lnTo>
                  <a:lnTo>
                    <a:pt x="1898" y="1201"/>
                  </a:lnTo>
                  <a:lnTo>
                    <a:pt x="1588" y="1019"/>
                  </a:lnTo>
                  <a:cubicBezTo>
                    <a:pt x="1568" y="1009"/>
                    <a:pt x="1547" y="1003"/>
                    <a:pt x="1526" y="1003"/>
                  </a:cubicBezTo>
                  <a:cubicBezTo>
                    <a:pt x="1486" y="1003"/>
                    <a:pt x="1446" y="1022"/>
                    <a:pt x="1420" y="1060"/>
                  </a:cubicBezTo>
                  <a:cubicBezTo>
                    <a:pt x="1376" y="1130"/>
                    <a:pt x="1406" y="1201"/>
                    <a:pt x="1460" y="1242"/>
                  </a:cubicBezTo>
                  <a:lnTo>
                    <a:pt x="1757" y="1424"/>
                  </a:lnTo>
                  <a:lnTo>
                    <a:pt x="1420" y="1946"/>
                  </a:lnTo>
                  <a:lnTo>
                    <a:pt x="1140" y="1761"/>
                  </a:lnTo>
                  <a:cubicBezTo>
                    <a:pt x="1117" y="1752"/>
                    <a:pt x="1093" y="1748"/>
                    <a:pt x="1071" y="1748"/>
                  </a:cubicBezTo>
                  <a:cubicBezTo>
                    <a:pt x="1025" y="1748"/>
                    <a:pt x="984" y="1766"/>
                    <a:pt x="954" y="1805"/>
                  </a:cubicBezTo>
                  <a:cubicBezTo>
                    <a:pt x="928" y="1862"/>
                    <a:pt x="941" y="1946"/>
                    <a:pt x="998" y="1987"/>
                  </a:cubicBezTo>
                  <a:lnTo>
                    <a:pt x="1278" y="2155"/>
                  </a:lnTo>
                  <a:lnTo>
                    <a:pt x="941" y="2675"/>
                  </a:lnTo>
                  <a:lnTo>
                    <a:pt x="675" y="2506"/>
                  </a:lnTo>
                  <a:cubicBezTo>
                    <a:pt x="656" y="2493"/>
                    <a:pt x="634" y="2487"/>
                    <a:pt x="612" y="2487"/>
                  </a:cubicBezTo>
                  <a:cubicBezTo>
                    <a:pt x="567" y="2487"/>
                    <a:pt x="520" y="2511"/>
                    <a:pt x="493" y="2550"/>
                  </a:cubicBezTo>
                  <a:cubicBezTo>
                    <a:pt x="466" y="2604"/>
                    <a:pt x="479" y="2688"/>
                    <a:pt x="533" y="2732"/>
                  </a:cubicBezTo>
                  <a:lnTo>
                    <a:pt x="803" y="2887"/>
                  </a:lnTo>
                  <a:lnTo>
                    <a:pt x="479" y="3406"/>
                  </a:lnTo>
                  <a:lnTo>
                    <a:pt x="213" y="3251"/>
                  </a:lnTo>
                  <a:cubicBezTo>
                    <a:pt x="192" y="3236"/>
                    <a:pt x="167" y="3228"/>
                    <a:pt x="142" y="3228"/>
                  </a:cubicBezTo>
                  <a:cubicBezTo>
                    <a:pt x="101" y="3228"/>
                    <a:pt x="61" y="3250"/>
                    <a:pt x="44" y="3295"/>
                  </a:cubicBezTo>
                  <a:cubicBezTo>
                    <a:pt x="0" y="3349"/>
                    <a:pt x="14" y="3433"/>
                    <a:pt x="85" y="3463"/>
                  </a:cubicBezTo>
                  <a:lnTo>
                    <a:pt x="338" y="3632"/>
                  </a:lnTo>
                  <a:lnTo>
                    <a:pt x="85" y="4010"/>
                  </a:lnTo>
                  <a:cubicBezTo>
                    <a:pt x="14" y="4121"/>
                    <a:pt x="44" y="4262"/>
                    <a:pt x="155" y="4333"/>
                  </a:cubicBezTo>
                  <a:cubicBezTo>
                    <a:pt x="195" y="4364"/>
                    <a:pt x="241" y="4377"/>
                    <a:pt x="287" y="4377"/>
                  </a:cubicBezTo>
                  <a:cubicBezTo>
                    <a:pt x="367" y="4377"/>
                    <a:pt x="447" y="4334"/>
                    <a:pt x="493" y="4262"/>
                  </a:cubicBezTo>
                  <a:lnTo>
                    <a:pt x="745" y="3885"/>
                  </a:lnTo>
                  <a:lnTo>
                    <a:pt x="1039" y="4067"/>
                  </a:lnTo>
                  <a:cubicBezTo>
                    <a:pt x="1058" y="4076"/>
                    <a:pt x="1079" y="4080"/>
                    <a:pt x="1102" y="4080"/>
                  </a:cubicBezTo>
                  <a:cubicBezTo>
                    <a:pt x="1147" y="4080"/>
                    <a:pt x="1195" y="4062"/>
                    <a:pt x="1224" y="4023"/>
                  </a:cubicBezTo>
                  <a:cubicBezTo>
                    <a:pt x="1251" y="3969"/>
                    <a:pt x="1238" y="3885"/>
                    <a:pt x="1180" y="3841"/>
                  </a:cubicBezTo>
                  <a:lnTo>
                    <a:pt x="887" y="3659"/>
                  </a:lnTo>
                  <a:lnTo>
                    <a:pt x="1224" y="3140"/>
                  </a:lnTo>
                  <a:lnTo>
                    <a:pt x="1504" y="3322"/>
                  </a:lnTo>
                  <a:cubicBezTo>
                    <a:pt x="1523" y="3335"/>
                    <a:pt x="1545" y="3341"/>
                    <a:pt x="1567" y="3341"/>
                  </a:cubicBezTo>
                  <a:cubicBezTo>
                    <a:pt x="1611" y="3341"/>
                    <a:pt x="1655" y="3316"/>
                    <a:pt x="1673" y="3278"/>
                  </a:cubicBezTo>
                  <a:cubicBezTo>
                    <a:pt x="1713" y="3224"/>
                    <a:pt x="1700" y="3140"/>
                    <a:pt x="1629" y="3096"/>
                  </a:cubicBezTo>
                  <a:lnTo>
                    <a:pt x="1349" y="2927"/>
                  </a:lnTo>
                  <a:lnTo>
                    <a:pt x="1686" y="2408"/>
                  </a:lnTo>
                  <a:lnTo>
                    <a:pt x="1952" y="2577"/>
                  </a:lnTo>
                  <a:cubicBezTo>
                    <a:pt x="1976" y="2591"/>
                    <a:pt x="2000" y="2598"/>
                    <a:pt x="2022" y="2598"/>
                  </a:cubicBezTo>
                  <a:cubicBezTo>
                    <a:pt x="2067" y="2598"/>
                    <a:pt x="2108" y="2572"/>
                    <a:pt x="2134" y="2536"/>
                  </a:cubicBezTo>
                  <a:cubicBezTo>
                    <a:pt x="2178" y="2479"/>
                    <a:pt x="2151" y="2395"/>
                    <a:pt x="2094" y="2368"/>
                  </a:cubicBezTo>
                  <a:lnTo>
                    <a:pt x="1828" y="2199"/>
                  </a:lnTo>
                  <a:lnTo>
                    <a:pt x="2165" y="1677"/>
                  </a:lnTo>
                  <a:lnTo>
                    <a:pt x="2418" y="1832"/>
                  </a:lnTo>
                  <a:cubicBezTo>
                    <a:pt x="2438" y="1848"/>
                    <a:pt x="2463" y="1857"/>
                    <a:pt x="2489" y="1857"/>
                  </a:cubicBezTo>
                  <a:cubicBezTo>
                    <a:pt x="2530" y="1857"/>
                    <a:pt x="2573" y="1835"/>
                    <a:pt x="2600" y="1791"/>
                  </a:cubicBezTo>
                  <a:cubicBezTo>
                    <a:pt x="2627" y="1734"/>
                    <a:pt x="2613" y="1650"/>
                    <a:pt x="2556" y="1623"/>
                  </a:cubicBezTo>
                  <a:lnTo>
                    <a:pt x="2303" y="1468"/>
                  </a:lnTo>
                  <a:lnTo>
                    <a:pt x="2627" y="948"/>
                  </a:lnTo>
                  <a:lnTo>
                    <a:pt x="2880" y="1103"/>
                  </a:lnTo>
                  <a:cubicBezTo>
                    <a:pt x="2898" y="1112"/>
                    <a:pt x="2920" y="1117"/>
                    <a:pt x="2942" y="1117"/>
                  </a:cubicBezTo>
                  <a:cubicBezTo>
                    <a:pt x="2988" y="1117"/>
                    <a:pt x="3034" y="1098"/>
                    <a:pt x="3062" y="1060"/>
                  </a:cubicBezTo>
                  <a:cubicBezTo>
                    <a:pt x="3092" y="989"/>
                    <a:pt x="3078" y="918"/>
                    <a:pt x="3021" y="878"/>
                  </a:cubicBezTo>
                  <a:lnTo>
                    <a:pt x="2768" y="722"/>
                  </a:lnTo>
                  <a:lnTo>
                    <a:pt x="3008" y="372"/>
                  </a:lnTo>
                  <a:cubicBezTo>
                    <a:pt x="3078" y="261"/>
                    <a:pt x="3035" y="106"/>
                    <a:pt x="2923" y="35"/>
                  </a:cubicBezTo>
                  <a:cubicBezTo>
                    <a:pt x="2885" y="11"/>
                    <a:pt x="2845" y="0"/>
                    <a:pt x="2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Title 1"/>
          <p:cNvSpPr txBox="1">
            <a:spLocks/>
          </p:cNvSpPr>
          <p:nvPr/>
        </p:nvSpPr>
        <p:spPr>
          <a:xfrm>
            <a:off x="1810262" y="304929"/>
            <a:ext cx="4885200" cy="14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fa Slab One"/>
              <a:buNone/>
              <a:defRPr sz="6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28" name="Subtitle 3"/>
          <p:cNvSpPr txBox="1">
            <a:spLocks/>
          </p:cNvSpPr>
          <p:nvPr/>
        </p:nvSpPr>
        <p:spPr>
          <a:xfrm>
            <a:off x="1233302" y="1753152"/>
            <a:ext cx="7520152" cy="117919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10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7" y="677899"/>
            <a:ext cx="8458635" cy="381019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8165" y="3810001"/>
            <a:ext cx="390418" cy="4520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966179" y="1438383"/>
            <a:ext cx="401297" cy="4520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58304" y="3926784"/>
            <a:ext cx="390418" cy="4520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9488" y="1438382"/>
            <a:ext cx="390418" cy="4520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01625"/>
            <a:ext cx="7957729" cy="553200"/>
          </a:xfrm>
        </p:spPr>
        <p:txBody>
          <a:bodyPr/>
          <a:lstStyle/>
          <a:p>
            <a:r>
              <a:rPr lang="en-US" b="1" dirty="0"/>
              <a:t>Look and circle the correct answers.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3627"/>
            <a:ext cx="9121721" cy="5628391"/>
          </a:xfrm>
          <a:prstGeom prst="rect">
            <a:avLst/>
          </a:prstGeom>
        </p:spPr>
      </p:pic>
      <p:grpSp>
        <p:nvGrpSpPr>
          <p:cNvPr id="1139" name="Google Shape;1139;p58"/>
          <p:cNvGrpSpPr/>
          <p:nvPr/>
        </p:nvGrpSpPr>
        <p:grpSpPr>
          <a:xfrm>
            <a:off x="179903" y="2119423"/>
            <a:ext cx="2740718" cy="2866030"/>
            <a:chOff x="-557076" y="676514"/>
            <a:chExt cx="4653742" cy="4466978"/>
          </a:xfrm>
        </p:grpSpPr>
        <p:sp>
          <p:nvSpPr>
            <p:cNvPr id="1140" name="Google Shape;1140;p58"/>
            <p:cNvSpPr/>
            <p:nvPr/>
          </p:nvSpPr>
          <p:spPr>
            <a:xfrm>
              <a:off x="-557076" y="3926511"/>
              <a:ext cx="2595801" cy="1216982"/>
            </a:xfrm>
            <a:custGeom>
              <a:avLst/>
              <a:gdLst/>
              <a:ahLst/>
              <a:cxnLst/>
              <a:rect l="l" t="t" r="r" b="b"/>
              <a:pathLst>
                <a:path w="121740" h="57075" extrusionOk="0">
                  <a:moveTo>
                    <a:pt x="40759" y="0"/>
                  </a:moveTo>
                  <a:cubicBezTo>
                    <a:pt x="40295" y="93"/>
                    <a:pt x="36899" y="3341"/>
                    <a:pt x="32184" y="8594"/>
                  </a:cubicBezTo>
                  <a:cubicBezTo>
                    <a:pt x="22125" y="19730"/>
                    <a:pt x="6032" y="39831"/>
                    <a:pt x="0" y="57074"/>
                  </a:cubicBezTo>
                  <a:lnTo>
                    <a:pt x="121740" y="57074"/>
                  </a:lnTo>
                  <a:lnTo>
                    <a:pt x="118491" y="39757"/>
                  </a:lnTo>
                  <a:lnTo>
                    <a:pt x="117248" y="33186"/>
                  </a:lnTo>
                  <a:lnTo>
                    <a:pt x="115002" y="22050"/>
                  </a:lnTo>
                  <a:lnTo>
                    <a:pt x="59858" y="5661"/>
                  </a:lnTo>
                  <a:lnTo>
                    <a:pt x="58930" y="5420"/>
                  </a:lnTo>
                  <a:lnTo>
                    <a:pt x="53288" y="3712"/>
                  </a:lnTo>
                  <a:lnTo>
                    <a:pt x="51283" y="3100"/>
                  </a:lnTo>
                  <a:lnTo>
                    <a:pt x="40759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8"/>
            <p:cNvSpPr/>
            <p:nvPr/>
          </p:nvSpPr>
          <p:spPr>
            <a:xfrm>
              <a:off x="-251951" y="3982695"/>
              <a:ext cx="989428" cy="1160797"/>
            </a:xfrm>
            <a:custGeom>
              <a:avLst/>
              <a:gdLst/>
              <a:ahLst/>
              <a:cxnLst/>
              <a:rect l="l" t="t" r="r" b="b"/>
              <a:pathLst>
                <a:path w="46403" h="54440" extrusionOk="0">
                  <a:moveTo>
                    <a:pt x="36194" y="1"/>
                  </a:moveTo>
                  <a:cubicBezTo>
                    <a:pt x="25670" y="13698"/>
                    <a:pt x="12306" y="28454"/>
                    <a:pt x="1" y="54439"/>
                  </a:cubicBezTo>
                  <a:lnTo>
                    <a:pt x="12455" y="54439"/>
                  </a:lnTo>
                  <a:cubicBezTo>
                    <a:pt x="23740" y="34115"/>
                    <a:pt x="36435" y="16241"/>
                    <a:pt x="46402" y="3249"/>
                  </a:cubicBezTo>
                  <a:lnTo>
                    <a:pt x="44620" y="2785"/>
                  </a:lnTo>
                  <a:lnTo>
                    <a:pt x="38978" y="1077"/>
                  </a:lnTo>
                  <a:lnTo>
                    <a:pt x="36194" y="1"/>
                  </a:lnTo>
                  <a:close/>
                </a:path>
              </a:pathLst>
            </a:custGeom>
            <a:solidFill>
              <a:srgbClr val="0B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8"/>
            <p:cNvSpPr/>
            <p:nvPr/>
          </p:nvSpPr>
          <p:spPr>
            <a:xfrm>
              <a:off x="-175958" y="4005660"/>
              <a:ext cx="875438" cy="1137833"/>
            </a:xfrm>
            <a:custGeom>
              <a:avLst/>
              <a:gdLst/>
              <a:ahLst/>
              <a:cxnLst/>
              <a:rect l="l" t="t" r="r" b="b"/>
              <a:pathLst>
                <a:path w="41057" h="53363" extrusionOk="0">
                  <a:moveTo>
                    <a:pt x="35414" y="0"/>
                  </a:moveTo>
                  <a:cubicBezTo>
                    <a:pt x="28379" y="8278"/>
                    <a:pt x="11823" y="29233"/>
                    <a:pt x="0" y="53362"/>
                  </a:cubicBezTo>
                  <a:lnTo>
                    <a:pt x="6255" y="53362"/>
                  </a:lnTo>
                  <a:cubicBezTo>
                    <a:pt x="18245" y="29549"/>
                    <a:pt x="34486" y="9206"/>
                    <a:pt x="41056" y="1708"/>
                  </a:cubicBezTo>
                  <a:lnTo>
                    <a:pt x="35414" y="0"/>
                  </a:ln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8"/>
            <p:cNvSpPr/>
            <p:nvPr/>
          </p:nvSpPr>
          <p:spPr>
            <a:xfrm>
              <a:off x="1168042" y="4937666"/>
              <a:ext cx="148426" cy="205826"/>
            </a:xfrm>
            <a:custGeom>
              <a:avLst/>
              <a:gdLst/>
              <a:ahLst/>
              <a:cxnLst/>
              <a:rect l="l" t="t" r="r" b="b"/>
              <a:pathLst>
                <a:path w="6961" h="9653" extrusionOk="0">
                  <a:moveTo>
                    <a:pt x="6960" y="1"/>
                  </a:moveTo>
                  <a:lnTo>
                    <a:pt x="6960" y="1"/>
                  </a:lnTo>
                  <a:cubicBezTo>
                    <a:pt x="5179" y="2785"/>
                    <a:pt x="2320" y="6571"/>
                    <a:pt x="0" y="9652"/>
                  </a:cubicBezTo>
                  <a:lnTo>
                    <a:pt x="3787" y="9652"/>
                  </a:lnTo>
                  <a:cubicBezTo>
                    <a:pt x="5327" y="5327"/>
                    <a:pt x="6960" y="223"/>
                    <a:pt x="6960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8"/>
            <p:cNvSpPr/>
            <p:nvPr/>
          </p:nvSpPr>
          <p:spPr>
            <a:xfrm>
              <a:off x="129167" y="3991011"/>
              <a:ext cx="1840302" cy="783218"/>
            </a:xfrm>
            <a:custGeom>
              <a:avLst/>
              <a:gdLst/>
              <a:ahLst/>
              <a:cxnLst/>
              <a:rect l="l" t="t" r="r" b="b"/>
              <a:pathLst>
                <a:path w="86308" h="36732" extrusionOk="0">
                  <a:moveTo>
                    <a:pt x="5179" y="0"/>
                  </a:moveTo>
                  <a:lnTo>
                    <a:pt x="5179" y="0"/>
                  </a:lnTo>
                  <a:cubicBezTo>
                    <a:pt x="3787" y="1467"/>
                    <a:pt x="2005" y="3323"/>
                    <a:pt x="0" y="5569"/>
                  </a:cubicBezTo>
                  <a:lnTo>
                    <a:pt x="10673" y="9429"/>
                  </a:lnTo>
                  <a:cubicBezTo>
                    <a:pt x="11824" y="7889"/>
                    <a:pt x="13067" y="6348"/>
                    <a:pt x="14218" y="4863"/>
                  </a:cubicBezTo>
                  <a:cubicBezTo>
                    <a:pt x="12436" y="4102"/>
                    <a:pt x="10747" y="3174"/>
                    <a:pt x="9188" y="2246"/>
                  </a:cubicBezTo>
                  <a:lnTo>
                    <a:pt x="5105" y="687"/>
                  </a:lnTo>
                  <a:cubicBezTo>
                    <a:pt x="5105" y="687"/>
                    <a:pt x="5179" y="464"/>
                    <a:pt x="5179" y="0"/>
                  </a:cubicBezTo>
                  <a:close/>
                  <a:moveTo>
                    <a:pt x="24668" y="7889"/>
                  </a:moveTo>
                  <a:cubicBezTo>
                    <a:pt x="23424" y="9596"/>
                    <a:pt x="22180" y="11285"/>
                    <a:pt x="20881" y="13141"/>
                  </a:cubicBezTo>
                  <a:lnTo>
                    <a:pt x="86307" y="36732"/>
                  </a:lnTo>
                  <a:lnTo>
                    <a:pt x="85064" y="30161"/>
                  </a:lnTo>
                  <a:lnTo>
                    <a:pt x="48332" y="16631"/>
                  </a:lnTo>
                  <a:lnTo>
                    <a:pt x="24668" y="7889"/>
                  </a:ln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8"/>
            <p:cNvSpPr/>
            <p:nvPr/>
          </p:nvSpPr>
          <p:spPr>
            <a:xfrm>
              <a:off x="356721" y="4094703"/>
              <a:ext cx="298430" cy="176529"/>
            </a:xfrm>
            <a:custGeom>
              <a:avLst/>
              <a:gdLst/>
              <a:ahLst/>
              <a:cxnLst/>
              <a:rect l="l" t="t" r="r" b="b"/>
              <a:pathLst>
                <a:path w="13996" h="8279" extrusionOk="0">
                  <a:moveTo>
                    <a:pt x="3546" y="0"/>
                  </a:moveTo>
                  <a:cubicBezTo>
                    <a:pt x="2395" y="1485"/>
                    <a:pt x="1152" y="3026"/>
                    <a:pt x="1" y="4566"/>
                  </a:cubicBezTo>
                  <a:lnTo>
                    <a:pt x="2618" y="5494"/>
                  </a:lnTo>
                  <a:cubicBezTo>
                    <a:pt x="3861" y="3954"/>
                    <a:pt x="5012" y="2487"/>
                    <a:pt x="6107" y="1095"/>
                  </a:cubicBezTo>
                  <a:cubicBezTo>
                    <a:pt x="5253" y="780"/>
                    <a:pt x="4400" y="390"/>
                    <a:pt x="3546" y="0"/>
                  </a:cubicBezTo>
                  <a:close/>
                  <a:moveTo>
                    <a:pt x="11972" y="2487"/>
                  </a:moveTo>
                  <a:cubicBezTo>
                    <a:pt x="10747" y="3954"/>
                    <a:pt x="9430" y="5569"/>
                    <a:pt x="7963" y="7425"/>
                  </a:cubicBezTo>
                  <a:lnTo>
                    <a:pt x="10209" y="8278"/>
                  </a:lnTo>
                  <a:cubicBezTo>
                    <a:pt x="11508" y="6422"/>
                    <a:pt x="12752" y="4733"/>
                    <a:pt x="13996" y="3026"/>
                  </a:cubicBezTo>
                  <a:lnTo>
                    <a:pt x="12436" y="2487"/>
                  </a:ln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8"/>
            <p:cNvSpPr/>
            <p:nvPr/>
          </p:nvSpPr>
          <p:spPr>
            <a:xfrm>
              <a:off x="412522" y="4118051"/>
              <a:ext cx="199493" cy="134971"/>
            </a:xfrm>
            <a:custGeom>
              <a:avLst/>
              <a:gdLst/>
              <a:ahLst/>
              <a:cxnLst/>
              <a:rect l="l" t="t" r="r" b="b"/>
              <a:pathLst>
                <a:path w="9356" h="6330" extrusionOk="0">
                  <a:moveTo>
                    <a:pt x="3490" y="0"/>
                  </a:moveTo>
                  <a:cubicBezTo>
                    <a:pt x="2395" y="1392"/>
                    <a:pt x="1244" y="2859"/>
                    <a:pt x="1" y="4399"/>
                  </a:cubicBezTo>
                  <a:lnTo>
                    <a:pt x="5346" y="6330"/>
                  </a:lnTo>
                  <a:cubicBezTo>
                    <a:pt x="6813" y="4474"/>
                    <a:pt x="8130" y="2859"/>
                    <a:pt x="9355" y="1392"/>
                  </a:cubicBezTo>
                  <a:cubicBezTo>
                    <a:pt x="8353" y="1318"/>
                    <a:pt x="7202" y="1151"/>
                    <a:pt x="5959" y="761"/>
                  </a:cubicBezTo>
                  <a:cubicBezTo>
                    <a:pt x="5105" y="613"/>
                    <a:pt x="4344" y="297"/>
                    <a:pt x="3490" y="0"/>
                  </a:cubicBezTo>
                  <a:close/>
                </a:path>
              </a:pathLst>
            </a:custGeom>
            <a:solidFill>
              <a:srgbClr val="650D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8"/>
            <p:cNvSpPr/>
            <p:nvPr/>
          </p:nvSpPr>
          <p:spPr>
            <a:xfrm>
              <a:off x="2464152" y="3386987"/>
              <a:ext cx="1157620" cy="1756505"/>
            </a:xfrm>
            <a:custGeom>
              <a:avLst/>
              <a:gdLst/>
              <a:ahLst/>
              <a:cxnLst/>
              <a:rect l="l" t="t" r="r" b="b"/>
              <a:pathLst>
                <a:path w="54291" h="82378" extrusionOk="0">
                  <a:moveTo>
                    <a:pt x="19685" y="1"/>
                  </a:moveTo>
                  <a:cubicBezTo>
                    <a:pt x="18752" y="1"/>
                    <a:pt x="529" y="4579"/>
                    <a:pt x="297" y="10306"/>
                  </a:cubicBezTo>
                  <a:cubicBezTo>
                    <a:pt x="149" y="13164"/>
                    <a:pt x="539" y="19438"/>
                    <a:pt x="1003" y="25155"/>
                  </a:cubicBezTo>
                  <a:cubicBezTo>
                    <a:pt x="1467" y="31335"/>
                    <a:pt x="2005" y="36903"/>
                    <a:pt x="2005" y="36903"/>
                  </a:cubicBezTo>
                  <a:cubicBezTo>
                    <a:pt x="2005" y="36903"/>
                    <a:pt x="0" y="46425"/>
                    <a:pt x="2692" y="56559"/>
                  </a:cubicBezTo>
                  <a:cubicBezTo>
                    <a:pt x="4640" y="63816"/>
                    <a:pt x="14923" y="75974"/>
                    <a:pt x="20714" y="82377"/>
                  </a:cubicBezTo>
                  <a:lnTo>
                    <a:pt x="54290" y="82377"/>
                  </a:lnTo>
                  <a:cubicBezTo>
                    <a:pt x="50114" y="71408"/>
                    <a:pt x="36880" y="48040"/>
                    <a:pt x="36101" y="45181"/>
                  </a:cubicBezTo>
                  <a:cubicBezTo>
                    <a:pt x="35730" y="43492"/>
                    <a:pt x="35266" y="42008"/>
                    <a:pt x="34876" y="40931"/>
                  </a:cubicBezTo>
                  <a:cubicBezTo>
                    <a:pt x="34560" y="39929"/>
                    <a:pt x="34338" y="39316"/>
                    <a:pt x="34338" y="39316"/>
                  </a:cubicBezTo>
                  <a:cubicBezTo>
                    <a:pt x="34950" y="38073"/>
                    <a:pt x="34634" y="37145"/>
                    <a:pt x="34096" y="36532"/>
                  </a:cubicBezTo>
                  <a:cubicBezTo>
                    <a:pt x="33632" y="35975"/>
                    <a:pt x="33020" y="35678"/>
                    <a:pt x="33020" y="35678"/>
                  </a:cubicBezTo>
                  <a:cubicBezTo>
                    <a:pt x="34634" y="29479"/>
                    <a:pt x="35414" y="22760"/>
                    <a:pt x="35878" y="17044"/>
                  </a:cubicBezTo>
                  <a:cubicBezTo>
                    <a:pt x="36416" y="9229"/>
                    <a:pt x="36268" y="3197"/>
                    <a:pt x="36732" y="3030"/>
                  </a:cubicBezTo>
                  <a:cubicBezTo>
                    <a:pt x="36732" y="3030"/>
                    <a:pt x="19173" y="413"/>
                    <a:pt x="19712" y="23"/>
                  </a:cubicBezTo>
                  <a:cubicBezTo>
                    <a:pt x="19733" y="8"/>
                    <a:pt x="19723" y="1"/>
                    <a:pt x="1968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8"/>
            <p:cNvSpPr/>
            <p:nvPr/>
          </p:nvSpPr>
          <p:spPr>
            <a:xfrm>
              <a:off x="2480378" y="3850901"/>
              <a:ext cx="5160" cy="64138"/>
            </a:xfrm>
            <a:custGeom>
              <a:avLst/>
              <a:gdLst/>
              <a:ahLst/>
              <a:cxnLst/>
              <a:rect l="l" t="t" r="r" b="b"/>
              <a:pathLst>
                <a:path w="242" h="3008" extrusionOk="0">
                  <a:moveTo>
                    <a:pt x="0" y="1"/>
                  </a:moveTo>
                  <a:lnTo>
                    <a:pt x="0" y="1"/>
                  </a:lnTo>
                  <a:cubicBezTo>
                    <a:pt x="75" y="1003"/>
                    <a:pt x="167" y="2005"/>
                    <a:pt x="242" y="3008"/>
                  </a:cubicBezTo>
                  <a:cubicBezTo>
                    <a:pt x="167" y="2005"/>
                    <a:pt x="75" y="1003"/>
                    <a:pt x="0" y="1"/>
                  </a:cubicBezTo>
                  <a:close/>
                </a:path>
              </a:pathLst>
            </a:custGeom>
            <a:solidFill>
              <a:srgbClr val="9AB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8"/>
            <p:cNvSpPr/>
            <p:nvPr/>
          </p:nvSpPr>
          <p:spPr>
            <a:xfrm>
              <a:off x="2480378" y="3628102"/>
              <a:ext cx="755520" cy="295253"/>
            </a:xfrm>
            <a:custGeom>
              <a:avLst/>
              <a:gdLst/>
              <a:ahLst/>
              <a:cxnLst/>
              <a:rect l="l" t="t" r="r" b="b"/>
              <a:pathLst>
                <a:path w="35433" h="13847" extrusionOk="0">
                  <a:moveTo>
                    <a:pt x="14088" y="0"/>
                  </a:moveTo>
                  <a:cubicBezTo>
                    <a:pt x="9912" y="3323"/>
                    <a:pt x="5810" y="6200"/>
                    <a:pt x="2098" y="8891"/>
                  </a:cubicBezTo>
                  <a:cubicBezTo>
                    <a:pt x="1392" y="9448"/>
                    <a:pt x="706" y="9912"/>
                    <a:pt x="0" y="10450"/>
                  </a:cubicBezTo>
                  <a:cubicBezTo>
                    <a:pt x="75" y="11452"/>
                    <a:pt x="167" y="12454"/>
                    <a:pt x="242" y="13457"/>
                  </a:cubicBezTo>
                  <a:lnTo>
                    <a:pt x="242" y="13847"/>
                  </a:lnTo>
                  <a:lnTo>
                    <a:pt x="14311" y="3638"/>
                  </a:lnTo>
                  <a:cubicBezTo>
                    <a:pt x="14311" y="3638"/>
                    <a:pt x="24445" y="5810"/>
                    <a:pt x="33335" y="5810"/>
                  </a:cubicBezTo>
                  <a:cubicBezTo>
                    <a:pt x="33948" y="5810"/>
                    <a:pt x="34505" y="5810"/>
                    <a:pt x="35117" y="5736"/>
                  </a:cubicBezTo>
                  <a:cubicBezTo>
                    <a:pt x="35266" y="3879"/>
                    <a:pt x="35340" y="2023"/>
                    <a:pt x="35433" y="390"/>
                  </a:cubicBezTo>
                  <a:lnTo>
                    <a:pt x="35433" y="390"/>
                  </a:lnTo>
                  <a:cubicBezTo>
                    <a:pt x="32259" y="1170"/>
                    <a:pt x="29085" y="1467"/>
                    <a:pt x="26059" y="1467"/>
                  </a:cubicBezTo>
                  <a:cubicBezTo>
                    <a:pt x="24667" y="1467"/>
                    <a:pt x="23275" y="1392"/>
                    <a:pt x="21976" y="1318"/>
                  </a:cubicBezTo>
                  <a:cubicBezTo>
                    <a:pt x="19192" y="1003"/>
                    <a:pt x="16482" y="539"/>
                    <a:pt x="14088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8"/>
            <p:cNvSpPr/>
            <p:nvPr/>
          </p:nvSpPr>
          <p:spPr>
            <a:xfrm>
              <a:off x="2653709" y="4225303"/>
              <a:ext cx="554086" cy="176124"/>
            </a:xfrm>
            <a:custGeom>
              <a:avLst/>
              <a:gdLst/>
              <a:ahLst/>
              <a:cxnLst/>
              <a:rect l="l" t="t" r="r" b="b"/>
              <a:pathLst>
                <a:path w="25986" h="8260" extrusionOk="0">
                  <a:moveTo>
                    <a:pt x="25448" y="0"/>
                  </a:moveTo>
                  <a:cubicBezTo>
                    <a:pt x="25448" y="0"/>
                    <a:pt x="15462" y="7889"/>
                    <a:pt x="1" y="8186"/>
                  </a:cubicBezTo>
                  <a:cubicBezTo>
                    <a:pt x="1" y="8186"/>
                    <a:pt x="762" y="8260"/>
                    <a:pt x="2080" y="8260"/>
                  </a:cubicBezTo>
                  <a:cubicBezTo>
                    <a:pt x="6330" y="8260"/>
                    <a:pt x="16464" y="7573"/>
                    <a:pt x="25986" y="1615"/>
                  </a:cubicBezTo>
                  <a:cubicBezTo>
                    <a:pt x="25670" y="613"/>
                    <a:pt x="25448" y="0"/>
                    <a:pt x="25448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8"/>
            <p:cNvSpPr/>
            <p:nvPr/>
          </p:nvSpPr>
          <p:spPr>
            <a:xfrm>
              <a:off x="2818361" y="4147732"/>
              <a:ext cx="372824" cy="34457"/>
            </a:xfrm>
            <a:custGeom>
              <a:avLst/>
              <a:gdLst/>
              <a:ahLst/>
              <a:cxnLst/>
              <a:rect l="l" t="t" r="r" b="b"/>
              <a:pathLst>
                <a:path w="17485" h="1616" extrusionOk="0">
                  <a:moveTo>
                    <a:pt x="16408" y="0"/>
                  </a:moveTo>
                  <a:cubicBezTo>
                    <a:pt x="16408" y="0"/>
                    <a:pt x="13308" y="761"/>
                    <a:pt x="8445" y="761"/>
                  </a:cubicBezTo>
                  <a:cubicBezTo>
                    <a:pt x="6032" y="761"/>
                    <a:pt x="3174" y="613"/>
                    <a:pt x="0" y="0"/>
                  </a:cubicBezTo>
                  <a:lnTo>
                    <a:pt x="0" y="0"/>
                  </a:lnTo>
                  <a:cubicBezTo>
                    <a:pt x="316" y="75"/>
                    <a:pt x="5346" y="1615"/>
                    <a:pt x="11062" y="1615"/>
                  </a:cubicBezTo>
                  <a:cubicBezTo>
                    <a:pt x="13160" y="1615"/>
                    <a:pt x="15405" y="1467"/>
                    <a:pt x="17484" y="854"/>
                  </a:cubicBezTo>
                  <a:cubicBezTo>
                    <a:pt x="17020" y="297"/>
                    <a:pt x="16408" y="0"/>
                    <a:pt x="16408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8"/>
            <p:cNvSpPr/>
            <p:nvPr/>
          </p:nvSpPr>
          <p:spPr>
            <a:xfrm>
              <a:off x="2470484" y="2333571"/>
              <a:ext cx="1353915" cy="1326025"/>
            </a:xfrm>
            <a:custGeom>
              <a:avLst/>
              <a:gdLst/>
              <a:ahLst/>
              <a:cxnLst/>
              <a:rect l="l" t="t" r="r" b="b"/>
              <a:pathLst>
                <a:path w="63497" h="62189" extrusionOk="0">
                  <a:moveTo>
                    <a:pt x="40073" y="0"/>
                  </a:moveTo>
                  <a:lnTo>
                    <a:pt x="13772" y="6033"/>
                  </a:lnTo>
                  <a:lnTo>
                    <a:pt x="0" y="38217"/>
                  </a:lnTo>
                  <a:cubicBezTo>
                    <a:pt x="0" y="38217"/>
                    <a:pt x="2562" y="57390"/>
                    <a:pt x="10914" y="59784"/>
                  </a:cubicBezTo>
                  <a:cubicBezTo>
                    <a:pt x="14162" y="60712"/>
                    <a:pt x="18097" y="61640"/>
                    <a:pt x="22440" y="62030"/>
                  </a:cubicBezTo>
                  <a:cubicBezTo>
                    <a:pt x="23712" y="62131"/>
                    <a:pt x="25020" y="62189"/>
                    <a:pt x="26356" y="62189"/>
                  </a:cubicBezTo>
                  <a:cubicBezTo>
                    <a:pt x="32152" y="62189"/>
                    <a:pt x="38466" y="61099"/>
                    <a:pt x="44620" y="57705"/>
                  </a:cubicBezTo>
                  <a:cubicBezTo>
                    <a:pt x="53529" y="52750"/>
                    <a:pt x="61250" y="43469"/>
                    <a:pt x="63032" y="32333"/>
                  </a:cubicBezTo>
                  <a:cubicBezTo>
                    <a:pt x="63348" y="30477"/>
                    <a:pt x="63496" y="28621"/>
                    <a:pt x="63422" y="26765"/>
                  </a:cubicBezTo>
                  <a:cubicBezTo>
                    <a:pt x="63422" y="24129"/>
                    <a:pt x="63032" y="21512"/>
                    <a:pt x="62253" y="18802"/>
                  </a:cubicBezTo>
                  <a:cubicBezTo>
                    <a:pt x="58466" y="5494"/>
                    <a:pt x="47256" y="1559"/>
                    <a:pt x="42393" y="464"/>
                  </a:cubicBezTo>
                  <a:cubicBezTo>
                    <a:pt x="41075" y="167"/>
                    <a:pt x="40221" y="0"/>
                    <a:pt x="40073" y="0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8"/>
            <p:cNvSpPr/>
            <p:nvPr/>
          </p:nvSpPr>
          <p:spPr>
            <a:xfrm>
              <a:off x="2594261" y="2822154"/>
              <a:ext cx="1230138" cy="349625"/>
            </a:xfrm>
            <a:custGeom>
              <a:avLst/>
              <a:gdLst/>
              <a:ahLst/>
              <a:cxnLst/>
              <a:rect l="l" t="t" r="r" b="b"/>
              <a:pathLst>
                <a:path w="57692" h="16397" extrusionOk="0">
                  <a:moveTo>
                    <a:pt x="39609" y="1"/>
                  </a:moveTo>
                  <a:cubicBezTo>
                    <a:pt x="32814" y="1"/>
                    <a:pt x="24971" y="1569"/>
                    <a:pt x="16394" y="6022"/>
                  </a:cubicBezTo>
                  <a:cubicBezTo>
                    <a:pt x="0" y="14545"/>
                    <a:pt x="959" y="16396"/>
                    <a:pt x="4889" y="16396"/>
                  </a:cubicBezTo>
                  <a:cubicBezTo>
                    <a:pt x="7908" y="16396"/>
                    <a:pt x="12682" y="15303"/>
                    <a:pt x="12682" y="15303"/>
                  </a:cubicBezTo>
                  <a:cubicBezTo>
                    <a:pt x="12682" y="15303"/>
                    <a:pt x="25460" y="5444"/>
                    <a:pt x="41091" y="5444"/>
                  </a:cubicBezTo>
                  <a:cubicBezTo>
                    <a:pt x="46277" y="5444"/>
                    <a:pt x="51776" y="6529"/>
                    <a:pt x="57227" y="9419"/>
                  </a:cubicBezTo>
                  <a:cubicBezTo>
                    <a:pt x="57543" y="7563"/>
                    <a:pt x="57691" y="5707"/>
                    <a:pt x="57617" y="3851"/>
                  </a:cubicBezTo>
                  <a:cubicBezTo>
                    <a:pt x="53109" y="1843"/>
                    <a:pt x="46974" y="1"/>
                    <a:pt x="39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8"/>
            <p:cNvSpPr/>
            <p:nvPr/>
          </p:nvSpPr>
          <p:spPr>
            <a:xfrm>
              <a:off x="2780748" y="2455855"/>
              <a:ext cx="641168" cy="1200371"/>
            </a:xfrm>
            <a:custGeom>
              <a:avLst/>
              <a:gdLst/>
              <a:ahLst/>
              <a:cxnLst/>
              <a:rect l="l" t="t" r="r" b="b"/>
              <a:pathLst>
                <a:path w="30070" h="56296" extrusionOk="0">
                  <a:moveTo>
                    <a:pt x="28844" y="1"/>
                  </a:moveTo>
                  <a:cubicBezTo>
                    <a:pt x="28454" y="75"/>
                    <a:pt x="27990" y="149"/>
                    <a:pt x="27526" y="223"/>
                  </a:cubicBezTo>
                  <a:cubicBezTo>
                    <a:pt x="27526" y="539"/>
                    <a:pt x="27601" y="929"/>
                    <a:pt x="27601" y="1318"/>
                  </a:cubicBezTo>
                  <a:cubicBezTo>
                    <a:pt x="27916" y="5495"/>
                    <a:pt x="27916" y="11211"/>
                    <a:pt x="26747" y="17318"/>
                  </a:cubicBezTo>
                  <a:cubicBezTo>
                    <a:pt x="27675" y="17243"/>
                    <a:pt x="28529" y="17243"/>
                    <a:pt x="29457" y="17169"/>
                  </a:cubicBezTo>
                  <a:cubicBezTo>
                    <a:pt x="30069" y="10747"/>
                    <a:pt x="29605" y="4789"/>
                    <a:pt x="28844" y="1"/>
                  </a:cubicBezTo>
                  <a:close/>
                  <a:moveTo>
                    <a:pt x="28677" y="22812"/>
                  </a:moveTo>
                  <a:lnTo>
                    <a:pt x="28677" y="22812"/>
                  </a:lnTo>
                  <a:cubicBezTo>
                    <a:pt x="27526" y="22886"/>
                    <a:pt x="26357" y="23034"/>
                    <a:pt x="25280" y="23276"/>
                  </a:cubicBezTo>
                  <a:cubicBezTo>
                    <a:pt x="23963" y="27210"/>
                    <a:pt x="22107" y="31312"/>
                    <a:pt x="19490" y="35099"/>
                  </a:cubicBezTo>
                  <a:cubicBezTo>
                    <a:pt x="19100" y="35730"/>
                    <a:pt x="18636" y="36342"/>
                    <a:pt x="18172" y="36955"/>
                  </a:cubicBezTo>
                  <a:cubicBezTo>
                    <a:pt x="17318" y="38124"/>
                    <a:pt x="16390" y="39275"/>
                    <a:pt x="15462" y="40370"/>
                  </a:cubicBezTo>
                  <a:cubicBezTo>
                    <a:pt x="15072" y="40834"/>
                    <a:pt x="14682" y="41298"/>
                    <a:pt x="14293" y="41688"/>
                  </a:cubicBezTo>
                  <a:cubicBezTo>
                    <a:pt x="13921" y="42152"/>
                    <a:pt x="13532" y="42616"/>
                    <a:pt x="13142" y="42987"/>
                  </a:cubicBezTo>
                  <a:cubicBezTo>
                    <a:pt x="12900" y="43303"/>
                    <a:pt x="12604" y="43618"/>
                    <a:pt x="12288" y="43915"/>
                  </a:cubicBezTo>
                  <a:cubicBezTo>
                    <a:pt x="8353" y="48091"/>
                    <a:pt x="4177" y="51729"/>
                    <a:pt x="1" y="54977"/>
                  </a:cubicBezTo>
                  <a:cubicBezTo>
                    <a:pt x="2395" y="55516"/>
                    <a:pt x="5105" y="55980"/>
                    <a:pt x="7889" y="56295"/>
                  </a:cubicBezTo>
                  <a:cubicBezTo>
                    <a:pt x="20789" y="46161"/>
                    <a:pt x="26524" y="34022"/>
                    <a:pt x="28677" y="22812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8"/>
            <p:cNvSpPr/>
            <p:nvPr/>
          </p:nvSpPr>
          <p:spPr>
            <a:xfrm>
              <a:off x="3319781" y="2821941"/>
              <a:ext cx="89064" cy="130217"/>
            </a:xfrm>
            <a:custGeom>
              <a:avLst/>
              <a:gdLst/>
              <a:ahLst/>
              <a:cxnLst/>
              <a:rect l="l" t="t" r="r" b="b"/>
              <a:pathLst>
                <a:path w="4177" h="6107" extrusionOk="0">
                  <a:moveTo>
                    <a:pt x="4177" y="0"/>
                  </a:moveTo>
                  <a:lnTo>
                    <a:pt x="4177" y="0"/>
                  </a:lnTo>
                  <a:cubicBezTo>
                    <a:pt x="3249" y="74"/>
                    <a:pt x="2395" y="74"/>
                    <a:pt x="1467" y="149"/>
                  </a:cubicBezTo>
                  <a:cubicBezTo>
                    <a:pt x="1077" y="2079"/>
                    <a:pt x="613" y="4102"/>
                    <a:pt x="0" y="6107"/>
                  </a:cubicBezTo>
                  <a:cubicBezTo>
                    <a:pt x="1077" y="5865"/>
                    <a:pt x="2246" y="5717"/>
                    <a:pt x="3397" y="5643"/>
                  </a:cubicBezTo>
                  <a:cubicBezTo>
                    <a:pt x="3713" y="3712"/>
                    <a:pt x="4028" y="1856"/>
                    <a:pt x="4177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8"/>
            <p:cNvSpPr/>
            <p:nvPr/>
          </p:nvSpPr>
          <p:spPr>
            <a:xfrm>
              <a:off x="237997" y="1599821"/>
              <a:ext cx="3144344" cy="3034320"/>
            </a:xfrm>
            <a:custGeom>
              <a:avLst/>
              <a:gdLst/>
              <a:ahLst/>
              <a:cxnLst/>
              <a:rect l="l" t="t" r="r" b="b"/>
              <a:pathLst>
                <a:path w="147466" h="142306" extrusionOk="0">
                  <a:moveTo>
                    <a:pt x="104553" y="1"/>
                  </a:moveTo>
                  <a:cubicBezTo>
                    <a:pt x="95885" y="855"/>
                    <a:pt x="85602" y="1560"/>
                    <a:pt x="73148" y="1783"/>
                  </a:cubicBezTo>
                  <a:cubicBezTo>
                    <a:pt x="53659" y="2098"/>
                    <a:pt x="39201" y="12919"/>
                    <a:pt x="28528" y="27693"/>
                  </a:cubicBezTo>
                  <a:cubicBezTo>
                    <a:pt x="27749" y="28770"/>
                    <a:pt x="26988" y="29865"/>
                    <a:pt x="26282" y="31016"/>
                  </a:cubicBezTo>
                  <a:cubicBezTo>
                    <a:pt x="25429" y="32259"/>
                    <a:pt x="24593" y="33577"/>
                    <a:pt x="23814" y="34876"/>
                  </a:cubicBezTo>
                  <a:cubicBezTo>
                    <a:pt x="23109" y="36046"/>
                    <a:pt x="22422" y="37196"/>
                    <a:pt x="21809" y="38440"/>
                  </a:cubicBezTo>
                  <a:lnTo>
                    <a:pt x="21717" y="38440"/>
                  </a:lnTo>
                  <a:cubicBezTo>
                    <a:pt x="3861" y="70847"/>
                    <a:pt x="1" y="112831"/>
                    <a:pt x="1" y="112831"/>
                  </a:cubicBezTo>
                  <a:lnTo>
                    <a:pt x="43228" y="128775"/>
                  </a:lnTo>
                  <a:lnTo>
                    <a:pt x="79960" y="142305"/>
                  </a:lnTo>
                  <a:cubicBezTo>
                    <a:pt x="79960" y="142305"/>
                    <a:pt x="87848" y="123281"/>
                    <a:pt x="95959" y="113611"/>
                  </a:cubicBezTo>
                  <a:cubicBezTo>
                    <a:pt x="96665" y="112831"/>
                    <a:pt x="97277" y="112144"/>
                    <a:pt x="97908" y="111532"/>
                  </a:cubicBezTo>
                  <a:cubicBezTo>
                    <a:pt x="100302" y="109119"/>
                    <a:pt x="103551" y="106650"/>
                    <a:pt x="107263" y="104015"/>
                  </a:cubicBezTo>
                  <a:cubicBezTo>
                    <a:pt x="114613" y="98688"/>
                    <a:pt x="123652" y="92507"/>
                    <a:pt x="131540" y="84062"/>
                  </a:cubicBezTo>
                  <a:cubicBezTo>
                    <a:pt x="132616" y="82986"/>
                    <a:pt x="133712" y="81742"/>
                    <a:pt x="134714" y="80517"/>
                  </a:cubicBezTo>
                  <a:cubicBezTo>
                    <a:pt x="135642" y="79422"/>
                    <a:pt x="136570" y="78271"/>
                    <a:pt x="137424" y="77102"/>
                  </a:cubicBezTo>
                  <a:cubicBezTo>
                    <a:pt x="137888" y="76489"/>
                    <a:pt x="138352" y="75877"/>
                    <a:pt x="138742" y="75246"/>
                  </a:cubicBezTo>
                  <a:cubicBezTo>
                    <a:pt x="146927" y="63423"/>
                    <a:pt x="147465" y="49576"/>
                    <a:pt x="146853" y="41465"/>
                  </a:cubicBezTo>
                  <a:cubicBezTo>
                    <a:pt x="146537" y="37122"/>
                    <a:pt x="145850" y="34412"/>
                    <a:pt x="145850" y="34412"/>
                  </a:cubicBezTo>
                  <a:lnTo>
                    <a:pt x="107096" y="1783"/>
                  </a:lnTo>
                  <a:cubicBezTo>
                    <a:pt x="107096" y="1783"/>
                    <a:pt x="106168" y="1096"/>
                    <a:pt x="104553" y="1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8"/>
            <p:cNvSpPr/>
            <p:nvPr/>
          </p:nvSpPr>
          <p:spPr>
            <a:xfrm>
              <a:off x="2363232" y="1528987"/>
              <a:ext cx="1001283" cy="1325812"/>
            </a:xfrm>
            <a:custGeom>
              <a:avLst/>
              <a:gdLst/>
              <a:ahLst/>
              <a:cxnLst/>
              <a:rect l="l" t="t" r="r" b="b"/>
              <a:pathLst>
                <a:path w="46959" h="62179" extrusionOk="0">
                  <a:moveTo>
                    <a:pt x="0" y="0"/>
                  </a:moveTo>
                  <a:lnTo>
                    <a:pt x="0" y="0"/>
                  </a:lnTo>
                  <a:cubicBezTo>
                    <a:pt x="1244" y="11378"/>
                    <a:pt x="3954" y="33725"/>
                    <a:pt x="6738" y="42226"/>
                  </a:cubicBezTo>
                  <a:cubicBezTo>
                    <a:pt x="10524" y="53752"/>
                    <a:pt x="17559" y="62179"/>
                    <a:pt x="17559" y="62179"/>
                  </a:cubicBezTo>
                  <a:cubicBezTo>
                    <a:pt x="17559" y="62179"/>
                    <a:pt x="31553" y="54142"/>
                    <a:pt x="46959" y="40834"/>
                  </a:cubicBezTo>
                  <a:cubicBezTo>
                    <a:pt x="46707" y="37443"/>
                    <a:pt x="46361" y="37100"/>
                    <a:pt x="46231" y="37100"/>
                  </a:cubicBezTo>
                  <a:cubicBezTo>
                    <a:pt x="46198" y="37100"/>
                    <a:pt x="46179" y="37122"/>
                    <a:pt x="46179" y="37122"/>
                  </a:cubicBezTo>
                  <a:lnTo>
                    <a:pt x="7425" y="4418"/>
                  </a:lnTo>
                  <a:cubicBezTo>
                    <a:pt x="7425" y="4418"/>
                    <a:pt x="4808" y="2395"/>
                    <a:pt x="0" y="0"/>
                  </a:cubicBezTo>
                  <a:close/>
                </a:path>
              </a:pathLst>
            </a:custGeom>
            <a:solidFill>
              <a:srgbClr val="0B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8"/>
            <p:cNvSpPr/>
            <p:nvPr/>
          </p:nvSpPr>
          <p:spPr>
            <a:xfrm>
              <a:off x="745750" y="2261138"/>
              <a:ext cx="2364687" cy="1131116"/>
            </a:xfrm>
            <a:custGeom>
              <a:avLst/>
              <a:gdLst/>
              <a:ahLst/>
              <a:cxnLst/>
              <a:rect l="l" t="t" r="r" b="b"/>
              <a:pathLst>
                <a:path w="110901" h="53048" extrusionOk="0">
                  <a:moveTo>
                    <a:pt x="2469" y="1"/>
                  </a:moveTo>
                  <a:cubicBezTo>
                    <a:pt x="1616" y="1244"/>
                    <a:pt x="780" y="2562"/>
                    <a:pt x="1" y="3861"/>
                  </a:cubicBezTo>
                  <a:cubicBezTo>
                    <a:pt x="18413" y="8501"/>
                    <a:pt x="44769" y="17021"/>
                    <a:pt x="73390" y="32259"/>
                  </a:cubicBezTo>
                  <a:cubicBezTo>
                    <a:pt x="88313" y="40147"/>
                    <a:pt x="99449" y="47182"/>
                    <a:pt x="107727" y="53047"/>
                  </a:cubicBezTo>
                  <a:cubicBezTo>
                    <a:pt x="108803" y="51971"/>
                    <a:pt x="109899" y="50727"/>
                    <a:pt x="110901" y="49502"/>
                  </a:cubicBezTo>
                  <a:cubicBezTo>
                    <a:pt x="102697" y="43470"/>
                    <a:pt x="91412" y="36268"/>
                    <a:pt x="75858" y="27990"/>
                  </a:cubicBezTo>
                  <a:cubicBezTo>
                    <a:pt x="46867" y="12603"/>
                    <a:pt x="20176" y="4251"/>
                    <a:pt x="2469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8"/>
            <p:cNvSpPr/>
            <p:nvPr/>
          </p:nvSpPr>
          <p:spPr>
            <a:xfrm>
              <a:off x="2089750" y="2221564"/>
              <a:ext cx="397366" cy="535877"/>
            </a:xfrm>
            <a:custGeom>
              <a:avLst/>
              <a:gdLst/>
              <a:ahLst/>
              <a:cxnLst/>
              <a:rect l="l" t="t" r="r" b="b"/>
              <a:pathLst>
                <a:path w="18636" h="25132" extrusionOk="0">
                  <a:moveTo>
                    <a:pt x="17318" y="1"/>
                  </a:moveTo>
                  <a:cubicBezTo>
                    <a:pt x="16167" y="3713"/>
                    <a:pt x="14460" y="7499"/>
                    <a:pt x="12140" y="11286"/>
                  </a:cubicBezTo>
                  <a:cubicBezTo>
                    <a:pt x="9114" y="16241"/>
                    <a:pt x="4938" y="20269"/>
                    <a:pt x="1" y="23350"/>
                  </a:cubicBezTo>
                  <a:cubicBezTo>
                    <a:pt x="1226" y="23981"/>
                    <a:pt x="2395" y="24594"/>
                    <a:pt x="3639" y="25132"/>
                  </a:cubicBezTo>
                  <a:cubicBezTo>
                    <a:pt x="9968" y="20733"/>
                    <a:pt x="14998" y="15313"/>
                    <a:pt x="17634" y="9058"/>
                  </a:cubicBezTo>
                  <a:cubicBezTo>
                    <a:pt x="18023" y="8130"/>
                    <a:pt x="18320" y="7276"/>
                    <a:pt x="18636" y="6423"/>
                  </a:cubicBezTo>
                  <a:cubicBezTo>
                    <a:pt x="18172" y="4567"/>
                    <a:pt x="17708" y="2395"/>
                    <a:pt x="17318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8"/>
            <p:cNvSpPr/>
            <p:nvPr/>
          </p:nvSpPr>
          <p:spPr>
            <a:xfrm>
              <a:off x="2459013" y="1946119"/>
              <a:ext cx="80748" cy="412398"/>
            </a:xfrm>
            <a:custGeom>
              <a:avLst/>
              <a:gdLst/>
              <a:ahLst/>
              <a:cxnLst/>
              <a:rect l="l" t="t" r="r" b="b"/>
              <a:pathLst>
                <a:path w="3787" h="19341" extrusionOk="0">
                  <a:moveTo>
                    <a:pt x="2246" y="0"/>
                  </a:moveTo>
                  <a:cubicBezTo>
                    <a:pt x="2097" y="4028"/>
                    <a:pt x="1392" y="8353"/>
                    <a:pt x="0" y="12919"/>
                  </a:cubicBezTo>
                  <a:cubicBezTo>
                    <a:pt x="390" y="15313"/>
                    <a:pt x="854" y="17485"/>
                    <a:pt x="1318" y="19341"/>
                  </a:cubicBezTo>
                  <a:cubicBezTo>
                    <a:pt x="2636" y="15703"/>
                    <a:pt x="3397" y="12380"/>
                    <a:pt x="3786" y="9355"/>
                  </a:cubicBezTo>
                  <a:cubicBezTo>
                    <a:pt x="3322" y="6961"/>
                    <a:pt x="2933" y="4566"/>
                    <a:pt x="2561" y="2320"/>
                  </a:cubicBezTo>
                  <a:cubicBezTo>
                    <a:pt x="2394" y="1467"/>
                    <a:pt x="2320" y="706"/>
                    <a:pt x="2246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8"/>
            <p:cNvSpPr/>
            <p:nvPr/>
          </p:nvSpPr>
          <p:spPr>
            <a:xfrm>
              <a:off x="1110258" y="2782367"/>
              <a:ext cx="953009" cy="245784"/>
            </a:xfrm>
            <a:custGeom>
              <a:avLst/>
              <a:gdLst/>
              <a:ahLst/>
              <a:cxnLst/>
              <a:rect l="l" t="t" r="r" b="b"/>
              <a:pathLst>
                <a:path w="44695" h="11527" extrusionOk="0">
                  <a:moveTo>
                    <a:pt x="40667" y="0"/>
                  </a:moveTo>
                  <a:cubicBezTo>
                    <a:pt x="34560" y="2933"/>
                    <a:pt x="27841" y="4715"/>
                    <a:pt x="21178" y="5494"/>
                  </a:cubicBezTo>
                  <a:cubicBezTo>
                    <a:pt x="18709" y="5791"/>
                    <a:pt x="16241" y="5865"/>
                    <a:pt x="13754" y="5865"/>
                  </a:cubicBezTo>
                  <a:lnTo>
                    <a:pt x="13605" y="5865"/>
                  </a:lnTo>
                  <a:cubicBezTo>
                    <a:pt x="8650" y="5865"/>
                    <a:pt x="4009" y="5253"/>
                    <a:pt x="0" y="4102"/>
                  </a:cubicBezTo>
                  <a:lnTo>
                    <a:pt x="0" y="4102"/>
                  </a:lnTo>
                  <a:cubicBezTo>
                    <a:pt x="1615" y="6422"/>
                    <a:pt x="3248" y="8816"/>
                    <a:pt x="4789" y="11359"/>
                  </a:cubicBezTo>
                  <a:cubicBezTo>
                    <a:pt x="6107" y="11433"/>
                    <a:pt x="7499" y="11526"/>
                    <a:pt x="8965" y="11526"/>
                  </a:cubicBezTo>
                  <a:cubicBezTo>
                    <a:pt x="20250" y="11526"/>
                    <a:pt x="33706" y="8111"/>
                    <a:pt x="44694" y="1930"/>
                  </a:cubicBezTo>
                  <a:cubicBezTo>
                    <a:pt x="43377" y="1225"/>
                    <a:pt x="41984" y="613"/>
                    <a:pt x="40667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8"/>
            <p:cNvSpPr/>
            <p:nvPr/>
          </p:nvSpPr>
          <p:spPr>
            <a:xfrm>
              <a:off x="1977359" y="2719423"/>
              <a:ext cx="189983" cy="104118"/>
            </a:xfrm>
            <a:custGeom>
              <a:avLst/>
              <a:gdLst/>
              <a:ahLst/>
              <a:cxnLst/>
              <a:rect l="l" t="t" r="r" b="b"/>
              <a:pathLst>
                <a:path w="8910" h="4883" extrusionOk="0">
                  <a:moveTo>
                    <a:pt x="5272" y="1"/>
                  </a:moveTo>
                  <a:cubicBezTo>
                    <a:pt x="3564" y="1096"/>
                    <a:pt x="1783" y="2098"/>
                    <a:pt x="1" y="2952"/>
                  </a:cubicBezTo>
                  <a:cubicBezTo>
                    <a:pt x="1318" y="3565"/>
                    <a:pt x="2711" y="4177"/>
                    <a:pt x="4028" y="4882"/>
                  </a:cubicBezTo>
                  <a:cubicBezTo>
                    <a:pt x="5736" y="3880"/>
                    <a:pt x="7351" y="2878"/>
                    <a:pt x="8910" y="1783"/>
                  </a:cubicBezTo>
                  <a:cubicBezTo>
                    <a:pt x="7666" y="1245"/>
                    <a:pt x="6497" y="632"/>
                    <a:pt x="5272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8"/>
            <p:cNvSpPr/>
            <p:nvPr/>
          </p:nvSpPr>
          <p:spPr>
            <a:xfrm>
              <a:off x="239575" y="3984273"/>
              <a:ext cx="1621" cy="6759"/>
            </a:xfrm>
            <a:custGeom>
              <a:avLst/>
              <a:gdLst/>
              <a:ahLst/>
              <a:cxnLst/>
              <a:rect l="l" t="t" r="r" b="b"/>
              <a:pathLst>
                <a:path w="76" h="317" extrusionOk="0">
                  <a:moveTo>
                    <a:pt x="75" y="1"/>
                  </a:moveTo>
                  <a:cubicBezTo>
                    <a:pt x="75" y="168"/>
                    <a:pt x="1" y="242"/>
                    <a:pt x="1" y="316"/>
                  </a:cubicBezTo>
                  <a:lnTo>
                    <a:pt x="1" y="316"/>
                  </a:lnTo>
                  <a:cubicBezTo>
                    <a:pt x="1" y="242"/>
                    <a:pt x="75" y="168"/>
                    <a:pt x="75" y="1"/>
                  </a:cubicBezTo>
                  <a:close/>
                </a:path>
              </a:pathLst>
            </a:custGeom>
            <a:solidFill>
              <a:srgbClr val="D38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8"/>
            <p:cNvSpPr/>
            <p:nvPr/>
          </p:nvSpPr>
          <p:spPr>
            <a:xfrm>
              <a:off x="237997" y="3991011"/>
              <a:ext cx="87081" cy="47912"/>
            </a:xfrm>
            <a:custGeom>
              <a:avLst/>
              <a:gdLst/>
              <a:ahLst/>
              <a:cxnLst/>
              <a:rect l="l" t="t" r="r" b="b"/>
              <a:pathLst>
                <a:path w="4084" h="2247" extrusionOk="0">
                  <a:moveTo>
                    <a:pt x="75" y="0"/>
                  </a:moveTo>
                  <a:lnTo>
                    <a:pt x="75" y="0"/>
                  </a:lnTo>
                  <a:cubicBezTo>
                    <a:pt x="75" y="464"/>
                    <a:pt x="1" y="687"/>
                    <a:pt x="1" y="687"/>
                  </a:cubicBezTo>
                  <a:lnTo>
                    <a:pt x="4084" y="2246"/>
                  </a:lnTo>
                  <a:lnTo>
                    <a:pt x="4084" y="2246"/>
                  </a:lnTo>
                  <a:lnTo>
                    <a:pt x="1" y="687"/>
                  </a:lnTo>
                  <a:cubicBezTo>
                    <a:pt x="1" y="687"/>
                    <a:pt x="75" y="464"/>
                    <a:pt x="75" y="0"/>
                  </a:cubicBezTo>
                  <a:close/>
                </a:path>
              </a:pathLst>
            </a:custGeom>
            <a:solidFill>
              <a:srgbClr val="7961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8"/>
            <p:cNvSpPr/>
            <p:nvPr/>
          </p:nvSpPr>
          <p:spPr>
            <a:xfrm>
              <a:off x="237997" y="3001605"/>
              <a:ext cx="1269627" cy="1344021"/>
            </a:xfrm>
            <a:custGeom>
              <a:avLst/>
              <a:gdLst/>
              <a:ahLst/>
              <a:cxnLst/>
              <a:rect l="l" t="t" r="r" b="b"/>
              <a:pathLst>
                <a:path w="59544" h="63033" extrusionOk="0">
                  <a:moveTo>
                    <a:pt x="149" y="46087"/>
                  </a:moveTo>
                  <a:cubicBezTo>
                    <a:pt x="149" y="46254"/>
                    <a:pt x="75" y="46328"/>
                    <a:pt x="75" y="46402"/>
                  </a:cubicBezTo>
                  <a:cubicBezTo>
                    <a:pt x="75" y="46866"/>
                    <a:pt x="1" y="47089"/>
                    <a:pt x="1" y="47089"/>
                  </a:cubicBezTo>
                  <a:lnTo>
                    <a:pt x="4084" y="48648"/>
                  </a:lnTo>
                  <a:cubicBezTo>
                    <a:pt x="2543" y="47720"/>
                    <a:pt x="1226" y="46866"/>
                    <a:pt x="149" y="46087"/>
                  </a:cubicBezTo>
                  <a:close/>
                  <a:moveTo>
                    <a:pt x="39052" y="1"/>
                  </a:moveTo>
                  <a:lnTo>
                    <a:pt x="39052" y="1"/>
                  </a:lnTo>
                  <a:cubicBezTo>
                    <a:pt x="39201" y="75"/>
                    <a:pt x="39275" y="223"/>
                    <a:pt x="39349" y="390"/>
                  </a:cubicBezTo>
                  <a:cubicBezTo>
                    <a:pt x="39590" y="687"/>
                    <a:pt x="39813" y="1003"/>
                    <a:pt x="39980" y="1319"/>
                  </a:cubicBezTo>
                  <a:cubicBezTo>
                    <a:pt x="44305" y="7741"/>
                    <a:pt x="46476" y="13847"/>
                    <a:pt x="47479" y="19174"/>
                  </a:cubicBezTo>
                  <a:lnTo>
                    <a:pt x="47479" y="19248"/>
                  </a:lnTo>
                  <a:cubicBezTo>
                    <a:pt x="47869" y="21104"/>
                    <a:pt x="48017" y="22812"/>
                    <a:pt x="48091" y="24519"/>
                  </a:cubicBezTo>
                  <a:cubicBezTo>
                    <a:pt x="48166" y="25132"/>
                    <a:pt x="48166" y="25744"/>
                    <a:pt x="48166" y="26301"/>
                  </a:cubicBezTo>
                  <a:cubicBezTo>
                    <a:pt x="48166" y="28621"/>
                    <a:pt x="48017" y="30700"/>
                    <a:pt x="47794" y="32556"/>
                  </a:cubicBezTo>
                  <a:cubicBezTo>
                    <a:pt x="47701" y="32946"/>
                    <a:pt x="47627" y="33336"/>
                    <a:pt x="47553" y="33800"/>
                  </a:cubicBezTo>
                  <a:cubicBezTo>
                    <a:pt x="47479" y="34097"/>
                    <a:pt x="47479" y="34486"/>
                    <a:pt x="47405" y="34802"/>
                  </a:cubicBezTo>
                  <a:cubicBezTo>
                    <a:pt x="47943" y="34653"/>
                    <a:pt x="48407" y="34561"/>
                    <a:pt x="48871" y="34561"/>
                  </a:cubicBezTo>
                  <a:cubicBezTo>
                    <a:pt x="50022" y="34561"/>
                    <a:pt x="50801" y="35192"/>
                    <a:pt x="50578" y="35730"/>
                  </a:cubicBezTo>
                  <a:cubicBezTo>
                    <a:pt x="50263" y="36807"/>
                    <a:pt x="49409" y="39665"/>
                    <a:pt x="48091" y="41614"/>
                  </a:cubicBezTo>
                  <a:cubicBezTo>
                    <a:pt x="46773" y="43544"/>
                    <a:pt x="42597" y="44546"/>
                    <a:pt x="42597" y="44546"/>
                  </a:cubicBezTo>
                  <a:cubicBezTo>
                    <a:pt x="42597" y="44546"/>
                    <a:pt x="42449" y="45159"/>
                    <a:pt x="42300" y="45864"/>
                  </a:cubicBezTo>
                  <a:cubicBezTo>
                    <a:pt x="42226" y="46254"/>
                    <a:pt x="42226" y="46551"/>
                    <a:pt x="42133" y="46941"/>
                  </a:cubicBezTo>
                  <a:cubicBezTo>
                    <a:pt x="42059" y="48110"/>
                    <a:pt x="40834" y="49799"/>
                    <a:pt x="37345" y="51822"/>
                  </a:cubicBezTo>
                  <a:cubicBezTo>
                    <a:pt x="36027" y="52583"/>
                    <a:pt x="33781" y="52824"/>
                    <a:pt x="31461" y="52824"/>
                  </a:cubicBezTo>
                  <a:cubicBezTo>
                    <a:pt x="27600" y="52824"/>
                    <a:pt x="23740" y="52193"/>
                    <a:pt x="23740" y="52193"/>
                  </a:cubicBezTo>
                  <a:cubicBezTo>
                    <a:pt x="23573" y="52286"/>
                    <a:pt x="22106" y="53752"/>
                    <a:pt x="18468" y="53752"/>
                  </a:cubicBezTo>
                  <a:lnTo>
                    <a:pt x="18004" y="53752"/>
                  </a:lnTo>
                  <a:lnTo>
                    <a:pt x="43228" y="63033"/>
                  </a:lnTo>
                  <a:cubicBezTo>
                    <a:pt x="50486" y="53827"/>
                    <a:pt x="59543" y="38050"/>
                    <a:pt x="54662" y="21104"/>
                  </a:cubicBezTo>
                  <a:cubicBezTo>
                    <a:pt x="52657" y="13921"/>
                    <a:pt x="49409" y="7109"/>
                    <a:pt x="45697" y="1077"/>
                  </a:cubicBezTo>
                  <a:cubicBezTo>
                    <a:pt x="43303" y="855"/>
                    <a:pt x="41131" y="539"/>
                    <a:pt x="39052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8"/>
            <p:cNvSpPr/>
            <p:nvPr/>
          </p:nvSpPr>
          <p:spPr>
            <a:xfrm>
              <a:off x="750505" y="2713090"/>
              <a:ext cx="461867" cy="311500"/>
            </a:xfrm>
            <a:custGeom>
              <a:avLst/>
              <a:gdLst/>
              <a:ahLst/>
              <a:cxnLst/>
              <a:rect l="l" t="t" r="r" b="b"/>
              <a:pathLst>
                <a:path w="21661" h="14609" extrusionOk="0">
                  <a:moveTo>
                    <a:pt x="1" y="1"/>
                  </a:moveTo>
                  <a:cubicBezTo>
                    <a:pt x="1782" y="1003"/>
                    <a:pt x="3639" y="2247"/>
                    <a:pt x="5420" y="3639"/>
                  </a:cubicBezTo>
                  <a:cubicBezTo>
                    <a:pt x="8056" y="5643"/>
                    <a:pt x="10599" y="8112"/>
                    <a:pt x="13160" y="11063"/>
                  </a:cubicBezTo>
                  <a:lnTo>
                    <a:pt x="14478" y="12752"/>
                  </a:lnTo>
                  <a:lnTo>
                    <a:pt x="14942" y="13383"/>
                  </a:lnTo>
                  <a:cubicBezTo>
                    <a:pt x="15016" y="13383"/>
                    <a:pt x="15016" y="13457"/>
                    <a:pt x="15016" y="13532"/>
                  </a:cubicBezTo>
                  <a:cubicBezTo>
                    <a:pt x="17095" y="14070"/>
                    <a:pt x="19267" y="14386"/>
                    <a:pt x="21661" y="14608"/>
                  </a:cubicBezTo>
                  <a:cubicBezTo>
                    <a:pt x="20120" y="12065"/>
                    <a:pt x="18487" y="9671"/>
                    <a:pt x="16872" y="7351"/>
                  </a:cubicBezTo>
                  <a:cubicBezTo>
                    <a:pt x="11991" y="5959"/>
                    <a:pt x="8056" y="3787"/>
                    <a:pt x="5662" y="929"/>
                  </a:cubicBezTo>
                  <a:cubicBezTo>
                    <a:pt x="3806" y="613"/>
                    <a:pt x="1950" y="29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8"/>
            <p:cNvSpPr/>
            <p:nvPr/>
          </p:nvSpPr>
          <p:spPr>
            <a:xfrm>
              <a:off x="2470484" y="1619608"/>
              <a:ext cx="911857" cy="1063822"/>
            </a:xfrm>
            <a:custGeom>
              <a:avLst/>
              <a:gdLst/>
              <a:ahLst/>
              <a:cxnLst/>
              <a:rect l="l" t="t" r="r" b="b"/>
              <a:pathLst>
                <a:path w="42765" h="49892" extrusionOk="0">
                  <a:moveTo>
                    <a:pt x="0" y="1"/>
                  </a:moveTo>
                  <a:cubicBezTo>
                    <a:pt x="0" y="1"/>
                    <a:pt x="75" y="1634"/>
                    <a:pt x="390" y="4344"/>
                  </a:cubicBezTo>
                  <a:cubicBezTo>
                    <a:pt x="390" y="4957"/>
                    <a:pt x="464" y="5736"/>
                    <a:pt x="539" y="6497"/>
                  </a:cubicBezTo>
                  <a:cubicBezTo>
                    <a:pt x="1003" y="10840"/>
                    <a:pt x="1856" y="17021"/>
                    <a:pt x="3026" y="23517"/>
                  </a:cubicBezTo>
                  <a:cubicBezTo>
                    <a:pt x="3100" y="23907"/>
                    <a:pt x="3174" y="24297"/>
                    <a:pt x="3248" y="24668"/>
                  </a:cubicBezTo>
                  <a:cubicBezTo>
                    <a:pt x="4807" y="33262"/>
                    <a:pt x="10598" y="44398"/>
                    <a:pt x="13772" y="49892"/>
                  </a:cubicBezTo>
                  <a:cubicBezTo>
                    <a:pt x="13772" y="49892"/>
                    <a:pt x="18951" y="47034"/>
                    <a:pt x="24760" y="43470"/>
                  </a:cubicBezTo>
                  <a:cubicBezTo>
                    <a:pt x="25057" y="43321"/>
                    <a:pt x="25373" y="43080"/>
                    <a:pt x="25595" y="42932"/>
                  </a:cubicBezTo>
                  <a:cubicBezTo>
                    <a:pt x="27229" y="41929"/>
                    <a:pt x="28936" y="40909"/>
                    <a:pt x="30477" y="39832"/>
                  </a:cubicBezTo>
                  <a:cubicBezTo>
                    <a:pt x="35340" y="36658"/>
                    <a:pt x="39516" y="33651"/>
                    <a:pt x="40444" y="31870"/>
                  </a:cubicBezTo>
                  <a:cubicBezTo>
                    <a:pt x="42764" y="27545"/>
                    <a:pt x="36361" y="20195"/>
                    <a:pt x="29233" y="13773"/>
                  </a:cubicBezTo>
                  <a:cubicBezTo>
                    <a:pt x="28769" y="13309"/>
                    <a:pt x="28305" y="12919"/>
                    <a:pt x="27841" y="12455"/>
                  </a:cubicBezTo>
                  <a:cubicBezTo>
                    <a:pt x="27451" y="12140"/>
                    <a:pt x="27080" y="11843"/>
                    <a:pt x="26765" y="11527"/>
                  </a:cubicBezTo>
                  <a:cubicBezTo>
                    <a:pt x="22273" y="7741"/>
                    <a:pt x="17948" y="4567"/>
                    <a:pt x="15628" y="2859"/>
                  </a:cubicBezTo>
                  <a:cubicBezTo>
                    <a:pt x="15164" y="2488"/>
                    <a:pt x="14700" y="2172"/>
                    <a:pt x="14236" y="1857"/>
                  </a:cubicBezTo>
                  <a:lnTo>
                    <a:pt x="14162" y="1857"/>
                  </a:lnTo>
                  <a:cubicBezTo>
                    <a:pt x="13921" y="1708"/>
                    <a:pt x="13772" y="1560"/>
                    <a:pt x="13772" y="1560"/>
                  </a:cubicBezTo>
                  <a:cubicBezTo>
                    <a:pt x="13772" y="1560"/>
                    <a:pt x="11990" y="1393"/>
                    <a:pt x="9745" y="1170"/>
                  </a:cubicBezTo>
                  <a:lnTo>
                    <a:pt x="9132" y="1096"/>
                  </a:lnTo>
                  <a:cubicBezTo>
                    <a:pt x="9058" y="1003"/>
                    <a:pt x="8891" y="1003"/>
                    <a:pt x="8817" y="1003"/>
                  </a:cubicBezTo>
                  <a:lnTo>
                    <a:pt x="8204" y="929"/>
                  </a:lnTo>
                  <a:cubicBezTo>
                    <a:pt x="7666" y="929"/>
                    <a:pt x="7128" y="855"/>
                    <a:pt x="6571" y="780"/>
                  </a:cubicBezTo>
                  <a:lnTo>
                    <a:pt x="5958" y="706"/>
                  </a:lnTo>
                  <a:cubicBezTo>
                    <a:pt x="2859" y="39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6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8"/>
            <p:cNvSpPr/>
            <p:nvPr/>
          </p:nvSpPr>
          <p:spPr>
            <a:xfrm>
              <a:off x="2475623" y="1690463"/>
              <a:ext cx="736927" cy="780062"/>
            </a:xfrm>
            <a:custGeom>
              <a:avLst/>
              <a:gdLst/>
              <a:ahLst/>
              <a:cxnLst/>
              <a:rect l="l" t="t" r="r" b="b"/>
              <a:pathLst>
                <a:path w="34561" h="36584" extrusionOk="0">
                  <a:moveTo>
                    <a:pt x="1" y="0"/>
                  </a:moveTo>
                  <a:lnTo>
                    <a:pt x="1" y="0"/>
                  </a:lnTo>
                  <a:cubicBezTo>
                    <a:pt x="75" y="167"/>
                    <a:pt x="75" y="390"/>
                    <a:pt x="75" y="706"/>
                  </a:cubicBezTo>
                  <a:cubicBezTo>
                    <a:pt x="149" y="854"/>
                    <a:pt x="149" y="1021"/>
                    <a:pt x="223" y="1170"/>
                  </a:cubicBezTo>
                  <a:cubicBezTo>
                    <a:pt x="3861" y="5661"/>
                    <a:pt x="8112" y="11601"/>
                    <a:pt x="10673" y="16946"/>
                  </a:cubicBezTo>
                  <a:cubicBezTo>
                    <a:pt x="12603" y="21048"/>
                    <a:pt x="14385" y="25057"/>
                    <a:pt x="17169" y="28621"/>
                  </a:cubicBezTo>
                  <a:cubicBezTo>
                    <a:pt x="19786" y="32017"/>
                    <a:pt x="22812" y="35581"/>
                    <a:pt x="27062" y="36435"/>
                  </a:cubicBezTo>
                  <a:cubicBezTo>
                    <a:pt x="27600" y="36583"/>
                    <a:pt x="28231" y="36583"/>
                    <a:pt x="28844" y="36583"/>
                  </a:cubicBezTo>
                  <a:cubicBezTo>
                    <a:pt x="29308" y="36583"/>
                    <a:pt x="29772" y="36583"/>
                    <a:pt x="30236" y="36509"/>
                  </a:cubicBezTo>
                  <a:cubicBezTo>
                    <a:pt x="31776" y="35507"/>
                    <a:pt x="33243" y="34579"/>
                    <a:pt x="34561" y="33576"/>
                  </a:cubicBezTo>
                  <a:cubicBezTo>
                    <a:pt x="33168" y="32407"/>
                    <a:pt x="31702" y="30792"/>
                    <a:pt x="30162" y="28621"/>
                  </a:cubicBezTo>
                  <a:cubicBezTo>
                    <a:pt x="29531" y="27693"/>
                    <a:pt x="28844" y="26690"/>
                    <a:pt x="28231" y="25614"/>
                  </a:cubicBezTo>
                  <a:cubicBezTo>
                    <a:pt x="17466" y="25521"/>
                    <a:pt x="12529" y="13846"/>
                    <a:pt x="7258" y="7128"/>
                  </a:cubicBezTo>
                  <a:cubicBezTo>
                    <a:pt x="7184" y="7053"/>
                    <a:pt x="7109" y="6960"/>
                    <a:pt x="7035" y="6812"/>
                  </a:cubicBezTo>
                  <a:cubicBezTo>
                    <a:pt x="6423" y="6125"/>
                    <a:pt x="5866" y="5420"/>
                    <a:pt x="5179" y="4807"/>
                  </a:cubicBezTo>
                  <a:cubicBezTo>
                    <a:pt x="3713" y="3415"/>
                    <a:pt x="1857" y="16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8"/>
            <p:cNvSpPr/>
            <p:nvPr/>
          </p:nvSpPr>
          <p:spPr>
            <a:xfrm>
              <a:off x="2513620" y="1995588"/>
              <a:ext cx="26141" cy="150004"/>
            </a:xfrm>
            <a:custGeom>
              <a:avLst/>
              <a:gdLst/>
              <a:ahLst/>
              <a:cxnLst/>
              <a:rect l="l" t="t" r="r" b="b"/>
              <a:pathLst>
                <a:path w="1226" h="7035" extrusionOk="0">
                  <a:moveTo>
                    <a:pt x="0" y="0"/>
                  </a:moveTo>
                  <a:cubicBezTo>
                    <a:pt x="297" y="1857"/>
                    <a:pt x="613" y="3880"/>
                    <a:pt x="1003" y="5884"/>
                  </a:cubicBezTo>
                  <a:cubicBezTo>
                    <a:pt x="1077" y="6274"/>
                    <a:pt x="1151" y="6664"/>
                    <a:pt x="1225" y="7035"/>
                  </a:cubicBezTo>
                  <a:cubicBezTo>
                    <a:pt x="761" y="4641"/>
                    <a:pt x="372" y="224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8"/>
            <p:cNvSpPr/>
            <p:nvPr/>
          </p:nvSpPr>
          <p:spPr>
            <a:xfrm>
              <a:off x="2495410" y="1784644"/>
              <a:ext cx="64138" cy="360947"/>
            </a:xfrm>
            <a:custGeom>
              <a:avLst/>
              <a:gdLst/>
              <a:ahLst/>
              <a:cxnLst/>
              <a:rect l="l" t="t" r="r" b="b"/>
              <a:pathLst>
                <a:path w="3008" h="16928" extrusionOk="0">
                  <a:moveTo>
                    <a:pt x="1" y="1"/>
                  </a:moveTo>
                  <a:cubicBezTo>
                    <a:pt x="298" y="2005"/>
                    <a:pt x="539" y="4177"/>
                    <a:pt x="539" y="6423"/>
                  </a:cubicBezTo>
                  <a:lnTo>
                    <a:pt x="539" y="7573"/>
                  </a:lnTo>
                  <a:cubicBezTo>
                    <a:pt x="613" y="8279"/>
                    <a:pt x="687" y="9040"/>
                    <a:pt x="854" y="9893"/>
                  </a:cubicBezTo>
                  <a:cubicBezTo>
                    <a:pt x="1151" y="11750"/>
                    <a:pt x="1467" y="13773"/>
                    <a:pt x="1857" y="15777"/>
                  </a:cubicBezTo>
                  <a:cubicBezTo>
                    <a:pt x="1931" y="16167"/>
                    <a:pt x="2005" y="16557"/>
                    <a:pt x="2079" y="16928"/>
                  </a:cubicBezTo>
                  <a:cubicBezTo>
                    <a:pt x="3007" y="9429"/>
                    <a:pt x="1615" y="3787"/>
                    <a:pt x="1" y="1"/>
                  </a:cubicBezTo>
                  <a:close/>
                </a:path>
              </a:pathLst>
            </a:custGeom>
            <a:solidFill>
              <a:srgbClr val="BC5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8"/>
            <p:cNvSpPr/>
            <p:nvPr/>
          </p:nvSpPr>
          <p:spPr>
            <a:xfrm>
              <a:off x="2615733" y="778180"/>
              <a:ext cx="1328967" cy="1683838"/>
            </a:xfrm>
            <a:custGeom>
              <a:avLst/>
              <a:gdLst/>
              <a:ahLst/>
              <a:cxnLst/>
              <a:rect l="l" t="t" r="r" b="b"/>
              <a:pathLst>
                <a:path w="62327" h="78970" extrusionOk="0">
                  <a:moveTo>
                    <a:pt x="31050" y="0"/>
                  </a:moveTo>
                  <a:cubicBezTo>
                    <a:pt x="27044" y="0"/>
                    <a:pt x="22738" y="619"/>
                    <a:pt x="18412" y="2267"/>
                  </a:cubicBezTo>
                  <a:cubicBezTo>
                    <a:pt x="1541" y="8763"/>
                    <a:pt x="0" y="36994"/>
                    <a:pt x="0" y="36994"/>
                  </a:cubicBezTo>
                  <a:cubicBezTo>
                    <a:pt x="0" y="36994"/>
                    <a:pt x="7647" y="44883"/>
                    <a:pt x="15164" y="56873"/>
                  </a:cubicBezTo>
                  <a:cubicBezTo>
                    <a:pt x="16853" y="59657"/>
                    <a:pt x="18635" y="62589"/>
                    <a:pt x="20268" y="65763"/>
                  </a:cubicBezTo>
                  <a:cubicBezTo>
                    <a:pt x="21345" y="68009"/>
                    <a:pt x="22496" y="69865"/>
                    <a:pt x="23591" y="71406"/>
                  </a:cubicBezTo>
                  <a:cubicBezTo>
                    <a:pt x="27652" y="77261"/>
                    <a:pt x="31321" y="78970"/>
                    <a:pt x="34274" y="78970"/>
                  </a:cubicBezTo>
                  <a:cubicBezTo>
                    <a:pt x="36543" y="78970"/>
                    <a:pt x="38390" y="77960"/>
                    <a:pt x="39664" y="77048"/>
                  </a:cubicBezTo>
                  <a:cubicBezTo>
                    <a:pt x="43154" y="74728"/>
                    <a:pt x="43154" y="72575"/>
                    <a:pt x="43154" y="72575"/>
                  </a:cubicBezTo>
                  <a:cubicBezTo>
                    <a:pt x="43154" y="72575"/>
                    <a:pt x="43213" y="72576"/>
                    <a:pt x="43318" y="72576"/>
                  </a:cubicBezTo>
                  <a:cubicBezTo>
                    <a:pt x="43980" y="72576"/>
                    <a:pt x="46476" y="72521"/>
                    <a:pt x="47868" y="71721"/>
                  </a:cubicBezTo>
                  <a:cubicBezTo>
                    <a:pt x="49408" y="70868"/>
                    <a:pt x="49408" y="65763"/>
                    <a:pt x="49408" y="65763"/>
                  </a:cubicBezTo>
                  <a:cubicBezTo>
                    <a:pt x="49408" y="65763"/>
                    <a:pt x="51376" y="67401"/>
                    <a:pt x="52665" y="67401"/>
                  </a:cubicBezTo>
                  <a:cubicBezTo>
                    <a:pt x="52935" y="67401"/>
                    <a:pt x="53176" y="67329"/>
                    <a:pt x="53362" y="67155"/>
                  </a:cubicBezTo>
                  <a:cubicBezTo>
                    <a:pt x="54438" y="66153"/>
                    <a:pt x="53362" y="60511"/>
                    <a:pt x="53362" y="55778"/>
                  </a:cubicBezTo>
                  <a:cubicBezTo>
                    <a:pt x="53362" y="51305"/>
                    <a:pt x="54049" y="51305"/>
                    <a:pt x="57390" y="47054"/>
                  </a:cubicBezTo>
                  <a:cubicBezTo>
                    <a:pt x="57538" y="46813"/>
                    <a:pt x="57687" y="46664"/>
                    <a:pt x="57854" y="46423"/>
                  </a:cubicBezTo>
                  <a:cubicBezTo>
                    <a:pt x="61473" y="41486"/>
                    <a:pt x="62327" y="24781"/>
                    <a:pt x="62327" y="24781"/>
                  </a:cubicBezTo>
                  <a:cubicBezTo>
                    <a:pt x="62252" y="24150"/>
                    <a:pt x="62178" y="23612"/>
                    <a:pt x="62178" y="23074"/>
                  </a:cubicBezTo>
                  <a:cubicBezTo>
                    <a:pt x="60471" y="9228"/>
                    <a:pt x="51265" y="6054"/>
                    <a:pt x="51506" y="5590"/>
                  </a:cubicBezTo>
                  <a:cubicBezTo>
                    <a:pt x="51740" y="5190"/>
                    <a:pt x="42653" y="0"/>
                    <a:pt x="31050" y="0"/>
                  </a:cubicBezTo>
                  <a:close/>
                </a:path>
              </a:pathLst>
            </a:custGeom>
            <a:solidFill>
              <a:srgbClr val="F6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8"/>
            <p:cNvSpPr/>
            <p:nvPr/>
          </p:nvSpPr>
          <p:spPr>
            <a:xfrm>
              <a:off x="3077579" y="1776328"/>
              <a:ext cx="407260" cy="524406"/>
            </a:xfrm>
            <a:custGeom>
              <a:avLst/>
              <a:gdLst/>
              <a:ahLst/>
              <a:cxnLst/>
              <a:rect l="l" t="t" r="r" b="b"/>
              <a:pathLst>
                <a:path w="19100" h="24594" extrusionOk="0">
                  <a:moveTo>
                    <a:pt x="19099" y="1"/>
                  </a:moveTo>
                  <a:lnTo>
                    <a:pt x="18561" y="539"/>
                  </a:lnTo>
                  <a:cubicBezTo>
                    <a:pt x="17317" y="1708"/>
                    <a:pt x="16538" y="3249"/>
                    <a:pt x="16389" y="4957"/>
                  </a:cubicBezTo>
                  <a:lnTo>
                    <a:pt x="16241" y="6813"/>
                  </a:lnTo>
                  <a:lnTo>
                    <a:pt x="16148" y="8353"/>
                  </a:lnTo>
                  <a:lnTo>
                    <a:pt x="16000" y="10209"/>
                  </a:lnTo>
                  <a:lnTo>
                    <a:pt x="17633" y="11137"/>
                  </a:lnTo>
                  <a:cubicBezTo>
                    <a:pt x="17856" y="9987"/>
                    <a:pt x="18004" y="8594"/>
                    <a:pt x="18171" y="7202"/>
                  </a:cubicBezTo>
                  <a:cubicBezTo>
                    <a:pt x="18004" y="6646"/>
                    <a:pt x="17930" y="6107"/>
                    <a:pt x="17930" y="5569"/>
                  </a:cubicBezTo>
                  <a:cubicBezTo>
                    <a:pt x="17930" y="5105"/>
                    <a:pt x="18004" y="4715"/>
                    <a:pt x="18097" y="4251"/>
                  </a:cubicBezTo>
                  <a:lnTo>
                    <a:pt x="19099" y="1"/>
                  </a:lnTo>
                  <a:close/>
                  <a:moveTo>
                    <a:pt x="15313" y="13309"/>
                  </a:moveTo>
                  <a:cubicBezTo>
                    <a:pt x="14385" y="15555"/>
                    <a:pt x="12603" y="17411"/>
                    <a:pt x="10431" y="18562"/>
                  </a:cubicBezTo>
                  <a:cubicBezTo>
                    <a:pt x="6404" y="20659"/>
                    <a:pt x="3007" y="21587"/>
                    <a:pt x="75" y="21587"/>
                  </a:cubicBezTo>
                  <a:lnTo>
                    <a:pt x="0" y="21587"/>
                  </a:lnTo>
                  <a:cubicBezTo>
                    <a:pt x="613" y="22663"/>
                    <a:pt x="1300" y="23666"/>
                    <a:pt x="1931" y="24594"/>
                  </a:cubicBezTo>
                  <a:cubicBezTo>
                    <a:pt x="3397" y="24520"/>
                    <a:pt x="5012" y="24278"/>
                    <a:pt x="6719" y="23907"/>
                  </a:cubicBezTo>
                  <a:cubicBezTo>
                    <a:pt x="12362" y="22422"/>
                    <a:pt x="15313" y="19341"/>
                    <a:pt x="16853" y="14237"/>
                  </a:cubicBezTo>
                  <a:lnTo>
                    <a:pt x="15313" y="13309"/>
                  </a:ln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8"/>
            <p:cNvSpPr/>
            <p:nvPr/>
          </p:nvSpPr>
          <p:spPr>
            <a:xfrm>
              <a:off x="3545757" y="1669076"/>
              <a:ext cx="328111" cy="112434"/>
            </a:xfrm>
            <a:custGeom>
              <a:avLst/>
              <a:gdLst/>
              <a:ahLst/>
              <a:cxnLst/>
              <a:rect l="l" t="t" r="r" b="b"/>
              <a:pathLst>
                <a:path w="15388" h="5273" extrusionOk="0">
                  <a:moveTo>
                    <a:pt x="4863" y="1"/>
                  </a:moveTo>
                  <a:cubicBezTo>
                    <a:pt x="4492" y="1"/>
                    <a:pt x="4177" y="75"/>
                    <a:pt x="3861" y="168"/>
                  </a:cubicBezTo>
                  <a:cubicBezTo>
                    <a:pt x="2543" y="391"/>
                    <a:pt x="1318" y="1003"/>
                    <a:pt x="316" y="1931"/>
                  </a:cubicBezTo>
                  <a:lnTo>
                    <a:pt x="1" y="2247"/>
                  </a:lnTo>
                  <a:cubicBezTo>
                    <a:pt x="75" y="2488"/>
                    <a:pt x="149" y="2711"/>
                    <a:pt x="223" y="2952"/>
                  </a:cubicBezTo>
                  <a:lnTo>
                    <a:pt x="1467" y="2952"/>
                  </a:lnTo>
                  <a:cubicBezTo>
                    <a:pt x="2395" y="2952"/>
                    <a:pt x="3249" y="3026"/>
                    <a:pt x="4177" y="3175"/>
                  </a:cubicBezTo>
                  <a:cubicBezTo>
                    <a:pt x="4641" y="3249"/>
                    <a:pt x="5179" y="3323"/>
                    <a:pt x="5643" y="3416"/>
                  </a:cubicBezTo>
                  <a:lnTo>
                    <a:pt x="6961" y="242"/>
                  </a:lnTo>
                  <a:lnTo>
                    <a:pt x="6887" y="242"/>
                  </a:lnTo>
                  <a:cubicBezTo>
                    <a:pt x="6348" y="75"/>
                    <a:pt x="5717" y="1"/>
                    <a:pt x="5179" y="1"/>
                  </a:cubicBezTo>
                  <a:close/>
                  <a:moveTo>
                    <a:pt x="9893" y="1003"/>
                  </a:moveTo>
                  <a:lnTo>
                    <a:pt x="8668" y="4029"/>
                  </a:lnTo>
                  <a:cubicBezTo>
                    <a:pt x="10357" y="4418"/>
                    <a:pt x="12065" y="4882"/>
                    <a:pt x="13773" y="5272"/>
                  </a:cubicBezTo>
                  <a:cubicBezTo>
                    <a:pt x="13921" y="5031"/>
                    <a:pt x="14070" y="4882"/>
                    <a:pt x="14237" y="4641"/>
                  </a:cubicBezTo>
                  <a:cubicBezTo>
                    <a:pt x="14608" y="4029"/>
                    <a:pt x="14998" y="3323"/>
                    <a:pt x="15387" y="2488"/>
                  </a:cubicBezTo>
                  <a:lnTo>
                    <a:pt x="9893" y="1003"/>
                  </a:ln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8"/>
            <p:cNvSpPr/>
            <p:nvPr/>
          </p:nvSpPr>
          <p:spPr>
            <a:xfrm>
              <a:off x="2347006" y="677068"/>
              <a:ext cx="1719979" cy="1558824"/>
            </a:xfrm>
            <a:custGeom>
              <a:avLst/>
              <a:gdLst/>
              <a:ahLst/>
              <a:cxnLst/>
              <a:rect l="l" t="t" r="r" b="b"/>
              <a:pathLst>
                <a:path w="80665" h="73107" extrusionOk="0">
                  <a:moveTo>
                    <a:pt x="40649" y="0"/>
                  </a:moveTo>
                  <a:cubicBezTo>
                    <a:pt x="39654" y="0"/>
                    <a:pt x="38660" y="36"/>
                    <a:pt x="37660" y="123"/>
                  </a:cubicBezTo>
                  <a:cubicBezTo>
                    <a:pt x="37122" y="197"/>
                    <a:pt x="36583" y="290"/>
                    <a:pt x="35952" y="365"/>
                  </a:cubicBezTo>
                  <a:cubicBezTo>
                    <a:pt x="25911" y="1682"/>
                    <a:pt x="16389" y="6935"/>
                    <a:pt x="9967" y="15510"/>
                  </a:cubicBezTo>
                  <a:cubicBezTo>
                    <a:pt x="9745" y="15751"/>
                    <a:pt x="9578" y="15974"/>
                    <a:pt x="9355" y="16290"/>
                  </a:cubicBezTo>
                  <a:cubicBezTo>
                    <a:pt x="8817" y="17069"/>
                    <a:pt x="8353" y="17830"/>
                    <a:pt x="7814" y="18684"/>
                  </a:cubicBezTo>
                  <a:cubicBezTo>
                    <a:pt x="6961" y="20076"/>
                    <a:pt x="6181" y="21468"/>
                    <a:pt x="5569" y="22934"/>
                  </a:cubicBezTo>
                  <a:cubicBezTo>
                    <a:pt x="4863" y="24419"/>
                    <a:pt x="4325" y="25885"/>
                    <a:pt x="3861" y="27352"/>
                  </a:cubicBezTo>
                  <a:lnTo>
                    <a:pt x="3787" y="27426"/>
                  </a:lnTo>
                  <a:cubicBezTo>
                    <a:pt x="3471" y="28428"/>
                    <a:pt x="3248" y="29523"/>
                    <a:pt x="3007" y="30526"/>
                  </a:cubicBezTo>
                  <a:lnTo>
                    <a:pt x="149" y="41124"/>
                  </a:lnTo>
                  <a:cubicBezTo>
                    <a:pt x="0" y="41811"/>
                    <a:pt x="223" y="42516"/>
                    <a:pt x="761" y="42887"/>
                  </a:cubicBezTo>
                  <a:cubicBezTo>
                    <a:pt x="1077" y="43128"/>
                    <a:pt x="1467" y="43444"/>
                    <a:pt x="1931" y="43815"/>
                  </a:cubicBezTo>
                  <a:cubicBezTo>
                    <a:pt x="4399" y="45912"/>
                    <a:pt x="8501" y="49773"/>
                    <a:pt x="11285" y="52334"/>
                  </a:cubicBezTo>
                  <a:cubicBezTo>
                    <a:pt x="11991" y="53021"/>
                    <a:pt x="12677" y="53801"/>
                    <a:pt x="13290" y="54655"/>
                  </a:cubicBezTo>
                  <a:cubicBezTo>
                    <a:pt x="18522" y="61329"/>
                    <a:pt x="23502" y="73107"/>
                    <a:pt x="34348" y="73107"/>
                  </a:cubicBezTo>
                  <a:cubicBezTo>
                    <a:pt x="37316" y="73107"/>
                    <a:pt x="40723" y="72225"/>
                    <a:pt x="44694" y="70116"/>
                  </a:cubicBezTo>
                  <a:cubicBezTo>
                    <a:pt x="47720" y="68501"/>
                    <a:pt x="49947" y="65550"/>
                    <a:pt x="50188" y="62079"/>
                  </a:cubicBezTo>
                  <a:lnTo>
                    <a:pt x="50411" y="59907"/>
                  </a:lnTo>
                  <a:lnTo>
                    <a:pt x="50504" y="58367"/>
                  </a:lnTo>
                  <a:lnTo>
                    <a:pt x="50652" y="56511"/>
                  </a:lnTo>
                  <a:cubicBezTo>
                    <a:pt x="50801" y="54803"/>
                    <a:pt x="51580" y="53262"/>
                    <a:pt x="52824" y="52093"/>
                  </a:cubicBezTo>
                  <a:lnTo>
                    <a:pt x="56536" y="48455"/>
                  </a:lnTo>
                  <a:cubicBezTo>
                    <a:pt x="57538" y="47527"/>
                    <a:pt x="58763" y="46915"/>
                    <a:pt x="60081" y="46692"/>
                  </a:cubicBezTo>
                  <a:cubicBezTo>
                    <a:pt x="60397" y="46599"/>
                    <a:pt x="60712" y="46525"/>
                    <a:pt x="61083" y="46525"/>
                  </a:cubicBezTo>
                  <a:cubicBezTo>
                    <a:pt x="61715" y="46525"/>
                    <a:pt x="62401" y="46599"/>
                    <a:pt x="63107" y="46766"/>
                  </a:cubicBezTo>
                  <a:lnTo>
                    <a:pt x="76396" y="50237"/>
                  </a:lnTo>
                  <a:lnTo>
                    <a:pt x="76489" y="50311"/>
                  </a:lnTo>
                  <a:cubicBezTo>
                    <a:pt x="76647" y="50351"/>
                    <a:pt x="76809" y="50374"/>
                    <a:pt x="76973" y="50374"/>
                  </a:cubicBezTo>
                  <a:cubicBezTo>
                    <a:pt x="77193" y="50374"/>
                    <a:pt x="77416" y="50333"/>
                    <a:pt x="77640" y="50237"/>
                  </a:cubicBezTo>
                  <a:cubicBezTo>
                    <a:pt x="78178" y="50014"/>
                    <a:pt x="78642" y="49550"/>
                    <a:pt x="78883" y="48919"/>
                  </a:cubicBezTo>
                  <a:cubicBezTo>
                    <a:pt x="80665" y="41959"/>
                    <a:pt x="80498" y="34850"/>
                    <a:pt x="78568" y="28206"/>
                  </a:cubicBezTo>
                  <a:cubicBezTo>
                    <a:pt x="77176" y="23324"/>
                    <a:pt x="74855" y="18758"/>
                    <a:pt x="71607" y="14749"/>
                  </a:cubicBezTo>
                  <a:cubicBezTo>
                    <a:pt x="71459" y="14508"/>
                    <a:pt x="71218" y="14211"/>
                    <a:pt x="70995" y="13970"/>
                  </a:cubicBezTo>
                  <a:cubicBezTo>
                    <a:pt x="68285" y="10721"/>
                    <a:pt x="64963" y="7863"/>
                    <a:pt x="61083" y="5543"/>
                  </a:cubicBezTo>
                  <a:cubicBezTo>
                    <a:pt x="55367" y="2054"/>
                    <a:pt x="49019" y="290"/>
                    <a:pt x="42764" y="49"/>
                  </a:cubicBezTo>
                  <a:cubicBezTo>
                    <a:pt x="42057" y="18"/>
                    <a:pt x="41353" y="0"/>
                    <a:pt x="406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8"/>
            <p:cNvSpPr/>
            <p:nvPr/>
          </p:nvSpPr>
          <p:spPr>
            <a:xfrm>
              <a:off x="3113592" y="677068"/>
              <a:ext cx="920151" cy="1112352"/>
            </a:xfrm>
            <a:custGeom>
              <a:avLst/>
              <a:gdLst/>
              <a:ahLst/>
              <a:cxnLst/>
              <a:rect l="l" t="t" r="r" b="b"/>
              <a:pathLst>
                <a:path w="43154" h="52168" extrusionOk="0">
                  <a:moveTo>
                    <a:pt x="4697" y="0"/>
                  </a:moveTo>
                  <a:cubicBezTo>
                    <a:pt x="3702" y="0"/>
                    <a:pt x="2708" y="36"/>
                    <a:pt x="1708" y="123"/>
                  </a:cubicBezTo>
                  <a:cubicBezTo>
                    <a:pt x="1170" y="197"/>
                    <a:pt x="631" y="290"/>
                    <a:pt x="0" y="365"/>
                  </a:cubicBezTo>
                  <a:cubicBezTo>
                    <a:pt x="7128" y="587"/>
                    <a:pt x="14088" y="2610"/>
                    <a:pt x="20343" y="6155"/>
                  </a:cubicBezTo>
                  <a:cubicBezTo>
                    <a:pt x="24519" y="8550"/>
                    <a:pt x="28231" y="11575"/>
                    <a:pt x="31405" y="15046"/>
                  </a:cubicBezTo>
                  <a:cubicBezTo>
                    <a:pt x="31553" y="15287"/>
                    <a:pt x="31795" y="15603"/>
                    <a:pt x="32017" y="15826"/>
                  </a:cubicBezTo>
                  <a:cubicBezTo>
                    <a:pt x="35581" y="20076"/>
                    <a:pt x="38217" y="24883"/>
                    <a:pt x="39757" y="30062"/>
                  </a:cubicBezTo>
                  <a:cubicBezTo>
                    <a:pt x="41762" y="36632"/>
                    <a:pt x="42003" y="43592"/>
                    <a:pt x="40444" y="50237"/>
                  </a:cubicBezTo>
                  <a:cubicBezTo>
                    <a:pt x="40370" y="50868"/>
                    <a:pt x="40221" y="51406"/>
                    <a:pt x="40073" y="51945"/>
                  </a:cubicBezTo>
                  <a:lnTo>
                    <a:pt x="41149" y="52167"/>
                  </a:lnTo>
                  <a:cubicBezTo>
                    <a:pt x="41372" y="51555"/>
                    <a:pt x="41539" y="50942"/>
                    <a:pt x="41688" y="50237"/>
                  </a:cubicBezTo>
                  <a:cubicBezTo>
                    <a:pt x="43154" y="43518"/>
                    <a:pt x="42857" y="36391"/>
                    <a:pt x="40834" y="29746"/>
                  </a:cubicBezTo>
                  <a:cubicBezTo>
                    <a:pt x="39219" y="24419"/>
                    <a:pt x="36583" y="19538"/>
                    <a:pt x="32871" y="15139"/>
                  </a:cubicBezTo>
                  <a:cubicBezTo>
                    <a:pt x="32649" y="14898"/>
                    <a:pt x="32481" y="14582"/>
                    <a:pt x="32259" y="14359"/>
                  </a:cubicBezTo>
                  <a:cubicBezTo>
                    <a:pt x="29011" y="10721"/>
                    <a:pt x="25224" y="7622"/>
                    <a:pt x="20881" y="5227"/>
                  </a:cubicBezTo>
                  <a:cubicBezTo>
                    <a:pt x="16482" y="2685"/>
                    <a:pt x="11768" y="977"/>
                    <a:pt x="6812" y="49"/>
                  </a:cubicBezTo>
                  <a:cubicBezTo>
                    <a:pt x="6105" y="18"/>
                    <a:pt x="5401" y="0"/>
                    <a:pt x="469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8"/>
            <p:cNvSpPr/>
            <p:nvPr/>
          </p:nvSpPr>
          <p:spPr>
            <a:xfrm>
              <a:off x="3044337" y="1637817"/>
              <a:ext cx="303568" cy="303568"/>
            </a:xfrm>
            <a:custGeom>
              <a:avLst/>
              <a:gdLst/>
              <a:ahLst/>
              <a:cxnLst/>
              <a:rect l="l" t="t" r="r" b="b"/>
              <a:pathLst>
                <a:path w="14237" h="14237" extrusionOk="0">
                  <a:moveTo>
                    <a:pt x="7128" y="1"/>
                  </a:moveTo>
                  <a:cubicBezTo>
                    <a:pt x="3174" y="1"/>
                    <a:pt x="0" y="3175"/>
                    <a:pt x="0" y="7109"/>
                  </a:cubicBezTo>
                  <a:cubicBezTo>
                    <a:pt x="0" y="11063"/>
                    <a:pt x="3174" y="14237"/>
                    <a:pt x="7128" y="14237"/>
                  </a:cubicBezTo>
                  <a:cubicBezTo>
                    <a:pt x="11062" y="14237"/>
                    <a:pt x="14236" y="11063"/>
                    <a:pt x="14236" y="7109"/>
                  </a:cubicBezTo>
                  <a:cubicBezTo>
                    <a:pt x="14236" y="3175"/>
                    <a:pt x="11062" y="1"/>
                    <a:pt x="7128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8"/>
            <p:cNvSpPr/>
            <p:nvPr/>
          </p:nvSpPr>
          <p:spPr>
            <a:xfrm>
              <a:off x="3112014" y="1705495"/>
              <a:ext cx="168213" cy="168213"/>
            </a:xfrm>
            <a:custGeom>
              <a:avLst/>
              <a:gdLst/>
              <a:ahLst/>
              <a:cxnLst/>
              <a:rect l="l" t="t" r="r" b="b"/>
              <a:pathLst>
                <a:path w="7889" h="7889" extrusionOk="0">
                  <a:moveTo>
                    <a:pt x="3954" y="1"/>
                  </a:moveTo>
                  <a:cubicBezTo>
                    <a:pt x="1782" y="1"/>
                    <a:pt x="0" y="1782"/>
                    <a:pt x="0" y="3935"/>
                  </a:cubicBezTo>
                  <a:cubicBezTo>
                    <a:pt x="0" y="6107"/>
                    <a:pt x="1782" y="7889"/>
                    <a:pt x="3954" y="7889"/>
                  </a:cubicBezTo>
                  <a:cubicBezTo>
                    <a:pt x="6107" y="7889"/>
                    <a:pt x="7888" y="6107"/>
                    <a:pt x="7888" y="3935"/>
                  </a:cubicBezTo>
                  <a:cubicBezTo>
                    <a:pt x="7888" y="1782"/>
                    <a:pt x="6107" y="1"/>
                    <a:pt x="3954" y="1"/>
                  </a:cubicBezTo>
                  <a:close/>
                </a:path>
              </a:pathLst>
            </a:custGeom>
            <a:solidFill>
              <a:srgbClr val="000000">
                <a:alpha val="29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8"/>
            <p:cNvSpPr/>
            <p:nvPr/>
          </p:nvSpPr>
          <p:spPr>
            <a:xfrm>
              <a:off x="2411122" y="683252"/>
              <a:ext cx="713963" cy="644707"/>
            </a:xfrm>
            <a:custGeom>
              <a:avLst/>
              <a:gdLst/>
              <a:ahLst/>
              <a:cxnLst/>
              <a:rect l="l" t="t" r="r" b="b"/>
              <a:pathLst>
                <a:path w="33484" h="30236" extrusionOk="0">
                  <a:moveTo>
                    <a:pt x="33484" y="0"/>
                  </a:moveTo>
                  <a:cubicBezTo>
                    <a:pt x="33353" y="0"/>
                    <a:pt x="33164" y="0"/>
                    <a:pt x="33006" y="51"/>
                  </a:cubicBezTo>
                  <a:lnTo>
                    <a:pt x="33006" y="51"/>
                  </a:lnTo>
                  <a:cubicBezTo>
                    <a:pt x="33165" y="33"/>
                    <a:pt x="33325" y="16"/>
                    <a:pt x="33484" y="0"/>
                  </a:cubicBezTo>
                  <a:close/>
                  <a:moveTo>
                    <a:pt x="33006" y="51"/>
                  </a:moveTo>
                  <a:lnTo>
                    <a:pt x="33006" y="51"/>
                  </a:lnTo>
                  <a:cubicBezTo>
                    <a:pt x="31700" y="198"/>
                    <a:pt x="30400" y="406"/>
                    <a:pt x="29159" y="687"/>
                  </a:cubicBezTo>
                  <a:cubicBezTo>
                    <a:pt x="30403" y="464"/>
                    <a:pt x="31720" y="223"/>
                    <a:pt x="32945" y="75"/>
                  </a:cubicBezTo>
                  <a:cubicBezTo>
                    <a:pt x="32965" y="66"/>
                    <a:pt x="32985" y="58"/>
                    <a:pt x="33006" y="51"/>
                  </a:cubicBezTo>
                  <a:close/>
                  <a:moveTo>
                    <a:pt x="24129" y="2228"/>
                  </a:moveTo>
                  <a:lnTo>
                    <a:pt x="24129" y="2228"/>
                  </a:lnTo>
                  <a:cubicBezTo>
                    <a:pt x="19844" y="3879"/>
                    <a:pt x="15814" y="6295"/>
                    <a:pt x="12287" y="9421"/>
                  </a:cubicBezTo>
                  <a:lnTo>
                    <a:pt x="12287" y="9421"/>
                  </a:lnTo>
                  <a:cubicBezTo>
                    <a:pt x="15822" y="6308"/>
                    <a:pt x="19854" y="3910"/>
                    <a:pt x="24129" y="2228"/>
                  </a:cubicBezTo>
                  <a:close/>
                  <a:moveTo>
                    <a:pt x="12287" y="9421"/>
                  </a:moveTo>
                  <a:lnTo>
                    <a:pt x="12287" y="9421"/>
                  </a:lnTo>
                  <a:cubicBezTo>
                    <a:pt x="10286" y="11182"/>
                    <a:pt x="8445" y="13173"/>
                    <a:pt x="6808" y="15392"/>
                  </a:cubicBezTo>
                  <a:lnTo>
                    <a:pt x="6808" y="15392"/>
                  </a:lnTo>
                  <a:cubicBezTo>
                    <a:pt x="6856" y="15336"/>
                    <a:pt x="6907" y="15278"/>
                    <a:pt x="6960" y="15220"/>
                  </a:cubicBezTo>
                  <a:cubicBezTo>
                    <a:pt x="8555" y="13078"/>
                    <a:pt x="10345" y="11142"/>
                    <a:pt x="12287" y="9421"/>
                  </a:cubicBezTo>
                  <a:close/>
                  <a:moveTo>
                    <a:pt x="6808" y="15392"/>
                  </a:moveTo>
                  <a:lnTo>
                    <a:pt x="6808" y="15392"/>
                  </a:lnTo>
                  <a:cubicBezTo>
                    <a:pt x="6658" y="15570"/>
                    <a:pt x="6535" y="15742"/>
                    <a:pt x="6422" y="15925"/>
                  </a:cubicBezTo>
                  <a:cubicBezTo>
                    <a:pt x="6550" y="15746"/>
                    <a:pt x="6678" y="15568"/>
                    <a:pt x="6808" y="15392"/>
                  </a:cubicBezTo>
                  <a:close/>
                  <a:moveTo>
                    <a:pt x="4806" y="18395"/>
                  </a:moveTo>
                  <a:cubicBezTo>
                    <a:pt x="4016" y="19684"/>
                    <a:pt x="3290" y="20972"/>
                    <a:pt x="2701" y="22319"/>
                  </a:cubicBezTo>
                  <a:lnTo>
                    <a:pt x="2701" y="22319"/>
                  </a:lnTo>
                  <a:cubicBezTo>
                    <a:pt x="3320" y="20988"/>
                    <a:pt x="4022" y="19674"/>
                    <a:pt x="4806" y="18395"/>
                  </a:cubicBezTo>
                  <a:close/>
                  <a:moveTo>
                    <a:pt x="2701" y="22319"/>
                  </a:moveTo>
                  <a:cubicBezTo>
                    <a:pt x="2548" y="22648"/>
                    <a:pt x="2399" y="22978"/>
                    <a:pt x="2256" y="23308"/>
                  </a:cubicBezTo>
                  <a:lnTo>
                    <a:pt x="2256" y="23308"/>
                  </a:lnTo>
                  <a:cubicBezTo>
                    <a:pt x="2355" y="23087"/>
                    <a:pt x="2456" y="22866"/>
                    <a:pt x="2562" y="22644"/>
                  </a:cubicBezTo>
                  <a:cubicBezTo>
                    <a:pt x="2607" y="22535"/>
                    <a:pt x="2653" y="22427"/>
                    <a:pt x="2701" y="22319"/>
                  </a:cubicBezTo>
                  <a:close/>
                  <a:moveTo>
                    <a:pt x="2256" y="23308"/>
                  </a:moveTo>
                  <a:lnTo>
                    <a:pt x="2256" y="23308"/>
                  </a:lnTo>
                  <a:cubicBezTo>
                    <a:pt x="1697" y="24567"/>
                    <a:pt x="1249" y="25814"/>
                    <a:pt x="854" y="27062"/>
                  </a:cubicBezTo>
                  <a:cubicBezTo>
                    <a:pt x="1250" y="25809"/>
                    <a:pt x="1718" y="24553"/>
                    <a:pt x="2256" y="23308"/>
                  </a:cubicBezTo>
                  <a:close/>
                  <a:moveTo>
                    <a:pt x="779" y="27137"/>
                  </a:moveTo>
                  <a:lnTo>
                    <a:pt x="779" y="27137"/>
                  </a:lnTo>
                  <a:cubicBezTo>
                    <a:pt x="464" y="28139"/>
                    <a:pt x="241" y="29141"/>
                    <a:pt x="0" y="30236"/>
                  </a:cubicBezTo>
                  <a:cubicBezTo>
                    <a:pt x="241" y="29234"/>
                    <a:pt x="464" y="28139"/>
                    <a:pt x="779" y="27137"/>
                  </a:cubicBezTo>
                  <a:close/>
                </a:path>
              </a:pathLst>
            </a:custGeom>
            <a:solidFill>
              <a:srgbClr val="D38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8"/>
            <p:cNvSpPr/>
            <p:nvPr/>
          </p:nvSpPr>
          <p:spPr>
            <a:xfrm>
              <a:off x="2360055" y="684830"/>
              <a:ext cx="875843" cy="1551788"/>
            </a:xfrm>
            <a:custGeom>
              <a:avLst/>
              <a:gdLst/>
              <a:ahLst/>
              <a:cxnLst/>
              <a:rect l="l" t="t" r="r" b="b"/>
              <a:pathLst>
                <a:path w="41076" h="72777" extrusionOk="0">
                  <a:moveTo>
                    <a:pt x="35340" y="1"/>
                  </a:moveTo>
                  <a:cubicBezTo>
                    <a:pt x="34115" y="149"/>
                    <a:pt x="32798" y="390"/>
                    <a:pt x="31554" y="613"/>
                  </a:cubicBezTo>
                  <a:lnTo>
                    <a:pt x="31554" y="687"/>
                  </a:lnTo>
                  <a:cubicBezTo>
                    <a:pt x="29846" y="1077"/>
                    <a:pt x="28232" y="1541"/>
                    <a:pt x="26598" y="2154"/>
                  </a:cubicBezTo>
                  <a:lnTo>
                    <a:pt x="26524" y="2154"/>
                  </a:lnTo>
                  <a:cubicBezTo>
                    <a:pt x="19879" y="4715"/>
                    <a:pt x="13847" y="9114"/>
                    <a:pt x="9355" y="15146"/>
                  </a:cubicBezTo>
                  <a:cubicBezTo>
                    <a:pt x="9133" y="15387"/>
                    <a:pt x="8966" y="15610"/>
                    <a:pt x="8817" y="15851"/>
                  </a:cubicBezTo>
                  <a:cubicBezTo>
                    <a:pt x="8743" y="15926"/>
                    <a:pt x="8669" y="16000"/>
                    <a:pt x="8594" y="16167"/>
                  </a:cubicBezTo>
                  <a:cubicBezTo>
                    <a:pt x="8130" y="16854"/>
                    <a:pt x="7666" y="17559"/>
                    <a:pt x="7202" y="18320"/>
                  </a:cubicBezTo>
                  <a:cubicBezTo>
                    <a:pt x="6349" y="19712"/>
                    <a:pt x="5569" y="21104"/>
                    <a:pt x="4957" y="22570"/>
                  </a:cubicBezTo>
                  <a:cubicBezTo>
                    <a:pt x="4251" y="24055"/>
                    <a:pt x="3713" y="25521"/>
                    <a:pt x="3249" y="26988"/>
                  </a:cubicBezTo>
                  <a:lnTo>
                    <a:pt x="3175" y="27062"/>
                  </a:lnTo>
                  <a:cubicBezTo>
                    <a:pt x="2859" y="28064"/>
                    <a:pt x="2636" y="29159"/>
                    <a:pt x="2395" y="30162"/>
                  </a:cubicBezTo>
                  <a:lnTo>
                    <a:pt x="1" y="38904"/>
                  </a:lnTo>
                  <a:cubicBezTo>
                    <a:pt x="465" y="39368"/>
                    <a:pt x="929" y="39665"/>
                    <a:pt x="1319" y="40054"/>
                  </a:cubicBezTo>
                  <a:cubicBezTo>
                    <a:pt x="1467" y="40203"/>
                    <a:pt x="1634" y="40444"/>
                    <a:pt x="1783" y="40593"/>
                  </a:cubicBezTo>
                  <a:lnTo>
                    <a:pt x="3100" y="33410"/>
                  </a:lnTo>
                  <a:lnTo>
                    <a:pt x="7351" y="34022"/>
                  </a:lnTo>
                  <a:cubicBezTo>
                    <a:pt x="7351" y="34022"/>
                    <a:pt x="12993" y="39442"/>
                    <a:pt x="13773" y="43915"/>
                  </a:cubicBezTo>
                  <a:cubicBezTo>
                    <a:pt x="14237" y="46699"/>
                    <a:pt x="13383" y="51265"/>
                    <a:pt x="12678" y="54291"/>
                  </a:cubicBezTo>
                  <a:cubicBezTo>
                    <a:pt x="17949" y="61009"/>
                    <a:pt x="22886" y="72777"/>
                    <a:pt x="33726" y="72777"/>
                  </a:cubicBezTo>
                  <a:cubicBezTo>
                    <a:pt x="35340" y="72777"/>
                    <a:pt x="37048" y="72461"/>
                    <a:pt x="38978" y="71923"/>
                  </a:cubicBezTo>
                  <a:cubicBezTo>
                    <a:pt x="38366" y="71459"/>
                    <a:pt x="37735" y="71069"/>
                    <a:pt x="37122" y="70605"/>
                  </a:cubicBezTo>
                  <a:cubicBezTo>
                    <a:pt x="18562" y="56147"/>
                    <a:pt x="15165" y="29382"/>
                    <a:pt x="29624" y="10821"/>
                  </a:cubicBezTo>
                  <a:cubicBezTo>
                    <a:pt x="32872" y="6571"/>
                    <a:pt x="36732" y="3174"/>
                    <a:pt x="41076" y="539"/>
                  </a:cubicBezTo>
                  <a:cubicBezTo>
                    <a:pt x="39127" y="223"/>
                    <a:pt x="37271" y="75"/>
                    <a:pt x="35340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8"/>
            <p:cNvSpPr/>
            <p:nvPr/>
          </p:nvSpPr>
          <p:spPr>
            <a:xfrm>
              <a:off x="3113592" y="676514"/>
              <a:ext cx="151987" cy="19809"/>
            </a:xfrm>
            <a:custGeom>
              <a:avLst/>
              <a:gdLst/>
              <a:ahLst/>
              <a:cxnLst/>
              <a:rect l="l" t="t" r="r" b="b"/>
              <a:pathLst>
                <a:path w="7128" h="929" extrusionOk="0">
                  <a:moveTo>
                    <a:pt x="5105" y="1"/>
                  </a:moveTo>
                  <a:cubicBezTo>
                    <a:pt x="3564" y="1"/>
                    <a:pt x="2023" y="75"/>
                    <a:pt x="539" y="316"/>
                  </a:cubicBezTo>
                  <a:cubicBezTo>
                    <a:pt x="390" y="316"/>
                    <a:pt x="167" y="316"/>
                    <a:pt x="0" y="391"/>
                  </a:cubicBezTo>
                  <a:cubicBezTo>
                    <a:pt x="1931" y="465"/>
                    <a:pt x="3787" y="613"/>
                    <a:pt x="5736" y="929"/>
                  </a:cubicBezTo>
                  <a:cubicBezTo>
                    <a:pt x="6200" y="688"/>
                    <a:pt x="6664" y="391"/>
                    <a:pt x="7128" y="75"/>
                  </a:cubicBezTo>
                  <a:lnTo>
                    <a:pt x="6886" y="75"/>
                  </a:lnTo>
                  <a:cubicBezTo>
                    <a:pt x="6274" y="1"/>
                    <a:pt x="5736" y="1"/>
                    <a:pt x="5105" y="1"/>
                  </a:cubicBezTo>
                  <a:close/>
                </a:path>
              </a:pathLst>
            </a:custGeom>
            <a:solidFill>
              <a:srgbClr val="C88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8"/>
            <p:cNvSpPr/>
            <p:nvPr/>
          </p:nvSpPr>
          <p:spPr>
            <a:xfrm>
              <a:off x="3890456" y="1726860"/>
              <a:ext cx="57805" cy="15075"/>
            </a:xfrm>
            <a:custGeom>
              <a:avLst/>
              <a:gdLst/>
              <a:ahLst/>
              <a:cxnLst/>
              <a:rect l="l" t="t" r="r" b="b"/>
              <a:pathLst>
                <a:path w="2711" h="707" extrusionOk="0">
                  <a:moveTo>
                    <a:pt x="1" y="1"/>
                  </a:moveTo>
                  <a:lnTo>
                    <a:pt x="1" y="1"/>
                  </a:lnTo>
                  <a:lnTo>
                    <a:pt x="2711" y="706"/>
                  </a:lnTo>
                  <a:lnTo>
                    <a:pt x="2711" y="706"/>
                  </a:lnTo>
                  <a:close/>
                </a:path>
              </a:pathLst>
            </a:custGeom>
            <a:solidFill>
              <a:srgbClr val="C15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8"/>
            <p:cNvSpPr/>
            <p:nvPr/>
          </p:nvSpPr>
          <p:spPr>
            <a:xfrm>
              <a:off x="3890456" y="1490991"/>
              <a:ext cx="158341" cy="250945"/>
            </a:xfrm>
            <a:custGeom>
              <a:avLst/>
              <a:gdLst/>
              <a:ahLst/>
              <a:cxnLst/>
              <a:rect l="l" t="t" r="r" b="b"/>
              <a:pathLst>
                <a:path w="7426" h="11769" extrusionOk="0">
                  <a:moveTo>
                    <a:pt x="7258" y="1"/>
                  </a:moveTo>
                  <a:cubicBezTo>
                    <a:pt x="7110" y="1"/>
                    <a:pt x="6646" y="75"/>
                    <a:pt x="6033" y="390"/>
                  </a:cubicBezTo>
                  <a:cubicBezTo>
                    <a:pt x="6107" y="539"/>
                    <a:pt x="6107" y="706"/>
                    <a:pt x="6107" y="854"/>
                  </a:cubicBezTo>
                  <a:cubicBezTo>
                    <a:pt x="6497" y="465"/>
                    <a:pt x="6961" y="168"/>
                    <a:pt x="7425" y="1"/>
                  </a:cubicBezTo>
                  <a:close/>
                  <a:moveTo>
                    <a:pt x="4938" y="1244"/>
                  </a:moveTo>
                  <a:cubicBezTo>
                    <a:pt x="4251" y="1931"/>
                    <a:pt x="3472" y="3174"/>
                    <a:pt x="2785" y="5031"/>
                  </a:cubicBezTo>
                  <a:cubicBezTo>
                    <a:pt x="2469" y="5959"/>
                    <a:pt x="2154" y="6812"/>
                    <a:pt x="1783" y="7499"/>
                  </a:cubicBezTo>
                  <a:lnTo>
                    <a:pt x="3546" y="7963"/>
                  </a:lnTo>
                  <a:cubicBezTo>
                    <a:pt x="4103" y="6033"/>
                    <a:pt x="4641" y="3713"/>
                    <a:pt x="5031" y="2488"/>
                  </a:cubicBezTo>
                  <a:cubicBezTo>
                    <a:pt x="5031" y="2098"/>
                    <a:pt x="5031" y="1634"/>
                    <a:pt x="4938" y="1244"/>
                  </a:cubicBezTo>
                  <a:close/>
                  <a:moveTo>
                    <a:pt x="391" y="10283"/>
                  </a:moveTo>
                  <a:cubicBezTo>
                    <a:pt x="224" y="10599"/>
                    <a:pt x="149" y="10840"/>
                    <a:pt x="1" y="11063"/>
                  </a:cubicBezTo>
                  <a:lnTo>
                    <a:pt x="2711" y="11768"/>
                  </a:lnTo>
                  <a:cubicBezTo>
                    <a:pt x="2711" y="11768"/>
                    <a:pt x="2785" y="11453"/>
                    <a:pt x="2859" y="10914"/>
                  </a:cubicBezTo>
                  <a:lnTo>
                    <a:pt x="391" y="10283"/>
                  </a:ln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8"/>
            <p:cNvSpPr/>
            <p:nvPr/>
          </p:nvSpPr>
          <p:spPr>
            <a:xfrm>
              <a:off x="3995747" y="1499307"/>
              <a:ext cx="24947" cy="44735"/>
            </a:xfrm>
            <a:custGeom>
              <a:avLst/>
              <a:gdLst/>
              <a:ahLst/>
              <a:cxnLst/>
              <a:rect l="l" t="t" r="r" b="b"/>
              <a:pathLst>
                <a:path w="1170" h="2098" extrusionOk="0">
                  <a:moveTo>
                    <a:pt x="1095" y="0"/>
                  </a:moveTo>
                  <a:cubicBezTo>
                    <a:pt x="780" y="149"/>
                    <a:pt x="390" y="464"/>
                    <a:pt x="0" y="854"/>
                  </a:cubicBezTo>
                  <a:cubicBezTo>
                    <a:pt x="93" y="1244"/>
                    <a:pt x="93" y="1708"/>
                    <a:pt x="93" y="2098"/>
                  </a:cubicBezTo>
                  <a:cubicBezTo>
                    <a:pt x="316" y="1392"/>
                    <a:pt x="705" y="854"/>
                    <a:pt x="1169" y="464"/>
                  </a:cubicBezTo>
                  <a:cubicBezTo>
                    <a:pt x="1169" y="316"/>
                    <a:pt x="1169" y="149"/>
                    <a:pt x="1095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8"/>
            <p:cNvSpPr/>
            <p:nvPr/>
          </p:nvSpPr>
          <p:spPr>
            <a:xfrm>
              <a:off x="3900350" y="1485937"/>
              <a:ext cx="184461" cy="292950"/>
            </a:xfrm>
            <a:custGeom>
              <a:avLst/>
              <a:gdLst/>
              <a:ahLst/>
              <a:cxnLst/>
              <a:rect l="l" t="t" r="r" b="b"/>
              <a:pathLst>
                <a:path w="8651" h="13739" extrusionOk="0">
                  <a:moveTo>
                    <a:pt x="7771" y="1"/>
                  </a:moveTo>
                  <a:cubicBezTo>
                    <a:pt x="7731" y="1"/>
                    <a:pt x="7689" y="5"/>
                    <a:pt x="7648" y="15"/>
                  </a:cubicBezTo>
                  <a:cubicBezTo>
                    <a:pt x="6720" y="238"/>
                    <a:pt x="5105" y="943"/>
                    <a:pt x="4567" y="2725"/>
                  </a:cubicBezTo>
                  <a:cubicBezTo>
                    <a:pt x="3787" y="5193"/>
                    <a:pt x="2247" y="12005"/>
                    <a:pt x="2247" y="12005"/>
                  </a:cubicBezTo>
                  <a:lnTo>
                    <a:pt x="1" y="11374"/>
                  </a:lnTo>
                  <a:lnTo>
                    <a:pt x="1" y="11374"/>
                  </a:lnTo>
                  <a:cubicBezTo>
                    <a:pt x="1" y="11374"/>
                    <a:pt x="75" y="12692"/>
                    <a:pt x="1077" y="13082"/>
                  </a:cubicBezTo>
                  <a:cubicBezTo>
                    <a:pt x="1467" y="13230"/>
                    <a:pt x="2154" y="13471"/>
                    <a:pt x="2934" y="13620"/>
                  </a:cubicBezTo>
                  <a:cubicBezTo>
                    <a:pt x="3229" y="13700"/>
                    <a:pt x="3527" y="13739"/>
                    <a:pt x="3821" y="13739"/>
                  </a:cubicBezTo>
                  <a:cubicBezTo>
                    <a:pt x="5223" y="13739"/>
                    <a:pt x="6529" y="12860"/>
                    <a:pt x="7035" y="11448"/>
                  </a:cubicBezTo>
                  <a:cubicBezTo>
                    <a:pt x="7815" y="9054"/>
                    <a:pt x="8650" y="5268"/>
                    <a:pt x="8279" y="479"/>
                  </a:cubicBezTo>
                  <a:cubicBezTo>
                    <a:pt x="8279" y="205"/>
                    <a:pt x="8041" y="1"/>
                    <a:pt x="7771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8"/>
            <p:cNvSpPr/>
            <p:nvPr/>
          </p:nvSpPr>
          <p:spPr>
            <a:xfrm>
              <a:off x="3369249" y="1403568"/>
              <a:ext cx="105696" cy="93968"/>
            </a:xfrm>
            <a:custGeom>
              <a:avLst/>
              <a:gdLst/>
              <a:ahLst/>
              <a:cxnLst/>
              <a:rect l="l" t="t" r="r" b="b"/>
              <a:pathLst>
                <a:path w="4957" h="4407" extrusionOk="0">
                  <a:moveTo>
                    <a:pt x="2480" y="0"/>
                  </a:moveTo>
                  <a:cubicBezTo>
                    <a:pt x="1737" y="0"/>
                    <a:pt x="1027" y="375"/>
                    <a:pt x="613" y="1094"/>
                  </a:cubicBezTo>
                  <a:cubicBezTo>
                    <a:pt x="1" y="2096"/>
                    <a:pt x="316" y="3488"/>
                    <a:pt x="1393" y="4101"/>
                  </a:cubicBezTo>
                  <a:cubicBezTo>
                    <a:pt x="1724" y="4310"/>
                    <a:pt x="2091" y="4407"/>
                    <a:pt x="2455" y="4407"/>
                  </a:cubicBezTo>
                  <a:cubicBezTo>
                    <a:pt x="3190" y="4407"/>
                    <a:pt x="3915" y="4010"/>
                    <a:pt x="4325" y="3340"/>
                  </a:cubicBezTo>
                  <a:cubicBezTo>
                    <a:pt x="4956" y="2245"/>
                    <a:pt x="4641" y="927"/>
                    <a:pt x="3638" y="314"/>
                  </a:cubicBezTo>
                  <a:cubicBezTo>
                    <a:pt x="3268" y="104"/>
                    <a:pt x="2869" y="0"/>
                    <a:pt x="2480" y="0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8"/>
            <p:cNvSpPr/>
            <p:nvPr/>
          </p:nvSpPr>
          <p:spPr>
            <a:xfrm>
              <a:off x="3146834" y="2045461"/>
              <a:ext cx="106868" cy="93776"/>
            </a:xfrm>
            <a:custGeom>
              <a:avLst/>
              <a:gdLst/>
              <a:ahLst/>
              <a:cxnLst/>
              <a:rect l="l" t="t" r="r" b="b"/>
              <a:pathLst>
                <a:path w="5012" h="4398" extrusionOk="0">
                  <a:moveTo>
                    <a:pt x="2543" y="0"/>
                  </a:moveTo>
                  <a:cubicBezTo>
                    <a:pt x="1784" y="0"/>
                    <a:pt x="1023" y="392"/>
                    <a:pt x="613" y="1077"/>
                  </a:cubicBezTo>
                  <a:cubicBezTo>
                    <a:pt x="0" y="2153"/>
                    <a:pt x="372" y="3471"/>
                    <a:pt x="1392" y="4083"/>
                  </a:cubicBezTo>
                  <a:cubicBezTo>
                    <a:pt x="1737" y="4294"/>
                    <a:pt x="2128" y="4397"/>
                    <a:pt x="2518" y="4397"/>
                  </a:cubicBezTo>
                  <a:cubicBezTo>
                    <a:pt x="3260" y="4397"/>
                    <a:pt x="3997" y="4022"/>
                    <a:pt x="4399" y="3304"/>
                  </a:cubicBezTo>
                  <a:cubicBezTo>
                    <a:pt x="5012" y="2302"/>
                    <a:pt x="4715" y="910"/>
                    <a:pt x="3620" y="297"/>
                  </a:cubicBezTo>
                  <a:cubicBezTo>
                    <a:pt x="3289" y="95"/>
                    <a:pt x="2916" y="0"/>
                    <a:pt x="2543" y="0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8"/>
            <p:cNvSpPr/>
            <p:nvPr/>
          </p:nvSpPr>
          <p:spPr>
            <a:xfrm>
              <a:off x="2684989" y="1758162"/>
              <a:ext cx="105674" cy="93776"/>
            </a:xfrm>
            <a:custGeom>
              <a:avLst/>
              <a:gdLst/>
              <a:ahLst/>
              <a:cxnLst/>
              <a:rect l="l" t="t" r="r" b="b"/>
              <a:pathLst>
                <a:path w="4956" h="4398" extrusionOk="0">
                  <a:moveTo>
                    <a:pt x="2471" y="1"/>
                  </a:moveTo>
                  <a:cubicBezTo>
                    <a:pt x="1728" y="1"/>
                    <a:pt x="1027" y="376"/>
                    <a:pt x="613" y="1094"/>
                  </a:cubicBezTo>
                  <a:cubicBezTo>
                    <a:pt x="0" y="2096"/>
                    <a:pt x="316" y="3488"/>
                    <a:pt x="1392" y="4101"/>
                  </a:cubicBezTo>
                  <a:cubicBezTo>
                    <a:pt x="1723" y="4303"/>
                    <a:pt x="2088" y="4398"/>
                    <a:pt x="2450" y="4398"/>
                  </a:cubicBezTo>
                  <a:cubicBezTo>
                    <a:pt x="3187" y="4398"/>
                    <a:pt x="3914" y="4006"/>
                    <a:pt x="4325" y="3321"/>
                  </a:cubicBezTo>
                  <a:cubicBezTo>
                    <a:pt x="4956" y="2245"/>
                    <a:pt x="4640" y="927"/>
                    <a:pt x="3638" y="315"/>
                  </a:cubicBezTo>
                  <a:cubicBezTo>
                    <a:pt x="3261" y="104"/>
                    <a:pt x="2861" y="1"/>
                    <a:pt x="2471" y="1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8"/>
            <p:cNvSpPr/>
            <p:nvPr/>
          </p:nvSpPr>
          <p:spPr>
            <a:xfrm>
              <a:off x="3987815" y="1585194"/>
              <a:ext cx="108851" cy="179066"/>
            </a:xfrm>
            <a:custGeom>
              <a:avLst/>
              <a:gdLst/>
              <a:ahLst/>
              <a:cxnLst/>
              <a:rect l="l" t="t" r="r" b="b"/>
              <a:pathLst>
                <a:path w="5105" h="8398" extrusionOk="0">
                  <a:moveTo>
                    <a:pt x="2395" y="0"/>
                  </a:moveTo>
                  <a:lnTo>
                    <a:pt x="1616" y="6422"/>
                  </a:lnTo>
                  <a:lnTo>
                    <a:pt x="1" y="6329"/>
                  </a:lnTo>
                  <a:lnTo>
                    <a:pt x="1" y="6329"/>
                  </a:lnTo>
                  <a:cubicBezTo>
                    <a:pt x="539" y="8037"/>
                    <a:pt x="2080" y="8352"/>
                    <a:pt x="2080" y="8352"/>
                  </a:cubicBezTo>
                  <a:cubicBezTo>
                    <a:pt x="2230" y="8383"/>
                    <a:pt x="2374" y="8397"/>
                    <a:pt x="2510" y="8397"/>
                  </a:cubicBezTo>
                  <a:cubicBezTo>
                    <a:pt x="4468" y="8397"/>
                    <a:pt x="4943" y="5402"/>
                    <a:pt x="5012" y="3007"/>
                  </a:cubicBezTo>
                  <a:cubicBezTo>
                    <a:pt x="5105" y="1466"/>
                    <a:pt x="3936" y="149"/>
                    <a:pt x="2395" y="0"/>
                  </a:cubicBezTo>
                  <a:close/>
                </a:path>
              </a:pathLst>
            </a:custGeom>
            <a:solidFill>
              <a:srgbClr val="0B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8"/>
            <p:cNvSpPr/>
            <p:nvPr/>
          </p:nvSpPr>
          <p:spPr>
            <a:xfrm>
              <a:off x="3146834" y="1557154"/>
              <a:ext cx="906697" cy="1019429"/>
            </a:xfrm>
            <a:custGeom>
              <a:avLst/>
              <a:gdLst/>
              <a:ahLst/>
              <a:cxnLst/>
              <a:rect l="l" t="t" r="r" b="b"/>
              <a:pathLst>
                <a:path w="42523" h="47810" extrusionOk="0">
                  <a:moveTo>
                    <a:pt x="18635" y="3004"/>
                  </a:moveTo>
                  <a:lnTo>
                    <a:pt x="25893" y="4860"/>
                  </a:lnTo>
                  <a:lnTo>
                    <a:pt x="20176" y="18873"/>
                  </a:lnTo>
                  <a:lnTo>
                    <a:pt x="19025" y="18168"/>
                  </a:lnTo>
                  <a:cubicBezTo>
                    <a:pt x="18004" y="17556"/>
                    <a:pt x="17466" y="16386"/>
                    <a:pt x="17782" y="15236"/>
                  </a:cubicBezTo>
                  <a:lnTo>
                    <a:pt x="18858" y="10428"/>
                  </a:lnTo>
                  <a:cubicBezTo>
                    <a:pt x="19248" y="8814"/>
                    <a:pt x="18858" y="7180"/>
                    <a:pt x="17707" y="6029"/>
                  </a:cubicBezTo>
                  <a:lnTo>
                    <a:pt x="16074" y="4248"/>
                  </a:lnTo>
                  <a:lnTo>
                    <a:pt x="18394" y="3004"/>
                  </a:lnTo>
                  <a:close/>
                  <a:moveTo>
                    <a:pt x="13364" y="5714"/>
                  </a:moveTo>
                  <a:lnTo>
                    <a:pt x="15536" y="8034"/>
                  </a:lnTo>
                  <a:cubicBezTo>
                    <a:pt x="15925" y="8498"/>
                    <a:pt x="16074" y="9129"/>
                    <a:pt x="16000" y="9742"/>
                  </a:cubicBezTo>
                  <a:lnTo>
                    <a:pt x="14849" y="14530"/>
                  </a:lnTo>
                  <a:cubicBezTo>
                    <a:pt x="14292" y="16925"/>
                    <a:pt x="15313" y="19486"/>
                    <a:pt x="17466" y="20730"/>
                  </a:cubicBezTo>
                  <a:lnTo>
                    <a:pt x="19025" y="21658"/>
                  </a:lnTo>
                  <a:lnTo>
                    <a:pt x="18171" y="23736"/>
                  </a:lnTo>
                  <a:lnTo>
                    <a:pt x="7332" y="17240"/>
                  </a:lnTo>
                  <a:cubicBezTo>
                    <a:pt x="6645" y="16850"/>
                    <a:pt x="6107" y="16312"/>
                    <a:pt x="5791" y="15625"/>
                  </a:cubicBezTo>
                  <a:lnTo>
                    <a:pt x="3471" y="11282"/>
                  </a:lnTo>
                  <a:cubicBezTo>
                    <a:pt x="3397" y="11134"/>
                    <a:pt x="3471" y="10892"/>
                    <a:pt x="3620" y="10818"/>
                  </a:cubicBezTo>
                  <a:lnTo>
                    <a:pt x="13364" y="5714"/>
                  </a:lnTo>
                  <a:close/>
                  <a:moveTo>
                    <a:pt x="21568" y="23198"/>
                  </a:moveTo>
                  <a:lnTo>
                    <a:pt x="35340" y="31402"/>
                  </a:lnTo>
                  <a:lnTo>
                    <a:pt x="33948" y="33165"/>
                  </a:lnTo>
                  <a:lnTo>
                    <a:pt x="20714" y="25277"/>
                  </a:lnTo>
                  <a:lnTo>
                    <a:pt x="21568" y="23198"/>
                  </a:lnTo>
                  <a:close/>
                  <a:moveTo>
                    <a:pt x="19563" y="28061"/>
                  </a:moveTo>
                  <a:lnTo>
                    <a:pt x="32092" y="35578"/>
                  </a:lnTo>
                  <a:lnTo>
                    <a:pt x="25132" y="44617"/>
                  </a:lnTo>
                  <a:cubicBezTo>
                    <a:pt x="25057" y="44766"/>
                    <a:pt x="24890" y="44766"/>
                    <a:pt x="24816" y="44858"/>
                  </a:cubicBezTo>
                  <a:cubicBezTo>
                    <a:pt x="24742" y="44858"/>
                    <a:pt x="24593" y="44766"/>
                    <a:pt x="24500" y="44691"/>
                  </a:cubicBezTo>
                  <a:lnTo>
                    <a:pt x="16074" y="37267"/>
                  </a:lnTo>
                  <a:cubicBezTo>
                    <a:pt x="15925" y="37119"/>
                    <a:pt x="15925" y="36970"/>
                    <a:pt x="16000" y="36803"/>
                  </a:cubicBezTo>
                  <a:lnTo>
                    <a:pt x="19563" y="28061"/>
                  </a:lnTo>
                  <a:close/>
                  <a:moveTo>
                    <a:pt x="18660" y="0"/>
                  </a:moveTo>
                  <a:cubicBezTo>
                    <a:pt x="18108" y="0"/>
                    <a:pt x="17538" y="119"/>
                    <a:pt x="17002" y="387"/>
                  </a:cubicBezTo>
                  <a:lnTo>
                    <a:pt x="2228" y="8201"/>
                  </a:lnTo>
                  <a:cubicBezTo>
                    <a:pt x="613" y="9036"/>
                    <a:pt x="0" y="11059"/>
                    <a:pt x="836" y="12674"/>
                  </a:cubicBezTo>
                  <a:lnTo>
                    <a:pt x="3082" y="17017"/>
                  </a:lnTo>
                  <a:cubicBezTo>
                    <a:pt x="3713" y="18168"/>
                    <a:pt x="4641" y="19170"/>
                    <a:pt x="5791" y="19801"/>
                  </a:cubicBezTo>
                  <a:lnTo>
                    <a:pt x="17002" y="26520"/>
                  </a:lnTo>
                  <a:lnTo>
                    <a:pt x="13216" y="35652"/>
                  </a:lnTo>
                  <a:cubicBezTo>
                    <a:pt x="12677" y="36970"/>
                    <a:pt x="12993" y="38511"/>
                    <a:pt x="14069" y="39513"/>
                  </a:cubicBezTo>
                  <a:lnTo>
                    <a:pt x="22496" y="46937"/>
                  </a:lnTo>
                  <a:cubicBezTo>
                    <a:pt x="22644" y="47086"/>
                    <a:pt x="22811" y="47253"/>
                    <a:pt x="23034" y="47327"/>
                  </a:cubicBezTo>
                  <a:cubicBezTo>
                    <a:pt x="23561" y="47652"/>
                    <a:pt x="24126" y="47809"/>
                    <a:pt x="24752" y="47809"/>
                  </a:cubicBezTo>
                  <a:cubicBezTo>
                    <a:pt x="24876" y="47809"/>
                    <a:pt x="25003" y="47803"/>
                    <a:pt x="25132" y="47791"/>
                  </a:cubicBezTo>
                  <a:cubicBezTo>
                    <a:pt x="26060" y="47717"/>
                    <a:pt x="26913" y="47253"/>
                    <a:pt x="27526" y="46473"/>
                  </a:cubicBezTo>
                  <a:lnTo>
                    <a:pt x="34709" y="37119"/>
                  </a:lnTo>
                  <a:lnTo>
                    <a:pt x="35099" y="37341"/>
                  </a:lnTo>
                  <a:cubicBezTo>
                    <a:pt x="35377" y="37507"/>
                    <a:pt x="35674" y="37585"/>
                    <a:pt x="35958" y="37585"/>
                  </a:cubicBezTo>
                  <a:cubicBezTo>
                    <a:pt x="36472" y="37585"/>
                    <a:pt x="36945" y="37331"/>
                    <a:pt x="37196" y="36877"/>
                  </a:cubicBezTo>
                  <a:cubicBezTo>
                    <a:pt x="37660" y="36116"/>
                    <a:pt x="37419" y="35188"/>
                    <a:pt x="36658" y="34799"/>
                  </a:cubicBezTo>
                  <a:lnTo>
                    <a:pt x="36565" y="34724"/>
                  </a:lnTo>
                  <a:lnTo>
                    <a:pt x="37957" y="32868"/>
                  </a:lnTo>
                  <a:cubicBezTo>
                    <a:pt x="38031" y="32877"/>
                    <a:pt x="38106" y="32881"/>
                    <a:pt x="38179" y="32881"/>
                  </a:cubicBezTo>
                  <a:cubicBezTo>
                    <a:pt x="38729" y="32881"/>
                    <a:pt x="39238" y="32638"/>
                    <a:pt x="39516" y="32163"/>
                  </a:cubicBezTo>
                  <a:cubicBezTo>
                    <a:pt x="39906" y="31476"/>
                    <a:pt x="39665" y="30548"/>
                    <a:pt x="38978" y="30084"/>
                  </a:cubicBezTo>
                  <a:lnTo>
                    <a:pt x="22737" y="20414"/>
                  </a:lnTo>
                  <a:lnTo>
                    <a:pt x="28844" y="5565"/>
                  </a:lnTo>
                  <a:lnTo>
                    <a:pt x="40518" y="8498"/>
                  </a:lnTo>
                  <a:cubicBezTo>
                    <a:pt x="40658" y="8538"/>
                    <a:pt x="40796" y="8556"/>
                    <a:pt x="40929" y="8556"/>
                  </a:cubicBezTo>
                  <a:cubicBezTo>
                    <a:pt x="41608" y="8556"/>
                    <a:pt x="42173" y="8073"/>
                    <a:pt x="42374" y="7422"/>
                  </a:cubicBezTo>
                  <a:cubicBezTo>
                    <a:pt x="42523" y="6642"/>
                    <a:pt x="42059" y="5788"/>
                    <a:pt x="41298" y="5565"/>
                  </a:cubicBezTo>
                  <a:lnTo>
                    <a:pt x="19396" y="71"/>
                  </a:lnTo>
                  <a:cubicBezTo>
                    <a:pt x="19158" y="25"/>
                    <a:pt x="18911" y="0"/>
                    <a:pt x="18660" y="0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8"/>
            <p:cNvSpPr/>
            <p:nvPr/>
          </p:nvSpPr>
          <p:spPr>
            <a:xfrm>
              <a:off x="3489551" y="1647711"/>
              <a:ext cx="15075" cy="16653"/>
            </a:xfrm>
            <a:custGeom>
              <a:avLst/>
              <a:gdLst/>
              <a:ahLst/>
              <a:cxnLst/>
              <a:rect l="l" t="t" r="r" b="b"/>
              <a:pathLst>
                <a:path w="707" h="781" extrusionOk="0">
                  <a:moveTo>
                    <a:pt x="1" y="1"/>
                  </a:moveTo>
                  <a:lnTo>
                    <a:pt x="1" y="1"/>
                  </a:lnTo>
                  <a:lnTo>
                    <a:pt x="706" y="780"/>
                  </a:lnTo>
                  <a:lnTo>
                    <a:pt x="706" y="780"/>
                  </a:lnTo>
                  <a:close/>
                </a:path>
              </a:pathLst>
            </a:custGeom>
            <a:solidFill>
              <a:srgbClr val="780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8"/>
            <p:cNvSpPr/>
            <p:nvPr/>
          </p:nvSpPr>
          <p:spPr>
            <a:xfrm>
              <a:off x="3459870" y="1776328"/>
              <a:ext cx="24969" cy="118766"/>
            </a:xfrm>
            <a:custGeom>
              <a:avLst/>
              <a:gdLst/>
              <a:ahLst/>
              <a:cxnLst/>
              <a:rect l="l" t="t" r="r" b="b"/>
              <a:pathLst>
                <a:path w="1171" h="5570" extrusionOk="0">
                  <a:moveTo>
                    <a:pt x="1170" y="1"/>
                  </a:moveTo>
                  <a:lnTo>
                    <a:pt x="1170" y="1"/>
                  </a:lnTo>
                  <a:lnTo>
                    <a:pt x="168" y="4251"/>
                  </a:lnTo>
                  <a:cubicBezTo>
                    <a:pt x="75" y="4715"/>
                    <a:pt x="1" y="5105"/>
                    <a:pt x="1" y="5569"/>
                  </a:cubicBezTo>
                  <a:cubicBezTo>
                    <a:pt x="1" y="5105"/>
                    <a:pt x="75" y="4715"/>
                    <a:pt x="168" y="4251"/>
                  </a:cubicBezTo>
                  <a:close/>
                </a:path>
              </a:pathLst>
            </a:custGeom>
            <a:solidFill>
              <a:srgbClr val="92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8"/>
            <p:cNvSpPr/>
            <p:nvPr/>
          </p:nvSpPr>
          <p:spPr>
            <a:xfrm>
              <a:off x="3484817" y="1754963"/>
              <a:ext cx="3177" cy="21386"/>
            </a:xfrm>
            <a:custGeom>
              <a:avLst/>
              <a:gdLst/>
              <a:ahLst/>
              <a:cxnLst/>
              <a:rect l="l" t="t" r="r" b="b"/>
              <a:pathLst>
                <a:path w="149" h="1003" extrusionOk="0">
                  <a:moveTo>
                    <a:pt x="149" y="1"/>
                  </a:moveTo>
                  <a:lnTo>
                    <a:pt x="149" y="465"/>
                  </a:lnTo>
                  <a:lnTo>
                    <a:pt x="0" y="1003"/>
                  </a:lnTo>
                  <a:lnTo>
                    <a:pt x="0" y="1003"/>
                  </a:lnTo>
                  <a:lnTo>
                    <a:pt x="149" y="465"/>
                  </a:lnTo>
                  <a:close/>
                </a:path>
              </a:pathLst>
            </a:custGeom>
            <a:solidFill>
              <a:srgbClr val="780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8"/>
            <p:cNvSpPr/>
            <p:nvPr/>
          </p:nvSpPr>
          <p:spPr>
            <a:xfrm>
              <a:off x="3164638" y="1791382"/>
              <a:ext cx="64543" cy="36035"/>
            </a:xfrm>
            <a:custGeom>
              <a:avLst/>
              <a:gdLst/>
              <a:ahLst/>
              <a:cxnLst/>
              <a:rect l="l" t="t" r="r" b="b"/>
              <a:pathLst>
                <a:path w="3027" h="1690" extrusionOk="0">
                  <a:moveTo>
                    <a:pt x="1" y="1689"/>
                  </a:moveTo>
                  <a:lnTo>
                    <a:pt x="1" y="1689"/>
                  </a:lnTo>
                  <a:lnTo>
                    <a:pt x="1" y="1689"/>
                  </a:lnTo>
                  <a:close/>
                  <a:moveTo>
                    <a:pt x="1" y="1689"/>
                  </a:moveTo>
                  <a:lnTo>
                    <a:pt x="1" y="1689"/>
                  </a:lnTo>
                  <a:lnTo>
                    <a:pt x="1" y="1689"/>
                  </a:lnTo>
                  <a:close/>
                  <a:moveTo>
                    <a:pt x="1" y="1689"/>
                  </a:moveTo>
                  <a:lnTo>
                    <a:pt x="1" y="1689"/>
                  </a:lnTo>
                  <a:lnTo>
                    <a:pt x="1" y="1689"/>
                  </a:lnTo>
                  <a:close/>
                  <a:moveTo>
                    <a:pt x="1" y="1689"/>
                  </a:moveTo>
                  <a:lnTo>
                    <a:pt x="1" y="1689"/>
                  </a:lnTo>
                  <a:lnTo>
                    <a:pt x="1" y="1689"/>
                  </a:lnTo>
                  <a:close/>
                  <a:moveTo>
                    <a:pt x="1" y="1615"/>
                  </a:moveTo>
                  <a:lnTo>
                    <a:pt x="1" y="1689"/>
                  </a:lnTo>
                  <a:lnTo>
                    <a:pt x="1" y="1615"/>
                  </a:lnTo>
                  <a:close/>
                  <a:moveTo>
                    <a:pt x="1" y="1615"/>
                  </a:moveTo>
                  <a:lnTo>
                    <a:pt x="1" y="1615"/>
                  </a:lnTo>
                  <a:lnTo>
                    <a:pt x="1" y="1615"/>
                  </a:lnTo>
                  <a:close/>
                  <a:moveTo>
                    <a:pt x="1" y="1615"/>
                  </a:moveTo>
                  <a:lnTo>
                    <a:pt x="1" y="1615"/>
                  </a:lnTo>
                  <a:lnTo>
                    <a:pt x="1" y="1615"/>
                  </a:lnTo>
                  <a:close/>
                  <a:moveTo>
                    <a:pt x="1" y="1615"/>
                  </a:moveTo>
                  <a:lnTo>
                    <a:pt x="1" y="1615"/>
                  </a:lnTo>
                  <a:lnTo>
                    <a:pt x="1" y="1615"/>
                  </a:lnTo>
                  <a:close/>
                  <a:moveTo>
                    <a:pt x="1" y="1615"/>
                  </a:moveTo>
                  <a:lnTo>
                    <a:pt x="1" y="1615"/>
                  </a:lnTo>
                  <a:lnTo>
                    <a:pt x="1" y="1615"/>
                  </a:lnTo>
                  <a:close/>
                  <a:moveTo>
                    <a:pt x="2636" y="0"/>
                  </a:moveTo>
                  <a:lnTo>
                    <a:pt x="2636" y="297"/>
                  </a:lnTo>
                  <a:lnTo>
                    <a:pt x="3026" y="928"/>
                  </a:lnTo>
                  <a:lnTo>
                    <a:pt x="3026" y="928"/>
                  </a:lnTo>
                  <a:lnTo>
                    <a:pt x="2636" y="297"/>
                  </a:lnTo>
                  <a:close/>
                </a:path>
              </a:pathLst>
            </a:custGeom>
            <a:solidFill>
              <a:srgbClr val="390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8"/>
            <p:cNvSpPr/>
            <p:nvPr/>
          </p:nvSpPr>
          <p:spPr>
            <a:xfrm>
              <a:off x="3423856" y="2018936"/>
              <a:ext cx="182862" cy="314656"/>
            </a:xfrm>
            <a:custGeom>
              <a:avLst/>
              <a:gdLst/>
              <a:ahLst/>
              <a:cxnLst/>
              <a:rect l="l" t="t" r="r" b="b"/>
              <a:pathLst>
                <a:path w="8576" h="14757" extrusionOk="0">
                  <a:moveTo>
                    <a:pt x="6571" y="6404"/>
                  </a:moveTo>
                  <a:lnTo>
                    <a:pt x="5866" y="8260"/>
                  </a:lnTo>
                  <a:lnTo>
                    <a:pt x="5866" y="8260"/>
                  </a:lnTo>
                  <a:lnTo>
                    <a:pt x="6571" y="6404"/>
                  </a:lnTo>
                  <a:close/>
                  <a:moveTo>
                    <a:pt x="4010" y="4863"/>
                  </a:moveTo>
                  <a:lnTo>
                    <a:pt x="224" y="13995"/>
                  </a:lnTo>
                  <a:cubicBezTo>
                    <a:pt x="75" y="14218"/>
                    <a:pt x="1" y="14534"/>
                    <a:pt x="1" y="14756"/>
                  </a:cubicBezTo>
                  <a:cubicBezTo>
                    <a:pt x="1" y="14534"/>
                    <a:pt x="75" y="14218"/>
                    <a:pt x="224" y="13995"/>
                  </a:cubicBezTo>
                  <a:lnTo>
                    <a:pt x="4010" y="4863"/>
                  </a:lnTo>
                  <a:close/>
                  <a:moveTo>
                    <a:pt x="8576" y="1541"/>
                  </a:moveTo>
                  <a:lnTo>
                    <a:pt x="7889" y="3397"/>
                  </a:lnTo>
                  <a:lnTo>
                    <a:pt x="7889" y="3397"/>
                  </a:lnTo>
                  <a:lnTo>
                    <a:pt x="8576" y="1541"/>
                  </a:lnTo>
                  <a:close/>
                  <a:moveTo>
                    <a:pt x="6033" y="1"/>
                  </a:moveTo>
                  <a:lnTo>
                    <a:pt x="5179" y="2079"/>
                  </a:lnTo>
                  <a:lnTo>
                    <a:pt x="4864" y="1931"/>
                  </a:lnTo>
                  <a:lnTo>
                    <a:pt x="5179" y="2079"/>
                  </a:lnTo>
                  <a:close/>
                </a:path>
              </a:pathLst>
            </a:custGeom>
            <a:solidFill>
              <a:srgbClr val="9D70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8"/>
            <p:cNvSpPr/>
            <p:nvPr/>
          </p:nvSpPr>
          <p:spPr>
            <a:xfrm>
              <a:off x="3806168" y="2297557"/>
              <a:ext cx="122306" cy="51067"/>
            </a:xfrm>
            <a:custGeom>
              <a:avLst/>
              <a:gdLst/>
              <a:ahLst/>
              <a:cxnLst/>
              <a:rect l="l" t="t" r="r" b="b"/>
              <a:pathLst>
                <a:path w="5736" h="2395" extrusionOk="0">
                  <a:moveTo>
                    <a:pt x="1170" y="854"/>
                  </a:moveTo>
                  <a:lnTo>
                    <a:pt x="0" y="2395"/>
                  </a:lnTo>
                  <a:lnTo>
                    <a:pt x="0" y="2395"/>
                  </a:lnTo>
                  <a:lnTo>
                    <a:pt x="1170" y="854"/>
                  </a:lnTo>
                  <a:close/>
                  <a:moveTo>
                    <a:pt x="5643" y="0"/>
                  </a:moveTo>
                  <a:lnTo>
                    <a:pt x="5643" y="0"/>
                  </a:lnTo>
                  <a:lnTo>
                    <a:pt x="5736" y="75"/>
                  </a:lnTo>
                  <a:lnTo>
                    <a:pt x="5736" y="75"/>
                  </a:lnTo>
                  <a:lnTo>
                    <a:pt x="5736" y="75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8"/>
            <p:cNvSpPr/>
            <p:nvPr/>
          </p:nvSpPr>
          <p:spPr>
            <a:xfrm>
              <a:off x="3154745" y="1593488"/>
              <a:ext cx="874265" cy="982690"/>
            </a:xfrm>
            <a:custGeom>
              <a:avLst/>
              <a:gdLst/>
              <a:ahLst/>
              <a:cxnLst/>
              <a:rect l="l" t="t" r="r" b="b"/>
              <a:pathLst>
                <a:path w="41002" h="46087" extrusionOk="0">
                  <a:moveTo>
                    <a:pt x="18264" y="1300"/>
                  </a:moveTo>
                  <a:lnTo>
                    <a:pt x="25522" y="3156"/>
                  </a:lnTo>
                  <a:lnTo>
                    <a:pt x="19805" y="17169"/>
                  </a:lnTo>
                  <a:lnTo>
                    <a:pt x="19489" y="17002"/>
                  </a:lnTo>
                  <a:lnTo>
                    <a:pt x="18803" y="18784"/>
                  </a:lnTo>
                  <a:lnTo>
                    <a:pt x="17633" y="18172"/>
                  </a:lnTo>
                  <a:cubicBezTo>
                    <a:pt x="16631" y="17541"/>
                    <a:pt x="16093" y="16316"/>
                    <a:pt x="16408" y="15146"/>
                  </a:cubicBezTo>
                  <a:lnTo>
                    <a:pt x="17559" y="10358"/>
                  </a:lnTo>
                  <a:cubicBezTo>
                    <a:pt x="17875" y="8817"/>
                    <a:pt x="17485" y="7184"/>
                    <a:pt x="16334" y="5940"/>
                  </a:cubicBezTo>
                  <a:lnTo>
                    <a:pt x="14701" y="4251"/>
                  </a:lnTo>
                  <a:lnTo>
                    <a:pt x="16408" y="3323"/>
                  </a:lnTo>
                  <a:lnTo>
                    <a:pt x="15703" y="2544"/>
                  </a:lnTo>
                  <a:lnTo>
                    <a:pt x="18023" y="1300"/>
                  </a:lnTo>
                  <a:close/>
                  <a:moveTo>
                    <a:pt x="12993" y="4010"/>
                  </a:moveTo>
                  <a:lnTo>
                    <a:pt x="15165" y="6330"/>
                  </a:lnTo>
                  <a:cubicBezTo>
                    <a:pt x="15480" y="6720"/>
                    <a:pt x="15629" y="7184"/>
                    <a:pt x="15629" y="7574"/>
                  </a:cubicBezTo>
                  <a:lnTo>
                    <a:pt x="15629" y="8038"/>
                  </a:lnTo>
                  <a:lnTo>
                    <a:pt x="15480" y="8576"/>
                  </a:lnTo>
                  <a:lnTo>
                    <a:pt x="14478" y="12826"/>
                  </a:lnTo>
                  <a:cubicBezTo>
                    <a:pt x="14385" y="13290"/>
                    <a:pt x="14311" y="13680"/>
                    <a:pt x="14311" y="14144"/>
                  </a:cubicBezTo>
                  <a:cubicBezTo>
                    <a:pt x="14311" y="16149"/>
                    <a:pt x="15313" y="18005"/>
                    <a:pt x="17095" y="19026"/>
                  </a:cubicBezTo>
                  <a:lnTo>
                    <a:pt x="18654" y="19954"/>
                  </a:lnTo>
                  <a:lnTo>
                    <a:pt x="17800" y="22032"/>
                  </a:lnTo>
                  <a:lnTo>
                    <a:pt x="17485" y="21884"/>
                  </a:lnTo>
                  <a:lnTo>
                    <a:pt x="16798" y="23666"/>
                  </a:lnTo>
                  <a:lnTo>
                    <a:pt x="5959" y="17244"/>
                  </a:lnTo>
                  <a:cubicBezTo>
                    <a:pt x="5272" y="16854"/>
                    <a:pt x="4734" y="16241"/>
                    <a:pt x="4418" y="15610"/>
                  </a:cubicBezTo>
                  <a:lnTo>
                    <a:pt x="2172" y="11286"/>
                  </a:lnTo>
                  <a:cubicBezTo>
                    <a:pt x="2098" y="11137"/>
                    <a:pt x="2098" y="10896"/>
                    <a:pt x="2246" y="10822"/>
                  </a:cubicBezTo>
                  <a:lnTo>
                    <a:pt x="3490" y="10209"/>
                  </a:lnTo>
                  <a:lnTo>
                    <a:pt x="3100" y="9578"/>
                  </a:lnTo>
                  <a:lnTo>
                    <a:pt x="3100" y="9281"/>
                  </a:lnTo>
                  <a:cubicBezTo>
                    <a:pt x="3175" y="9281"/>
                    <a:pt x="3175" y="9188"/>
                    <a:pt x="3249" y="9114"/>
                  </a:cubicBezTo>
                  <a:lnTo>
                    <a:pt x="12993" y="4010"/>
                  </a:lnTo>
                  <a:close/>
                  <a:moveTo>
                    <a:pt x="21197" y="21494"/>
                  </a:moveTo>
                  <a:lnTo>
                    <a:pt x="34969" y="29698"/>
                  </a:lnTo>
                  <a:lnTo>
                    <a:pt x="33725" y="31238"/>
                  </a:lnTo>
                  <a:lnTo>
                    <a:pt x="33967" y="31387"/>
                  </a:lnTo>
                  <a:lnTo>
                    <a:pt x="32575" y="33095"/>
                  </a:lnTo>
                  <a:lnTo>
                    <a:pt x="19341" y="25206"/>
                  </a:lnTo>
                  <a:lnTo>
                    <a:pt x="20195" y="23202"/>
                  </a:lnTo>
                  <a:lnTo>
                    <a:pt x="20510" y="23350"/>
                  </a:lnTo>
                  <a:lnTo>
                    <a:pt x="21197" y="21494"/>
                  </a:lnTo>
                  <a:close/>
                  <a:moveTo>
                    <a:pt x="19192" y="26357"/>
                  </a:moveTo>
                  <a:lnTo>
                    <a:pt x="31721" y="33874"/>
                  </a:lnTo>
                  <a:lnTo>
                    <a:pt x="30551" y="35415"/>
                  </a:lnTo>
                  <a:lnTo>
                    <a:pt x="30719" y="35489"/>
                  </a:lnTo>
                  <a:lnTo>
                    <a:pt x="23758" y="44621"/>
                  </a:lnTo>
                  <a:cubicBezTo>
                    <a:pt x="23665" y="44769"/>
                    <a:pt x="23517" y="44769"/>
                    <a:pt x="23443" y="44769"/>
                  </a:cubicBezTo>
                  <a:cubicBezTo>
                    <a:pt x="23369" y="44769"/>
                    <a:pt x="23201" y="44769"/>
                    <a:pt x="23127" y="44695"/>
                  </a:cubicBezTo>
                  <a:lnTo>
                    <a:pt x="14701" y="37196"/>
                  </a:lnTo>
                  <a:cubicBezTo>
                    <a:pt x="14626" y="37122"/>
                    <a:pt x="14552" y="36881"/>
                    <a:pt x="14626" y="36732"/>
                  </a:cubicBezTo>
                  <a:lnTo>
                    <a:pt x="18190" y="28065"/>
                  </a:lnTo>
                  <a:lnTo>
                    <a:pt x="18487" y="28213"/>
                  </a:lnTo>
                  <a:lnTo>
                    <a:pt x="19192" y="26357"/>
                  </a:lnTo>
                  <a:close/>
                  <a:moveTo>
                    <a:pt x="17169" y="1"/>
                  </a:moveTo>
                  <a:cubicBezTo>
                    <a:pt x="16631" y="1"/>
                    <a:pt x="16093" y="75"/>
                    <a:pt x="15629" y="372"/>
                  </a:cubicBezTo>
                  <a:lnTo>
                    <a:pt x="854" y="8186"/>
                  </a:lnTo>
                  <a:cubicBezTo>
                    <a:pt x="632" y="8260"/>
                    <a:pt x="390" y="8427"/>
                    <a:pt x="168" y="8650"/>
                  </a:cubicBezTo>
                  <a:cubicBezTo>
                    <a:pt x="1" y="9355"/>
                    <a:pt x="93" y="10209"/>
                    <a:pt x="465" y="10896"/>
                  </a:cubicBezTo>
                  <a:lnTo>
                    <a:pt x="465" y="10970"/>
                  </a:lnTo>
                  <a:lnTo>
                    <a:pt x="2711" y="15313"/>
                  </a:lnTo>
                  <a:cubicBezTo>
                    <a:pt x="3342" y="16464"/>
                    <a:pt x="4270" y="17466"/>
                    <a:pt x="5420" y="18097"/>
                  </a:cubicBezTo>
                  <a:lnTo>
                    <a:pt x="16631" y="24816"/>
                  </a:lnTo>
                  <a:lnTo>
                    <a:pt x="12845" y="33948"/>
                  </a:lnTo>
                  <a:cubicBezTo>
                    <a:pt x="12696" y="34171"/>
                    <a:pt x="12622" y="34487"/>
                    <a:pt x="12622" y="34709"/>
                  </a:cubicBezTo>
                  <a:cubicBezTo>
                    <a:pt x="12455" y="35879"/>
                    <a:pt x="12845" y="37029"/>
                    <a:pt x="13698" y="37809"/>
                  </a:cubicBezTo>
                  <a:lnTo>
                    <a:pt x="22125" y="45233"/>
                  </a:lnTo>
                  <a:cubicBezTo>
                    <a:pt x="22273" y="45382"/>
                    <a:pt x="22440" y="45549"/>
                    <a:pt x="22663" y="45623"/>
                  </a:cubicBezTo>
                  <a:cubicBezTo>
                    <a:pt x="23201" y="45939"/>
                    <a:pt x="23833" y="46087"/>
                    <a:pt x="24445" y="46087"/>
                  </a:cubicBezTo>
                  <a:lnTo>
                    <a:pt x="24761" y="46087"/>
                  </a:lnTo>
                  <a:cubicBezTo>
                    <a:pt x="25689" y="46013"/>
                    <a:pt x="26542" y="45549"/>
                    <a:pt x="27155" y="44769"/>
                  </a:cubicBezTo>
                  <a:lnTo>
                    <a:pt x="34338" y="35415"/>
                  </a:lnTo>
                  <a:lnTo>
                    <a:pt x="34728" y="35637"/>
                  </a:lnTo>
                  <a:cubicBezTo>
                    <a:pt x="35043" y="35804"/>
                    <a:pt x="35266" y="35879"/>
                    <a:pt x="35507" y="35879"/>
                  </a:cubicBezTo>
                  <a:cubicBezTo>
                    <a:pt x="35730" y="35879"/>
                    <a:pt x="35897" y="35879"/>
                    <a:pt x="36045" y="35804"/>
                  </a:cubicBezTo>
                  <a:cubicBezTo>
                    <a:pt x="35971" y="35415"/>
                    <a:pt x="35730" y="35025"/>
                    <a:pt x="35266" y="34802"/>
                  </a:cubicBezTo>
                  <a:lnTo>
                    <a:pt x="35192" y="34635"/>
                  </a:lnTo>
                  <a:lnTo>
                    <a:pt x="36361" y="33095"/>
                  </a:lnTo>
                  <a:lnTo>
                    <a:pt x="36287" y="33095"/>
                  </a:lnTo>
                  <a:lnTo>
                    <a:pt x="36194" y="33020"/>
                  </a:lnTo>
                  <a:lnTo>
                    <a:pt x="37586" y="31164"/>
                  </a:lnTo>
                  <a:lnTo>
                    <a:pt x="37827" y="31164"/>
                  </a:lnTo>
                  <a:cubicBezTo>
                    <a:pt x="37976" y="31164"/>
                    <a:pt x="38143" y="31164"/>
                    <a:pt x="38291" y="31090"/>
                  </a:cubicBezTo>
                  <a:cubicBezTo>
                    <a:pt x="38217" y="30700"/>
                    <a:pt x="37976" y="30310"/>
                    <a:pt x="37586" y="30069"/>
                  </a:cubicBezTo>
                  <a:lnTo>
                    <a:pt x="21345" y="20325"/>
                  </a:lnTo>
                  <a:lnTo>
                    <a:pt x="27545" y="5569"/>
                  </a:lnTo>
                  <a:lnTo>
                    <a:pt x="27767" y="5643"/>
                  </a:lnTo>
                  <a:lnTo>
                    <a:pt x="28473" y="3861"/>
                  </a:lnTo>
                  <a:lnTo>
                    <a:pt x="40147" y="6794"/>
                  </a:lnTo>
                  <a:cubicBezTo>
                    <a:pt x="40296" y="6794"/>
                    <a:pt x="40370" y="6868"/>
                    <a:pt x="40537" y="6868"/>
                  </a:cubicBezTo>
                  <a:cubicBezTo>
                    <a:pt x="40686" y="6868"/>
                    <a:pt x="40834" y="6794"/>
                    <a:pt x="41001" y="6794"/>
                  </a:cubicBezTo>
                  <a:cubicBezTo>
                    <a:pt x="40927" y="6182"/>
                    <a:pt x="40537" y="5718"/>
                    <a:pt x="39906" y="5569"/>
                  </a:cubicBezTo>
                  <a:lnTo>
                    <a:pt x="18023" y="75"/>
                  </a:lnTo>
                  <a:cubicBezTo>
                    <a:pt x="17800" y="1"/>
                    <a:pt x="17485" y="1"/>
                    <a:pt x="17169" y="1"/>
                  </a:cubicBezTo>
                  <a:close/>
                </a:path>
              </a:pathLst>
            </a:custGeom>
            <a:solidFill>
              <a:srgbClr val="000000">
                <a:alpha val="29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8"/>
            <p:cNvSpPr/>
            <p:nvPr/>
          </p:nvSpPr>
          <p:spPr>
            <a:xfrm>
              <a:off x="3229160" y="1653831"/>
              <a:ext cx="171369" cy="209707"/>
            </a:xfrm>
            <a:custGeom>
              <a:avLst/>
              <a:gdLst/>
              <a:ahLst/>
              <a:cxnLst/>
              <a:rect l="l" t="t" r="r" b="b"/>
              <a:pathLst>
                <a:path w="8037" h="9835" extrusionOk="0">
                  <a:moveTo>
                    <a:pt x="3921" y="0"/>
                  </a:moveTo>
                  <a:cubicBezTo>
                    <a:pt x="3873" y="0"/>
                    <a:pt x="3826" y="9"/>
                    <a:pt x="3786" y="29"/>
                  </a:cubicBezTo>
                  <a:lnTo>
                    <a:pt x="223" y="1885"/>
                  </a:lnTo>
                  <a:cubicBezTo>
                    <a:pt x="74" y="1959"/>
                    <a:pt x="0" y="2182"/>
                    <a:pt x="74" y="2349"/>
                  </a:cubicBezTo>
                  <a:lnTo>
                    <a:pt x="3712" y="8678"/>
                  </a:lnTo>
                  <a:cubicBezTo>
                    <a:pt x="4125" y="9417"/>
                    <a:pt x="4859" y="9835"/>
                    <a:pt x="5624" y="9835"/>
                  </a:cubicBezTo>
                  <a:cubicBezTo>
                    <a:pt x="5993" y="9835"/>
                    <a:pt x="6369" y="9738"/>
                    <a:pt x="6719" y="9532"/>
                  </a:cubicBezTo>
                  <a:cubicBezTo>
                    <a:pt x="7647" y="8920"/>
                    <a:pt x="8037" y="7676"/>
                    <a:pt x="7499" y="6674"/>
                  </a:cubicBezTo>
                  <a:lnTo>
                    <a:pt x="4250" y="178"/>
                  </a:lnTo>
                  <a:cubicBezTo>
                    <a:pt x="4196" y="69"/>
                    <a:pt x="4052" y="0"/>
                    <a:pt x="392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8"/>
            <p:cNvSpPr/>
            <p:nvPr/>
          </p:nvSpPr>
          <p:spPr>
            <a:xfrm>
              <a:off x="3318203" y="1782043"/>
              <a:ext cx="60961" cy="54692"/>
            </a:xfrm>
            <a:custGeom>
              <a:avLst/>
              <a:gdLst/>
              <a:ahLst/>
              <a:cxnLst/>
              <a:rect l="l" t="t" r="r" b="b"/>
              <a:pathLst>
                <a:path w="2859" h="2565" extrusionOk="0">
                  <a:moveTo>
                    <a:pt x="1406" y="1"/>
                  </a:moveTo>
                  <a:cubicBezTo>
                    <a:pt x="1139" y="1"/>
                    <a:pt x="866" y="85"/>
                    <a:pt x="613" y="271"/>
                  </a:cubicBezTo>
                  <a:cubicBezTo>
                    <a:pt x="74" y="661"/>
                    <a:pt x="0" y="1515"/>
                    <a:pt x="390" y="2053"/>
                  </a:cubicBezTo>
                  <a:cubicBezTo>
                    <a:pt x="668" y="2376"/>
                    <a:pt x="1053" y="2565"/>
                    <a:pt x="1436" y="2565"/>
                  </a:cubicBezTo>
                  <a:cubicBezTo>
                    <a:pt x="1693" y="2565"/>
                    <a:pt x="1949" y="2480"/>
                    <a:pt x="2172" y="2294"/>
                  </a:cubicBezTo>
                  <a:cubicBezTo>
                    <a:pt x="2784" y="1904"/>
                    <a:pt x="2859" y="1051"/>
                    <a:pt x="2469" y="512"/>
                  </a:cubicBezTo>
                  <a:cubicBezTo>
                    <a:pt x="2191" y="190"/>
                    <a:pt x="1806" y="1"/>
                    <a:pt x="1406" y="1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8"/>
            <p:cNvSpPr/>
            <p:nvPr/>
          </p:nvSpPr>
          <p:spPr>
            <a:xfrm>
              <a:off x="3321359" y="1786009"/>
              <a:ext cx="53050" cy="46760"/>
            </a:xfrm>
            <a:custGeom>
              <a:avLst/>
              <a:gdLst/>
              <a:ahLst/>
              <a:cxnLst/>
              <a:rect l="l" t="t" r="r" b="b"/>
              <a:pathLst>
                <a:path w="2488" h="2193" extrusionOk="0">
                  <a:moveTo>
                    <a:pt x="1321" y="1"/>
                  </a:moveTo>
                  <a:cubicBezTo>
                    <a:pt x="1078" y="1"/>
                    <a:pt x="834" y="83"/>
                    <a:pt x="632" y="252"/>
                  </a:cubicBezTo>
                  <a:cubicBezTo>
                    <a:pt x="168" y="549"/>
                    <a:pt x="1" y="1254"/>
                    <a:pt x="390" y="1793"/>
                  </a:cubicBezTo>
                  <a:cubicBezTo>
                    <a:pt x="611" y="2055"/>
                    <a:pt x="926" y="2193"/>
                    <a:pt x="1242" y="2193"/>
                  </a:cubicBezTo>
                  <a:cubicBezTo>
                    <a:pt x="1485" y="2193"/>
                    <a:pt x="1729" y="2111"/>
                    <a:pt x="1931" y="1941"/>
                  </a:cubicBezTo>
                  <a:cubicBezTo>
                    <a:pt x="2395" y="1644"/>
                    <a:pt x="2488" y="939"/>
                    <a:pt x="2172" y="401"/>
                  </a:cubicBezTo>
                  <a:cubicBezTo>
                    <a:pt x="1952" y="139"/>
                    <a:pt x="1637" y="1"/>
                    <a:pt x="1321" y="1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8"/>
            <p:cNvSpPr/>
            <p:nvPr/>
          </p:nvSpPr>
          <p:spPr>
            <a:xfrm>
              <a:off x="3331252" y="1794133"/>
              <a:ext cx="34862" cy="30512"/>
            </a:xfrm>
            <a:custGeom>
              <a:avLst/>
              <a:gdLst/>
              <a:ahLst/>
              <a:cxnLst/>
              <a:rect l="l" t="t" r="r" b="b"/>
              <a:pathLst>
                <a:path w="1635" h="1431" extrusionOk="0">
                  <a:moveTo>
                    <a:pt x="299" y="1"/>
                  </a:moveTo>
                  <a:cubicBezTo>
                    <a:pt x="274" y="1"/>
                    <a:pt x="255" y="7"/>
                    <a:pt x="242" y="20"/>
                  </a:cubicBezTo>
                  <a:cubicBezTo>
                    <a:pt x="168" y="20"/>
                    <a:pt x="316" y="335"/>
                    <a:pt x="539" y="706"/>
                  </a:cubicBezTo>
                  <a:cubicBezTo>
                    <a:pt x="242" y="948"/>
                    <a:pt x="1" y="1170"/>
                    <a:pt x="75" y="1263"/>
                  </a:cubicBezTo>
                  <a:cubicBezTo>
                    <a:pt x="98" y="1282"/>
                    <a:pt x="133" y="1291"/>
                    <a:pt x="178" y="1291"/>
                  </a:cubicBezTo>
                  <a:cubicBezTo>
                    <a:pt x="315" y="1291"/>
                    <a:pt x="542" y="1204"/>
                    <a:pt x="780" y="1022"/>
                  </a:cubicBezTo>
                  <a:cubicBezTo>
                    <a:pt x="965" y="1284"/>
                    <a:pt x="1214" y="1431"/>
                    <a:pt x="1335" y="1431"/>
                  </a:cubicBezTo>
                  <a:cubicBezTo>
                    <a:pt x="1360" y="1431"/>
                    <a:pt x="1380" y="1424"/>
                    <a:pt x="1393" y="1412"/>
                  </a:cubicBezTo>
                  <a:cubicBezTo>
                    <a:pt x="1467" y="1412"/>
                    <a:pt x="1319" y="1096"/>
                    <a:pt x="1096" y="799"/>
                  </a:cubicBezTo>
                  <a:cubicBezTo>
                    <a:pt x="1393" y="484"/>
                    <a:pt x="1634" y="242"/>
                    <a:pt x="1560" y="168"/>
                  </a:cubicBezTo>
                  <a:cubicBezTo>
                    <a:pt x="1537" y="150"/>
                    <a:pt x="1502" y="141"/>
                    <a:pt x="1457" y="141"/>
                  </a:cubicBezTo>
                  <a:cubicBezTo>
                    <a:pt x="1320" y="141"/>
                    <a:pt x="1092" y="228"/>
                    <a:pt x="854" y="409"/>
                  </a:cubicBezTo>
                  <a:cubicBezTo>
                    <a:pt x="670" y="148"/>
                    <a:pt x="421" y="1"/>
                    <a:pt x="299" y="1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8"/>
            <p:cNvSpPr/>
            <p:nvPr/>
          </p:nvSpPr>
          <p:spPr>
            <a:xfrm>
              <a:off x="2472062" y="1685708"/>
              <a:ext cx="3582" cy="4776"/>
            </a:xfrm>
            <a:custGeom>
              <a:avLst/>
              <a:gdLst/>
              <a:ahLst/>
              <a:cxnLst/>
              <a:rect l="l" t="t" r="r" b="b"/>
              <a:pathLst>
                <a:path w="168" h="22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75"/>
                    <a:pt x="93" y="149"/>
                    <a:pt x="168" y="223"/>
                  </a:cubicBezTo>
                  <a:lnTo>
                    <a:pt x="168" y="223"/>
                  </a:lnTo>
                  <a:cubicBezTo>
                    <a:pt x="93" y="149"/>
                    <a:pt x="1" y="75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8"/>
            <p:cNvSpPr/>
            <p:nvPr/>
          </p:nvSpPr>
          <p:spPr>
            <a:xfrm>
              <a:off x="2476369" y="1691124"/>
              <a:ext cx="149279" cy="144588"/>
            </a:xfrm>
            <a:custGeom>
              <a:avLst/>
              <a:gdLst/>
              <a:ahLst/>
              <a:cxnLst/>
              <a:rect l="l" t="t" r="r" b="b"/>
              <a:pathLst>
                <a:path w="7001" h="6781" extrusionOk="0">
                  <a:moveTo>
                    <a:pt x="1" y="0"/>
                  </a:moveTo>
                  <a:cubicBezTo>
                    <a:pt x="1845" y="1625"/>
                    <a:pt x="3687" y="3393"/>
                    <a:pt x="5144" y="4776"/>
                  </a:cubicBezTo>
                  <a:cubicBezTo>
                    <a:pt x="5831" y="5389"/>
                    <a:pt x="6388" y="6094"/>
                    <a:pt x="7000" y="6781"/>
                  </a:cubicBezTo>
                  <a:cubicBezTo>
                    <a:pt x="6388" y="6094"/>
                    <a:pt x="5831" y="5389"/>
                    <a:pt x="5218" y="4776"/>
                  </a:cubicBezTo>
                  <a:cubicBezTo>
                    <a:pt x="3687" y="3393"/>
                    <a:pt x="1845" y="1625"/>
                    <a:pt x="1" y="0"/>
                  </a:cubicBezTo>
                  <a:close/>
                </a:path>
              </a:pathLst>
            </a:custGeom>
            <a:solidFill>
              <a:srgbClr val="7612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8"/>
            <p:cNvSpPr/>
            <p:nvPr/>
          </p:nvSpPr>
          <p:spPr>
            <a:xfrm>
              <a:off x="2398052" y="1397193"/>
              <a:ext cx="265572" cy="445256"/>
            </a:xfrm>
            <a:custGeom>
              <a:avLst/>
              <a:gdLst/>
              <a:ahLst/>
              <a:cxnLst/>
              <a:rect l="l" t="t" r="r" b="b"/>
              <a:pathLst>
                <a:path w="12455" h="20882" extrusionOk="0">
                  <a:moveTo>
                    <a:pt x="1318" y="1"/>
                  </a:moveTo>
                  <a:lnTo>
                    <a:pt x="1" y="7184"/>
                  </a:lnTo>
                  <a:cubicBezTo>
                    <a:pt x="1393" y="8650"/>
                    <a:pt x="2543" y="10822"/>
                    <a:pt x="3472" y="13531"/>
                  </a:cubicBezTo>
                  <a:cubicBezTo>
                    <a:pt x="3472" y="13606"/>
                    <a:pt x="3564" y="13680"/>
                    <a:pt x="3639" y="13754"/>
                  </a:cubicBezTo>
                  <a:cubicBezTo>
                    <a:pt x="5495" y="15388"/>
                    <a:pt x="7351" y="17169"/>
                    <a:pt x="8891" y="18561"/>
                  </a:cubicBezTo>
                  <a:cubicBezTo>
                    <a:pt x="9504" y="19174"/>
                    <a:pt x="10061" y="19879"/>
                    <a:pt x="10673" y="20566"/>
                  </a:cubicBezTo>
                  <a:cubicBezTo>
                    <a:pt x="10747" y="20714"/>
                    <a:pt x="10822" y="20807"/>
                    <a:pt x="10896" y="20882"/>
                  </a:cubicBezTo>
                  <a:cubicBezTo>
                    <a:pt x="11601" y="17856"/>
                    <a:pt x="12455" y="13290"/>
                    <a:pt x="11991" y="10506"/>
                  </a:cubicBezTo>
                  <a:cubicBezTo>
                    <a:pt x="11211" y="6033"/>
                    <a:pt x="5569" y="613"/>
                    <a:pt x="5569" y="613"/>
                  </a:cubicBezTo>
                  <a:lnTo>
                    <a:pt x="1318" y="1"/>
                  </a:ln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8"/>
            <p:cNvSpPr/>
            <p:nvPr/>
          </p:nvSpPr>
          <p:spPr>
            <a:xfrm>
              <a:off x="2322080" y="1303012"/>
              <a:ext cx="283760" cy="471526"/>
            </a:xfrm>
            <a:custGeom>
              <a:avLst/>
              <a:gdLst/>
              <a:ahLst/>
              <a:cxnLst/>
              <a:rect l="l" t="t" r="r" b="b"/>
              <a:pathLst>
                <a:path w="13308" h="22114" extrusionOk="0">
                  <a:moveTo>
                    <a:pt x="4417" y="0"/>
                  </a:moveTo>
                  <a:cubicBezTo>
                    <a:pt x="3564" y="390"/>
                    <a:pt x="2858" y="1170"/>
                    <a:pt x="2636" y="2098"/>
                  </a:cubicBezTo>
                  <a:lnTo>
                    <a:pt x="241" y="10988"/>
                  </a:lnTo>
                  <a:cubicBezTo>
                    <a:pt x="0" y="12065"/>
                    <a:pt x="316" y="13234"/>
                    <a:pt x="1169" y="13995"/>
                  </a:cubicBezTo>
                  <a:lnTo>
                    <a:pt x="4881" y="17169"/>
                  </a:lnTo>
                  <a:lnTo>
                    <a:pt x="9744" y="21735"/>
                  </a:lnTo>
                  <a:cubicBezTo>
                    <a:pt x="10008" y="21990"/>
                    <a:pt x="10349" y="22114"/>
                    <a:pt x="10690" y="22114"/>
                  </a:cubicBezTo>
                  <a:cubicBezTo>
                    <a:pt x="11167" y="22114"/>
                    <a:pt x="11646" y="21874"/>
                    <a:pt x="11916" y="21419"/>
                  </a:cubicBezTo>
                  <a:lnTo>
                    <a:pt x="12231" y="20807"/>
                  </a:lnTo>
                  <a:cubicBezTo>
                    <a:pt x="12231" y="20807"/>
                    <a:pt x="13234" y="18561"/>
                    <a:pt x="13234" y="13308"/>
                  </a:cubicBezTo>
                  <a:cubicBezTo>
                    <a:pt x="13308" y="8056"/>
                    <a:pt x="4417" y="0"/>
                    <a:pt x="441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8"/>
            <p:cNvSpPr/>
            <p:nvPr/>
          </p:nvSpPr>
          <p:spPr>
            <a:xfrm>
              <a:off x="1639376" y="3035209"/>
              <a:ext cx="677970" cy="828784"/>
            </a:xfrm>
            <a:custGeom>
              <a:avLst/>
              <a:gdLst/>
              <a:ahLst/>
              <a:cxnLst/>
              <a:rect l="l" t="t" r="r" b="b"/>
              <a:pathLst>
                <a:path w="31796" h="38869" extrusionOk="0">
                  <a:moveTo>
                    <a:pt x="22266" y="0"/>
                  </a:moveTo>
                  <a:cubicBezTo>
                    <a:pt x="21468" y="0"/>
                    <a:pt x="20674" y="120"/>
                    <a:pt x="19879" y="355"/>
                  </a:cubicBezTo>
                  <a:cubicBezTo>
                    <a:pt x="17244" y="1060"/>
                    <a:pt x="15091" y="2991"/>
                    <a:pt x="13383" y="6165"/>
                  </a:cubicBezTo>
                  <a:lnTo>
                    <a:pt x="12845" y="7000"/>
                  </a:lnTo>
                  <a:lnTo>
                    <a:pt x="17801" y="9784"/>
                  </a:lnTo>
                  <a:lnTo>
                    <a:pt x="18487" y="8485"/>
                  </a:lnTo>
                  <a:cubicBezTo>
                    <a:pt x="18951" y="7779"/>
                    <a:pt x="19341" y="7167"/>
                    <a:pt x="19879" y="6777"/>
                  </a:cubicBezTo>
                  <a:cubicBezTo>
                    <a:pt x="20796" y="5954"/>
                    <a:pt x="21712" y="5521"/>
                    <a:pt x="22610" y="5521"/>
                  </a:cubicBezTo>
                  <a:cubicBezTo>
                    <a:pt x="23149" y="5521"/>
                    <a:pt x="23682" y="5677"/>
                    <a:pt x="24204" y="5997"/>
                  </a:cubicBezTo>
                  <a:cubicBezTo>
                    <a:pt x="25132" y="6536"/>
                    <a:pt x="25763" y="7315"/>
                    <a:pt x="25986" y="8392"/>
                  </a:cubicBezTo>
                  <a:cubicBezTo>
                    <a:pt x="26153" y="9413"/>
                    <a:pt x="25912" y="10489"/>
                    <a:pt x="25373" y="11491"/>
                  </a:cubicBezTo>
                  <a:cubicBezTo>
                    <a:pt x="24668" y="12735"/>
                    <a:pt x="23666" y="13886"/>
                    <a:pt x="22199" y="14981"/>
                  </a:cubicBezTo>
                  <a:cubicBezTo>
                    <a:pt x="20492" y="16280"/>
                    <a:pt x="18265" y="17598"/>
                    <a:pt x="15480" y="18916"/>
                  </a:cubicBezTo>
                  <a:cubicBezTo>
                    <a:pt x="12604" y="20308"/>
                    <a:pt x="10451" y="21310"/>
                    <a:pt x="9133" y="21941"/>
                  </a:cubicBezTo>
                  <a:lnTo>
                    <a:pt x="6738" y="23092"/>
                  </a:lnTo>
                  <a:cubicBezTo>
                    <a:pt x="5959" y="23482"/>
                    <a:pt x="5272" y="23871"/>
                    <a:pt x="4641" y="24168"/>
                  </a:cubicBezTo>
                  <a:cubicBezTo>
                    <a:pt x="3323" y="24874"/>
                    <a:pt x="2637" y="25263"/>
                    <a:pt x="2562" y="25412"/>
                  </a:cubicBezTo>
                  <a:lnTo>
                    <a:pt x="1" y="29978"/>
                  </a:lnTo>
                  <a:lnTo>
                    <a:pt x="16019" y="38868"/>
                  </a:lnTo>
                  <a:lnTo>
                    <a:pt x="18729" y="33913"/>
                  </a:lnTo>
                  <a:lnTo>
                    <a:pt x="8817" y="28512"/>
                  </a:lnTo>
                  <a:cubicBezTo>
                    <a:pt x="8891" y="28437"/>
                    <a:pt x="9058" y="28270"/>
                    <a:pt x="9281" y="28122"/>
                  </a:cubicBezTo>
                  <a:cubicBezTo>
                    <a:pt x="9912" y="27806"/>
                    <a:pt x="10748" y="27342"/>
                    <a:pt x="11843" y="26730"/>
                  </a:cubicBezTo>
                  <a:lnTo>
                    <a:pt x="13457" y="25876"/>
                  </a:lnTo>
                  <a:cubicBezTo>
                    <a:pt x="15480" y="24874"/>
                    <a:pt x="16947" y="24094"/>
                    <a:pt x="17949" y="23630"/>
                  </a:cubicBezTo>
                  <a:cubicBezTo>
                    <a:pt x="21587" y="21848"/>
                    <a:pt x="23981" y="20623"/>
                    <a:pt x="25132" y="19695"/>
                  </a:cubicBezTo>
                  <a:cubicBezTo>
                    <a:pt x="27304" y="18136"/>
                    <a:pt x="29085" y="16280"/>
                    <a:pt x="30329" y="13960"/>
                  </a:cubicBezTo>
                  <a:cubicBezTo>
                    <a:pt x="31554" y="11807"/>
                    <a:pt x="31795" y="9413"/>
                    <a:pt x="31164" y="6926"/>
                  </a:cubicBezTo>
                  <a:cubicBezTo>
                    <a:pt x="30552" y="4457"/>
                    <a:pt x="29160" y="2527"/>
                    <a:pt x="26914" y="1357"/>
                  </a:cubicBezTo>
                  <a:cubicBezTo>
                    <a:pt x="25339" y="442"/>
                    <a:pt x="23797" y="0"/>
                    <a:pt x="22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8"/>
            <p:cNvSpPr/>
            <p:nvPr/>
          </p:nvSpPr>
          <p:spPr>
            <a:xfrm>
              <a:off x="2094505" y="3245534"/>
              <a:ext cx="618587" cy="776757"/>
            </a:xfrm>
            <a:custGeom>
              <a:avLst/>
              <a:gdLst/>
              <a:ahLst/>
              <a:cxnLst/>
              <a:rect l="l" t="t" r="r" b="b"/>
              <a:pathLst>
                <a:path w="29011" h="36429" extrusionOk="0">
                  <a:moveTo>
                    <a:pt x="19522" y="5638"/>
                  </a:moveTo>
                  <a:cubicBezTo>
                    <a:pt x="20064" y="5638"/>
                    <a:pt x="20578" y="5796"/>
                    <a:pt x="21123" y="6045"/>
                  </a:cubicBezTo>
                  <a:cubicBezTo>
                    <a:pt x="21884" y="6509"/>
                    <a:pt x="22440" y="7196"/>
                    <a:pt x="22663" y="8049"/>
                  </a:cubicBezTo>
                  <a:cubicBezTo>
                    <a:pt x="22904" y="8903"/>
                    <a:pt x="22812" y="9757"/>
                    <a:pt x="22348" y="10592"/>
                  </a:cubicBezTo>
                  <a:lnTo>
                    <a:pt x="12306" y="28782"/>
                  </a:lnTo>
                  <a:cubicBezTo>
                    <a:pt x="11842" y="29543"/>
                    <a:pt x="11137" y="30081"/>
                    <a:pt x="10283" y="30396"/>
                  </a:cubicBezTo>
                  <a:cubicBezTo>
                    <a:pt x="9987" y="30482"/>
                    <a:pt x="9689" y="30525"/>
                    <a:pt x="9390" y="30525"/>
                  </a:cubicBezTo>
                  <a:cubicBezTo>
                    <a:pt x="8843" y="30525"/>
                    <a:pt x="8292" y="30381"/>
                    <a:pt x="7740" y="30081"/>
                  </a:cubicBezTo>
                  <a:cubicBezTo>
                    <a:pt x="6961" y="29617"/>
                    <a:pt x="6423" y="29004"/>
                    <a:pt x="6200" y="28076"/>
                  </a:cubicBezTo>
                  <a:cubicBezTo>
                    <a:pt x="5959" y="27223"/>
                    <a:pt x="6033" y="26369"/>
                    <a:pt x="6497" y="25608"/>
                  </a:cubicBezTo>
                  <a:lnTo>
                    <a:pt x="16631" y="7344"/>
                  </a:lnTo>
                  <a:cubicBezTo>
                    <a:pt x="17095" y="6583"/>
                    <a:pt x="17708" y="6045"/>
                    <a:pt x="18561" y="5804"/>
                  </a:cubicBezTo>
                  <a:cubicBezTo>
                    <a:pt x="18897" y="5689"/>
                    <a:pt x="19214" y="5638"/>
                    <a:pt x="19522" y="5638"/>
                  </a:cubicBezTo>
                  <a:close/>
                  <a:moveTo>
                    <a:pt x="19713" y="1"/>
                  </a:moveTo>
                  <a:cubicBezTo>
                    <a:pt x="18853" y="1"/>
                    <a:pt x="17979" y="130"/>
                    <a:pt x="17095" y="384"/>
                  </a:cubicBezTo>
                  <a:cubicBezTo>
                    <a:pt x="14701" y="1089"/>
                    <a:pt x="12845" y="2481"/>
                    <a:pt x="11601" y="4727"/>
                  </a:cubicBezTo>
                  <a:lnTo>
                    <a:pt x="1560" y="22898"/>
                  </a:lnTo>
                  <a:cubicBezTo>
                    <a:pt x="316" y="25144"/>
                    <a:pt x="1" y="27464"/>
                    <a:pt x="706" y="29858"/>
                  </a:cubicBezTo>
                  <a:cubicBezTo>
                    <a:pt x="1393" y="32253"/>
                    <a:pt x="2859" y="34034"/>
                    <a:pt x="5105" y="35278"/>
                  </a:cubicBezTo>
                  <a:cubicBezTo>
                    <a:pt x="6348" y="35965"/>
                    <a:pt x="7592" y="36354"/>
                    <a:pt x="8891" y="36429"/>
                  </a:cubicBezTo>
                  <a:cubicBezTo>
                    <a:pt x="9597" y="35649"/>
                    <a:pt x="10209" y="34962"/>
                    <a:pt x="10840" y="34350"/>
                  </a:cubicBezTo>
                  <a:cubicBezTo>
                    <a:pt x="13234" y="31937"/>
                    <a:pt x="16483" y="29543"/>
                    <a:pt x="20195" y="26833"/>
                  </a:cubicBezTo>
                  <a:lnTo>
                    <a:pt x="27545" y="13543"/>
                  </a:lnTo>
                  <a:cubicBezTo>
                    <a:pt x="28770" y="11372"/>
                    <a:pt x="29011" y="9052"/>
                    <a:pt x="28380" y="6657"/>
                  </a:cubicBezTo>
                  <a:cubicBezTo>
                    <a:pt x="27693" y="4263"/>
                    <a:pt x="26227" y="2407"/>
                    <a:pt x="23981" y="1163"/>
                  </a:cubicBezTo>
                  <a:cubicBezTo>
                    <a:pt x="22611" y="379"/>
                    <a:pt x="21182" y="1"/>
                    <a:pt x="19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8"/>
            <p:cNvSpPr/>
            <p:nvPr/>
          </p:nvSpPr>
          <p:spPr>
            <a:xfrm>
              <a:off x="124028" y="2594793"/>
              <a:ext cx="1140988" cy="1310886"/>
            </a:xfrm>
            <a:custGeom>
              <a:avLst/>
              <a:gdLst/>
              <a:ahLst/>
              <a:cxnLst/>
              <a:rect l="l" t="t" r="r" b="b"/>
              <a:pathLst>
                <a:path w="53511" h="61479" extrusionOk="0">
                  <a:moveTo>
                    <a:pt x="9300" y="0"/>
                  </a:moveTo>
                  <a:cubicBezTo>
                    <a:pt x="8616" y="0"/>
                    <a:pt x="8012" y="22"/>
                    <a:pt x="7499" y="55"/>
                  </a:cubicBezTo>
                  <a:cubicBezTo>
                    <a:pt x="6886" y="55"/>
                    <a:pt x="6274" y="204"/>
                    <a:pt x="5717" y="371"/>
                  </a:cubicBezTo>
                  <a:cubicBezTo>
                    <a:pt x="5420" y="519"/>
                    <a:pt x="5104" y="593"/>
                    <a:pt x="4882" y="742"/>
                  </a:cubicBezTo>
                  <a:cubicBezTo>
                    <a:pt x="4492" y="983"/>
                    <a:pt x="4176" y="1132"/>
                    <a:pt x="3861" y="1447"/>
                  </a:cubicBezTo>
                  <a:cubicBezTo>
                    <a:pt x="2784" y="2227"/>
                    <a:pt x="2005" y="3303"/>
                    <a:pt x="1633" y="4621"/>
                  </a:cubicBezTo>
                  <a:cubicBezTo>
                    <a:pt x="928" y="6867"/>
                    <a:pt x="0" y="11043"/>
                    <a:pt x="74" y="16370"/>
                  </a:cubicBezTo>
                  <a:cubicBezTo>
                    <a:pt x="149" y="18541"/>
                    <a:pt x="316" y="20862"/>
                    <a:pt x="854" y="23404"/>
                  </a:cubicBezTo>
                  <a:cubicBezTo>
                    <a:pt x="854" y="23794"/>
                    <a:pt x="1002" y="24184"/>
                    <a:pt x="1077" y="24574"/>
                  </a:cubicBezTo>
                  <a:cubicBezTo>
                    <a:pt x="2246" y="30068"/>
                    <a:pt x="4715" y="36174"/>
                    <a:pt x="9280" y="42596"/>
                  </a:cubicBezTo>
                  <a:lnTo>
                    <a:pt x="11137" y="44916"/>
                  </a:lnTo>
                  <a:cubicBezTo>
                    <a:pt x="14069" y="48387"/>
                    <a:pt x="17095" y="51097"/>
                    <a:pt x="20194" y="53343"/>
                  </a:cubicBezTo>
                  <a:cubicBezTo>
                    <a:pt x="22737" y="55199"/>
                    <a:pt x="25206" y="56591"/>
                    <a:pt x="27693" y="57742"/>
                  </a:cubicBezTo>
                  <a:cubicBezTo>
                    <a:pt x="30013" y="58837"/>
                    <a:pt x="32259" y="59598"/>
                    <a:pt x="34337" y="60136"/>
                  </a:cubicBezTo>
                  <a:cubicBezTo>
                    <a:pt x="38484" y="61267"/>
                    <a:pt x="42067" y="61479"/>
                    <a:pt x="44549" y="61479"/>
                  </a:cubicBezTo>
                  <a:cubicBezTo>
                    <a:pt x="45123" y="61479"/>
                    <a:pt x="45637" y="61468"/>
                    <a:pt x="46086" y="61454"/>
                  </a:cubicBezTo>
                  <a:cubicBezTo>
                    <a:pt x="47404" y="61379"/>
                    <a:pt x="48722" y="60841"/>
                    <a:pt x="49724" y="60062"/>
                  </a:cubicBezTo>
                  <a:cubicBezTo>
                    <a:pt x="50040" y="59839"/>
                    <a:pt x="50355" y="59523"/>
                    <a:pt x="50578" y="59301"/>
                  </a:cubicBezTo>
                  <a:cubicBezTo>
                    <a:pt x="50819" y="59059"/>
                    <a:pt x="50968" y="58837"/>
                    <a:pt x="51116" y="58595"/>
                  </a:cubicBezTo>
                  <a:cubicBezTo>
                    <a:pt x="51116" y="58595"/>
                    <a:pt x="51116" y="58521"/>
                    <a:pt x="51190" y="58521"/>
                  </a:cubicBezTo>
                  <a:cubicBezTo>
                    <a:pt x="51506" y="57983"/>
                    <a:pt x="51747" y="57445"/>
                    <a:pt x="51970" y="56888"/>
                  </a:cubicBezTo>
                  <a:cubicBezTo>
                    <a:pt x="52360" y="55663"/>
                    <a:pt x="52824" y="53807"/>
                    <a:pt x="53139" y="51635"/>
                  </a:cubicBezTo>
                  <a:cubicBezTo>
                    <a:pt x="53362" y="49779"/>
                    <a:pt x="53511" y="47700"/>
                    <a:pt x="53511" y="45380"/>
                  </a:cubicBezTo>
                  <a:cubicBezTo>
                    <a:pt x="53511" y="43209"/>
                    <a:pt x="53288" y="40814"/>
                    <a:pt x="52824" y="38253"/>
                  </a:cubicBezTo>
                  <a:cubicBezTo>
                    <a:pt x="51821" y="32926"/>
                    <a:pt x="49650" y="26820"/>
                    <a:pt x="45325" y="20398"/>
                  </a:cubicBezTo>
                  <a:cubicBezTo>
                    <a:pt x="45010" y="19859"/>
                    <a:pt x="44694" y="19395"/>
                    <a:pt x="44323" y="18931"/>
                  </a:cubicBezTo>
                  <a:lnTo>
                    <a:pt x="42541" y="16611"/>
                  </a:lnTo>
                  <a:cubicBezTo>
                    <a:pt x="36973" y="10115"/>
                    <a:pt x="31089" y="6087"/>
                    <a:pt x="25762" y="3693"/>
                  </a:cubicBezTo>
                  <a:cubicBezTo>
                    <a:pt x="23349" y="2598"/>
                    <a:pt x="21122" y="1837"/>
                    <a:pt x="19025" y="1299"/>
                  </a:cubicBezTo>
                  <a:cubicBezTo>
                    <a:pt x="15108" y="272"/>
                    <a:pt x="11708" y="0"/>
                    <a:pt x="9300" y="0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8"/>
            <p:cNvSpPr/>
            <p:nvPr/>
          </p:nvSpPr>
          <p:spPr>
            <a:xfrm>
              <a:off x="1248769" y="3722284"/>
              <a:ext cx="3177" cy="21386"/>
            </a:xfrm>
            <a:custGeom>
              <a:avLst/>
              <a:gdLst/>
              <a:ahLst/>
              <a:cxnLst/>
              <a:rect l="l" t="t" r="r" b="b"/>
              <a:pathLst>
                <a:path w="149" h="1003" extrusionOk="0">
                  <a:moveTo>
                    <a:pt x="149" y="1"/>
                  </a:moveTo>
                  <a:cubicBezTo>
                    <a:pt x="75" y="298"/>
                    <a:pt x="75" y="687"/>
                    <a:pt x="1" y="1003"/>
                  </a:cubicBezTo>
                  <a:lnTo>
                    <a:pt x="1" y="1003"/>
                  </a:lnTo>
                  <a:cubicBezTo>
                    <a:pt x="75" y="687"/>
                    <a:pt x="75" y="298"/>
                    <a:pt x="149" y="1"/>
                  </a:cubicBezTo>
                  <a:close/>
                </a:path>
              </a:pathLst>
            </a:custGeom>
            <a:solidFill>
              <a:srgbClr val="6D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8"/>
            <p:cNvSpPr/>
            <p:nvPr/>
          </p:nvSpPr>
          <p:spPr>
            <a:xfrm>
              <a:off x="218210" y="3031285"/>
              <a:ext cx="981112" cy="778484"/>
            </a:xfrm>
            <a:custGeom>
              <a:avLst/>
              <a:gdLst/>
              <a:ahLst/>
              <a:cxnLst/>
              <a:rect l="l" t="t" r="r" b="b"/>
              <a:pathLst>
                <a:path w="46013" h="36510" extrusionOk="0">
                  <a:moveTo>
                    <a:pt x="9188" y="1"/>
                  </a:moveTo>
                  <a:cubicBezTo>
                    <a:pt x="5717" y="780"/>
                    <a:pt x="2618" y="1783"/>
                    <a:pt x="1" y="2711"/>
                  </a:cubicBezTo>
                  <a:cubicBezTo>
                    <a:pt x="75" y="2859"/>
                    <a:pt x="149" y="3008"/>
                    <a:pt x="223" y="3175"/>
                  </a:cubicBezTo>
                  <a:cubicBezTo>
                    <a:pt x="1003" y="4251"/>
                    <a:pt x="1467" y="5884"/>
                    <a:pt x="1857" y="7499"/>
                  </a:cubicBezTo>
                  <a:cubicBezTo>
                    <a:pt x="3471" y="11211"/>
                    <a:pt x="5643" y="15072"/>
                    <a:pt x="8501" y="19025"/>
                  </a:cubicBezTo>
                  <a:lnTo>
                    <a:pt x="9281" y="19953"/>
                  </a:lnTo>
                  <a:lnTo>
                    <a:pt x="9819" y="20733"/>
                  </a:lnTo>
                  <a:lnTo>
                    <a:pt x="10506" y="21661"/>
                  </a:lnTo>
                  <a:cubicBezTo>
                    <a:pt x="10580" y="21735"/>
                    <a:pt x="10747" y="21810"/>
                    <a:pt x="10821" y="21884"/>
                  </a:cubicBezTo>
                  <a:cubicBezTo>
                    <a:pt x="11360" y="21884"/>
                    <a:pt x="11898" y="21810"/>
                    <a:pt x="12603" y="21735"/>
                  </a:cubicBezTo>
                  <a:cubicBezTo>
                    <a:pt x="14218" y="21420"/>
                    <a:pt x="18710" y="19489"/>
                    <a:pt x="21345" y="18097"/>
                  </a:cubicBezTo>
                  <a:cubicBezTo>
                    <a:pt x="19489" y="16241"/>
                    <a:pt x="17633" y="14070"/>
                    <a:pt x="15777" y="11675"/>
                  </a:cubicBezTo>
                  <a:lnTo>
                    <a:pt x="13828" y="8891"/>
                  </a:lnTo>
                  <a:cubicBezTo>
                    <a:pt x="11898" y="5792"/>
                    <a:pt x="10432" y="2859"/>
                    <a:pt x="9188" y="1"/>
                  </a:cubicBezTo>
                  <a:close/>
                  <a:moveTo>
                    <a:pt x="31387" y="25986"/>
                  </a:moveTo>
                  <a:cubicBezTo>
                    <a:pt x="30848" y="26375"/>
                    <a:pt x="30384" y="26840"/>
                    <a:pt x="29995" y="27452"/>
                  </a:cubicBezTo>
                  <a:cubicBezTo>
                    <a:pt x="28992" y="28993"/>
                    <a:pt x="29067" y="31090"/>
                    <a:pt x="29846" y="32705"/>
                  </a:cubicBezTo>
                  <a:cubicBezTo>
                    <a:pt x="29920" y="32872"/>
                    <a:pt x="29995" y="33020"/>
                    <a:pt x="30069" y="33169"/>
                  </a:cubicBezTo>
                  <a:cubicBezTo>
                    <a:pt x="32482" y="31628"/>
                    <a:pt x="34561" y="30162"/>
                    <a:pt x="36491" y="28696"/>
                  </a:cubicBezTo>
                  <a:cubicBezTo>
                    <a:pt x="35804" y="28380"/>
                    <a:pt x="35173" y="28065"/>
                    <a:pt x="34486" y="27693"/>
                  </a:cubicBezTo>
                  <a:cubicBezTo>
                    <a:pt x="33484" y="27136"/>
                    <a:pt x="32482" y="26598"/>
                    <a:pt x="31387" y="25986"/>
                  </a:cubicBezTo>
                  <a:close/>
                  <a:moveTo>
                    <a:pt x="42300" y="30849"/>
                  </a:moveTo>
                  <a:cubicBezTo>
                    <a:pt x="40203" y="32630"/>
                    <a:pt x="37734" y="34561"/>
                    <a:pt x="34802" y="36510"/>
                  </a:cubicBezTo>
                  <a:lnTo>
                    <a:pt x="34876" y="36510"/>
                  </a:lnTo>
                  <a:cubicBezTo>
                    <a:pt x="35878" y="36510"/>
                    <a:pt x="38662" y="36343"/>
                    <a:pt x="40908" y="36194"/>
                  </a:cubicBezTo>
                  <a:cubicBezTo>
                    <a:pt x="41298" y="35804"/>
                    <a:pt x="41595" y="35415"/>
                    <a:pt x="41911" y="35025"/>
                  </a:cubicBezTo>
                  <a:cubicBezTo>
                    <a:pt x="43061" y="33726"/>
                    <a:pt x="44453" y="32630"/>
                    <a:pt x="46012" y="31869"/>
                  </a:cubicBezTo>
                  <a:cubicBezTo>
                    <a:pt x="44843" y="31628"/>
                    <a:pt x="43618" y="31313"/>
                    <a:pt x="42300" y="30849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8"/>
            <p:cNvSpPr/>
            <p:nvPr/>
          </p:nvSpPr>
          <p:spPr>
            <a:xfrm>
              <a:off x="125606" y="2625646"/>
              <a:ext cx="547754" cy="468199"/>
            </a:xfrm>
            <a:custGeom>
              <a:avLst/>
              <a:gdLst/>
              <a:ahLst/>
              <a:cxnLst/>
              <a:rect l="l" t="t" r="r" b="b"/>
              <a:pathLst>
                <a:path w="25689" h="21958" extrusionOk="0">
                  <a:moveTo>
                    <a:pt x="19489" y="0"/>
                  </a:moveTo>
                  <a:cubicBezTo>
                    <a:pt x="15090" y="2246"/>
                    <a:pt x="8520" y="6571"/>
                    <a:pt x="390" y="14533"/>
                  </a:cubicBezTo>
                  <a:lnTo>
                    <a:pt x="0" y="14923"/>
                  </a:lnTo>
                  <a:cubicBezTo>
                    <a:pt x="75" y="17094"/>
                    <a:pt x="242" y="19415"/>
                    <a:pt x="780" y="21957"/>
                  </a:cubicBezTo>
                  <a:cubicBezTo>
                    <a:pt x="11211" y="10524"/>
                    <a:pt x="21271" y="4492"/>
                    <a:pt x="25688" y="2246"/>
                  </a:cubicBezTo>
                  <a:cubicBezTo>
                    <a:pt x="23517" y="1244"/>
                    <a:pt x="21419" y="538"/>
                    <a:pt x="19489" y="0"/>
                  </a:cubicBezTo>
                  <a:close/>
                </a:path>
              </a:pathLst>
            </a:custGeom>
            <a:solidFill>
              <a:srgbClr val="FFF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8"/>
            <p:cNvSpPr/>
            <p:nvPr/>
          </p:nvSpPr>
          <p:spPr>
            <a:xfrm>
              <a:off x="714491" y="3412020"/>
              <a:ext cx="550526" cy="465022"/>
            </a:xfrm>
            <a:custGeom>
              <a:avLst/>
              <a:gdLst/>
              <a:ahLst/>
              <a:cxnLst/>
              <a:rect l="l" t="t" r="r" b="b"/>
              <a:pathLst>
                <a:path w="25819" h="21809" extrusionOk="0">
                  <a:moveTo>
                    <a:pt x="25132" y="0"/>
                  </a:moveTo>
                  <a:cubicBezTo>
                    <a:pt x="21884" y="3638"/>
                    <a:pt x="13606" y="11990"/>
                    <a:pt x="1" y="19415"/>
                  </a:cubicBezTo>
                  <a:cubicBezTo>
                    <a:pt x="2321" y="20510"/>
                    <a:pt x="4567" y="21271"/>
                    <a:pt x="6645" y="21809"/>
                  </a:cubicBezTo>
                  <a:cubicBezTo>
                    <a:pt x="6794" y="21735"/>
                    <a:pt x="6961" y="21586"/>
                    <a:pt x="7109" y="21512"/>
                  </a:cubicBezTo>
                  <a:cubicBezTo>
                    <a:pt x="16779" y="15554"/>
                    <a:pt x="22496" y="10209"/>
                    <a:pt x="25819" y="6496"/>
                  </a:cubicBezTo>
                  <a:cubicBezTo>
                    <a:pt x="25744" y="4492"/>
                    <a:pt x="25596" y="2246"/>
                    <a:pt x="25132" y="0"/>
                  </a:cubicBezTo>
                  <a:close/>
                </a:path>
              </a:pathLst>
            </a:custGeom>
            <a:solidFill>
              <a:srgbClr val="FFF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8"/>
            <p:cNvSpPr/>
            <p:nvPr/>
          </p:nvSpPr>
          <p:spPr>
            <a:xfrm>
              <a:off x="1134800" y="3338010"/>
              <a:ext cx="54628" cy="145270"/>
            </a:xfrm>
            <a:custGeom>
              <a:avLst/>
              <a:gdLst/>
              <a:ahLst/>
              <a:cxnLst/>
              <a:rect l="l" t="t" r="r" b="b"/>
              <a:pathLst>
                <a:path w="2562" h="6813" extrusionOk="0">
                  <a:moveTo>
                    <a:pt x="390" y="0"/>
                  </a:moveTo>
                  <a:cubicBezTo>
                    <a:pt x="316" y="75"/>
                    <a:pt x="167" y="75"/>
                    <a:pt x="0" y="149"/>
                  </a:cubicBezTo>
                  <a:cubicBezTo>
                    <a:pt x="928" y="2469"/>
                    <a:pt x="1633" y="4715"/>
                    <a:pt x="2172" y="6812"/>
                  </a:cubicBezTo>
                  <a:cubicBezTo>
                    <a:pt x="2320" y="6719"/>
                    <a:pt x="2487" y="6571"/>
                    <a:pt x="2561" y="6422"/>
                  </a:cubicBezTo>
                  <a:cubicBezTo>
                    <a:pt x="2023" y="4251"/>
                    <a:pt x="1318" y="2172"/>
                    <a:pt x="390" y="0"/>
                  </a:cubicBezTo>
                  <a:close/>
                </a:path>
              </a:pathLst>
            </a:custGeom>
            <a:solidFill>
              <a:srgbClr val="FFF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8"/>
            <p:cNvSpPr/>
            <p:nvPr/>
          </p:nvSpPr>
          <p:spPr>
            <a:xfrm>
              <a:off x="1205634" y="3603560"/>
              <a:ext cx="16632" cy="102135"/>
            </a:xfrm>
            <a:custGeom>
              <a:avLst/>
              <a:gdLst/>
              <a:ahLst/>
              <a:cxnLst/>
              <a:rect l="l" t="t" r="r" b="b"/>
              <a:pathLst>
                <a:path w="780" h="4790" extrusionOk="0">
                  <a:moveTo>
                    <a:pt x="390" y="1"/>
                  </a:moveTo>
                  <a:cubicBezTo>
                    <a:pt x="316" y="149"/>
                    <a:pt x="167" y="297"/>
                    <a:pt x="0" y="390"/>
                  </a:cubicBezTo>
                  <a:cubicBezTo>
                    <a:pt x="242" y="1931"/>
                    <a:pt x="316" y="3397"/>
                    <a:pt x="316" y="4789"/>
                  </a:cubicBezTo>
                  <a:cubicBezTo>
                    <a:pt x="464" y="4715"/>
                    <a:pt x="631" y="4641"/>
                    <a:pt x="780" y="4641"/>
                  </a:cubicBezTo>
                  <a:cubicBezTo>
                    <a:pt x="780" y="3174"/>
                    <a:pt x="631" y="1615"/>
                    <a:pt x="390" y="75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FFF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8"/>
            <p:cNvSpPr/>
            <p:nvPr/>
          </p:nvSpPr>
          <p:spPr>
            <a:xfrm>
              <a:off x="1181091" y="3474943"/>
              <a:ext cx="32879" cy="136954"/>
            </a:xfrm>
            <a:custGeom>
              <a:avLst/>
              <a:gdLst/>
              <a:ahLst/>
              <a:cxnLst/>
              <a:rect l="l" t="t" r="r" b="b"/>
              <a:pathLst>
                <a:path w="1542" h="6423" extrusionOk="0">
                  <a:moveTo>
                    <a:pt x="390" y="0"/>
                  </a:moveTo>
                  <a:cubicBezTo>
                    <a:pt x="316" y="149"/>
                    <a:pt x="149" y="297"/>
                    <a:pt x="1" y="390"/>
                  </a:cubicBezTo>
                  <a:cubicBezTo>
                    <a:pt x="539" y="2543"/>
                    <a:pt x="929" y="4566"/>
                    <a:pt x="1151" y="6422"/>
                  </a:cubicBezTo>
                  <a:cubicBezTo>
                    <a:pt x="1318" y="6329"/>
                    <a:pt x="1467" y="6181"/>
                    <a:pt x="1541" y="6033"/>
                  </a:cubicBezTo>
                  <a:cubicBezTo>
                    <a:pt x="1318" y="4009"/>
                    <a:pt x="929" y="2005"/>
                    <a:pt x="390" y="0"/>
                  </a:cubicBezTo>
                  <a:close/>
                </a:path>
              </a:pathLst>
            </a:custGeom>
            <a:solidFill>
              <a:srgbClr val="FFF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8"/>
            <p:cNvSpPr/>
            <p:nvPr/>
          </p:nvSpPr>
          <p:spPr>
            <a:xfrm>
              <a:off x="709352" y="2786205"/>
              <a:ext cx="460289" cy="554790"/>
            </a:xfrm>
            <a:custGeom>
              <a:avLst/>
              <a:gdLst/>
              <a:ahLst/>
              <a:cxnLst/>
              <a:rect l="l" t="t" r="r" b="b"/>
              <a:pathLst>
                <a:path w="21587" h="26019" extrusionOk="0">
                  <a:moveTo>
                    <a:pt x="1203" y="0"/>
                  </a:moveTo>
                  <a:cubicBezTo>
                    <a:pt x="975" y="0"/>
                    <a:pt x="746" y="81"/>
                    <a:pt x="539" y="210"/>
                  </a:cubicBezTo>
                  <a:cubicBezTo>
                    <a:pt x="0" y="674"/>
                    <a:pt x="0" y="1361"/>
                    <a:pt x="464" y="1750"/>
                  </a:cubicBezTo>
                  <a:cubicBezTo>
                    <a:pt x="631" y="1899"/>
                    <a:pt x="854" y="2066"/>
                    <a:pt x="1003" y="2214"/>
                  </a:cubicBezTo>
                  <a:cubicBezTo>
                    <a:pt x="780" y="2437"/>
                    <a:pt x="539" y="2753"/>
                    <a:pt x="316" y="3068"/>
                  </a:cubicBezTo>
                  <a:cubicBezTo>
                    <a:pt x="75" y="3365"/>
                    <a:pt x="167" y="3681"/>
                    <a:pt x="316" y="3922"/>
                  </a:cubicBezTo>
                  <a:cubicBezTo>
                    <a:pt x="390" y="3996"/>
                    <a:pt x="464" y="4070"/>
                    <a:pt x="539" y="4145"/>
                  </a:cubicBezTo>
                  <a:cubicBezTo>
                    <a:pt x="637" y="4191"/>
                    <a:pt x="758" y="4216"/>
                    <a:pt x="884" y="4216"/>
                  </a:cubicBezTo>
                  <a:cubicBezTo>
                    <a:pt x="1162" y="4216"/>
                    <a:pt x="1468" y="4097"/>
                    <a:pt x="1634" y="3829"/>
                  </a:cubicBezTo>
                  <a:cubicBezTo>
                    <a:pt x="1782" y="3606"/>
                    <a:pt x="2023" y="3365"/>
                    <a:pt x="2172" y="3142"/>
                  </a:cubicBezTo>
                  <a:cubicBezTo>
                    <a:pt x="2951" y="3755"/>
                    <a:pt x="3712" y="4386"/>
                    <a:pt x="4492" y="5073"/>
                  </a:cubicBezTo>
                  <a:cubicBezTo>
                    <a:pt x="4102" y="5463"/>
                    <a:pt x="3787" y="5852"/>
                    <a:pt x="3490" y="6316"/>
                  </a:cubicBezTo>
                  <a:cubicBezTo>
                    <a:pt x="3248" y="6539"/>
                    <a:pt x="3248" y="6929"/>
                    <a:pt x="3490" y="7170"/>
                  </a:cubicBezTo>
                  <a:cubicBezTo>
                    <a:pt x="3564" y="7244"/>
                    <a:pt x="3564" y="7319"/>
                    <a:pt x="3638" y="7319"/>
                  </a:cubicBezTo>
                  <a:cubicBezTo>
                    <a:pt x="3783" y="7401"/>
                    <a:pt x="3937" y="7443"/>
                    <a:pt x="4086" y="7443"/>
                  </a:cubicBezTo>
                  <a:cubicBezTo>
                    <a:pt x="4339" y="7443"/>
                    <a:pt x="4575" y="7323"/>
                    <a:pt x="4715" y="7077"/>
                  </a:cubicBezTo>
                  <a:cubicBezTo>
                    <a:pt x="5030" y="6706"/>
                    <a:pt x="5272" y="6391"/>
                    <a:pt x="5569" y="6149"/>
                  </a:cubicBezTo>
                  <a:cubicBezTo>
                    <a:pt x="6274" y="6855"/>
                    <a:pt x="7035" y="7541"/>
                    <a:pt x="7740" y="8321"/>
                  </a:cubicBezTo>
                  <a:cubicBezTo>
                    <a:pt x="7425" y="8636"/>
                    <a:pt x="7128" y="9026"/>
                    <a:pt x="6886" y="9490"/>
                  </a:cubicBezTo>
                  <a:cubicBezTo>
                    <a:pt x="6664" y="9713"/>
                    <a:pt x="6664" y="10103"/>
                    <a:pt x="6886" y="10325"/>
                  </a:cubicBezTo>
                  <a:cubicBezTo>
                    <a:pt x="6961" y="10418"/>
                    <a:pt x="6961" y="10492"/>
                    <a:pt x="7035" y="10492"/>
                  </a:cubicBezTo>
                  <a:cubicBezTo>
                    <a:pt x="7179" y="10575"/>
                    <a:pt x="7334" y="10617"/>
                    <a:pt x="7484" y="10617"/>
                  </a:cubicBezTo>
                  <a:cubicBezTo>
                    <a:pt x="7738" y="10617"/>
                    <a:pt x="7978" y="10496"/>
                    <a:pt x="8130" y="10251"/>
                  </a:cubicBezTo>
                  <a:cubicBezTo>
                    <a:pt x="8353" y="9954"/>
                    <a:pt x="8594" y="9713"/>
                    <a:pt x="8817" y="9490"/>
                  </a:cubicBezTo>
                  <a:cubicBezTo>
                    <a:pt x="9281" y="10028"/>
                    <a:pt x="9745" y="10492"/>
                    <a:pt x="10209" y="11105"/>
                  </a:cubicBezTo>
                  <a:lnTo>
                    <a:pt x="10840" y="11810"/>
                  </a:lnTo>
                  <a:lnTo>
                    <a:pt x="9912" y="12571"/>
                  </a:lnTo>
                  <a:cubicBezTo>
                    <a:pt x="9522" y="12813"/>
                    <a:pt x="9448" y="13277"/>
                    <a:pt x="9745" y="13666"/>
                  </a:cubicBezTo>
                  <a:cubicBezTo>
                    <a:pt x="9880" y="13833"/>
                    <a:pt x="10086" y="13930"/>
                    <a:pt x="10309" y="13930"/>
                  </a:cubicBezTo>
                  <a:cubicBezTo>
                    <a:pt x="10484" y="13930"/>
                    <a:pt x="10669" y="13871"/>
                    <a:pt x="10840" y="13741"/>
                  </a:cubicBezTo>
                  <a:lnTo>
                    <a:pt x="11768" y="13035"/>
                  </a:lnTo>
                  <a:lnTo>
                    <a:pt x="12306" y="13815"/>
                  </a:lnTo>
                  <a:cubicBezTo>
                    <a:pt x="12770" y="14353"/>
                    <a:pt x="13160" y="14966"/>
                    <a:pt x="13531" y="15522"/>
                  </a:cubicBezTo>
                  <a:cubicBezTo>
                    <a:pt x="13308" y="15745"/>
                    <a:pt x="12993" y="15819"/>
                    <a:pt x="12603" y="15986"/>
                  </a:cubicBezTo>
                  <a:cubicBezTo>
                    <a:pt x="12232" y="16135"/>
                    <a:pt x="11991" y="16599"/>
                    <a:pt x="12139" y="16989"/>
                  </a:cubicBezTo>
                  <a:cubicBezTo>
                    <a:pt x="12139" y="17063"/>
                    <a:pt x="12232" y="17137"/>
                    <a:pt x="12232" y="17211"/>
                  </a:cubicBezTo>
                  <a:cubicBezTo>
                    <a:pt x="12400" y="17393"/>
                    <a:pt x="12620" y="17480"/>
                    <a:pt x="12846" y="17480"/>
                  </a:cubicBezTo>
                  <a:cubicBezTo>
                    <a:pt x="12920" y="17480"/>
                    <a:pt x="12994" y="17471"/>
                    <a:pt x="13067" y="17453"/>
                  </a:cubicBezTo>
                  <a:cubicBezTo>
                    <a:pt x="13624" y="17286"/>
                    <a:pt x="13995" y="17063"/>
                    <a:pt x="14385" y="16822"/>
                  </a:cubicBezTo>
                  <a:cubicBezTo>
                    <a:pt x="14923" y="17675"/>
                    <a:pt x="15480" y="18604"/>
                    <a:pt x="16018" y="19457"/>
                  </a:cubicBezTo>
                  <a:cubicBezTo>
                    <a:pt x="15703" y="19699"/>
                    <a:pt x="15313" y="19921"/>
                    <a:pt x="14849" y="20070"/>
                  </a:cubicBezTo>
                  <a:cubicBezTo>
                    <a:pt x="14459" y="20237"/>
                    <a:pt x="14236" y="20627"/>
                    <a:pt x="14385" y="20998"/>
                  </a:cubicBezTo>
                  <a:cubicBezTo>
                    <a:pt x="14385" y="21091"/>
                    <a:pt x="14459" y="21165"/>
                    <a:pt x="14459" y="21239"/>
                  </a:cubicBezTo>
                  <a:cubicBezTo>
                    <a:pt x="14632" y="21399"/>
                    <a:pt x="14843" y="21530"/>
                    <a:pt x="15085" y="21530"/>
                  </a:cubicBezTo>
                  <a:cubicBezTo>
                    <a:pt x="15181" y="21530"/>
                    <a:pt x="15282" y="21509"/>
                    <a:pt x="15387" y="21462"/>
                  </a:cubicBezTo>
                  <a:cubicBezTo>
                    <a:pt x="15851" y="21313"/>
                    <a:pt x="16315" y="21091"/>
                    <a:pt x="16705" y="20775"/>
                  </a:cubicBezTo>
                  <a:cubicBezTo>
                    <a:pt x="17243" y="21703"/>
                    <a:pt x="17707" y="22631"/>
                    <a:pt x="18097" y="23485"/>
                  </a:cubicBezTo>
                  <a:cubicBezTo>
                    <a:pt x="17874" y="23633"/>
                    <a:pt x="17559" y="23782"/>
                    <a:pt x="17243" y="23875"/>
                  </a:cubicBezTo>
                  <a:cubicBezTo>
                    <a:pt x="16872" y="24023"/>
                    <a:pt x="16631" y="24487"/>
                    <a:pt x="16779" y="24877"/>
                  </a:cubicBezTo>
                  <a:cubicBezTo>
                    <a:pt x="16779" y="24951"/>
                    <a:pt x="16872" y="25026"/>
                    <a:pt x="16872" y="25100"/>
                  </a:cubicBezTo>
                  <a:cubicBezTo>
                    <a:pt x="17040" y="25282"/>
                    <a:pt x="17260" y="25369"/>
                    <a:pt x="17486" y="25369"/>
                  </a:cubicBezTo>
                  <a:cubicBezTo>
                    <a:pt x="17560" y="25369"/>
                    <a:pt x="17634" y="25359"/>
                    <a:pt x="17707" y="25341"/>
                  </a:cubicBezTo>
                  <a:cubicBezTo>
                    <a:pt x="18097" y="25174"/>
                    <a:pt x="18413" y="25026"/>
                    <a:pt x="18728" y="24877"/>
                  </a:cubicBezTo>
                  <a:cubicBezTo>
                    <a:pt x="18877" y="25100"/>
                    <a:pt x="18951" y="25267"/>
                    <a:pt x="19025" y="25490"/>
                  </a:cubicBezTo>
                  <a:cubicBezTo>
                    <a:pt x="19176" y="25827"/>
                    <a:pt x="19532" y="26018"/>
                    <a:pt x="19890" y="26018"/>
                  </a:cubicBezTo>
                  <a:cubicBezTo>
                    <a:pt x="20104" y="26018"/>
                    <a:pt x="20318" y="25951"/>
                    <a:pt x="20491" y="25805"/>
                  </a:cubicBezTo>
                  <a:cubicBezTo>
                    <a:pt x="20881" y="25490"/>
                    <a:pt x="21048" y="24951"/>
                    <a:pt x="20881" y="24561"/>
                  </a:cubicBezTo>
                  <a:cubicBezTo>
                    <a:pt x="20733" y="24246"/>
                    <a:pt x="20584" y="23875"/>
                    <a:pt x="20417" y="23559"/>
                  </a:cubicBezTo>
                  <a:cubicBezTo>
                    <a:pt x="21122" y="22780"/>
                    <a:pt x="21345" y="22167"/>
                    <a:pt x="21419" y="22167"/>
                  </a:cubicBezTo>
                  <a:cubicBezTo>
                    <a:pt x="21586" y="21703"/>
                    <a:pt x="21419" y="21313"/>
                    <a:pt x="21048" y="21165"/>
                  </a:cubicBezTo>
                  <a:cubicBezTo>
                    <a:pt x="20927" y="21121"/>
                    <a:pt x="20811" y="21100"/>
                    <a:pt x="20701" y="21100"/>
                  </a:cubicBezTo>
                  <a:cubicBezTo>
                    <a:pt x="20390" y="21100"/>
                    <a:pt x="20131" y="21267"/>
                    <a:pt x="19953" y="21555"/>
                  </a:cubicBezTo>
                  <a:cubicBezTo>
                    <a:pt x="19953" y="21555"/>
                    <a:pt x="19879" y="21777"/>
                    <a:pt x="19730" y="22019"/>
                  </a:cubicBezTo>
                  <a:cubicBezTo>
                    <a:pt x="19266" y="21165"/>
                    <a:pt x="18877" y="20311"/>
                    <a:pt x="18338" y="19383"/>
                  </a:cubicBezTo>
                  <a:cubicBezTo>
                    <a:pt x="18951" y="18771"/>
                    <a:pt x="19192" y="18214"/>
                    <a:pt x="19266" y="18139"/>
                  </a:cubicBezTo>
                  <a:cubicBezTo>
                    <a:pt x="19415" y="17750"/>
                    <a:pt x="19266" y="17286"/>
                    <a:pt x="18877" y="17137"/>
                  </a:cubicBezTo>
                  <a:cubicBezTo>
                    <a:pt x="18777" y="17099"/>
                    <a:pt x="18672" y="17081"/>
                    <a:pt x="18568" y="17081"/>
                  </a:cubicBezTo>
                  <a:cubicBezTo>
                    <a:pt x="18265" y="17081"/>
                    <a:pt x="17966" y="17237"/>
                    <a:pt x="17800" y="17527"/>
                  </a:cubicBezTo>
                  <a:lnTo>
                    <a:pt x="17559" y="17991"/>
                  </a:lnTo>
                  <a:cubicBezTo>
                    <a:pt x="17095" y="17137"/>
                    <a:pt x="16556" y="16283"/>
                    <a:pt x="16018" y="15430"/>
                  </a:cubicBezTo>
                  <a:cubicBezTo>
                    <a:pt x="16556" y="14817"/>
                    <a:pt x="16779" y="14279"/>
                    <a:pt x="16779" y="14205"/>
                  </a:cubicBezTo>
                  <a:cubicBezTo>
                    <a:pt x="16946" y="13815"/>
                    <a:pt x="16779" y="13425"/>
                    <a:pt x="16408" y="13277"/>
                  </a:cubicBezTo>
                  <a:cubicBezTo>
                    <a:pt x="16300" y="13210"/>
                    <a:pt x="16187" y="13180"/>
                    <a:pt x="16074" y="13180"/>
                  </a:cubicBezTo>
                  <a:cubicBezTo>
                    <a:pt x="15779" y="13180"/>
                    <a:pt x="15487" y="13384"/>
                    <a:pt x="15313" y="13666"/>
                  </a:cubicBezTo>
                  <a:cubicBezTo>
                    <a:pt x="15313" y="13666"/>
                    <a:pt x="15239" y="13815"/>
                    <a:pt x="15090" y="14038"/>
                  </a:cubicBezTo>
                  <a:cubicBezTo>
                    <a:pt x="14775" y="13499"/>
                    <a:pt x="14385" y="13035"/>
                    <a:pt x="13995" y="12497"/>
                  </a:cubicBezTo>
                  <a:lnTo>
                    <a:pt x="13383" y="11717"/>
                  </a:lnTo>
                  <a:lnTo>
                    <a:pt x="14088" y="11179"/>
                  </a:lnTo>
                  <a:cubicBezTo>
                    <a:pt x="14459" y="10957"/>
                    <a:pt x="14552" y="10418"/>
                    <a:pt x="14236" y="10103"/>
                  </a:cubicBezTo>
                  <a:cubicBezTo>
                    <a:pt x="14092" y="9914"/>
                    <a:pt x="13868" y="9811"/>
                    <a:pt x="13631" y="9811"/>
                  </a:cubicBezTo>
                  <a:cubicBezTo>
                    <a:pt x="13473" y="9811"/>
                    <a:pt x="13309" y="9857"/>
                    <a:pt x="13160" y="9954"/>
                  </a:cubicBezTo>
                  <a:lnTo>
                    <a:pt x="12455" y="10492"/>
                  </a:lnTo>
                  <a:lnTo>
                    <a:pt x="11916" y="9787"/>
                  </a:lnTo>
                  <a:cubicBezTo>
                    <a:pt x="11452" y="9249"/>
                    <a:pt x="11062" y="8785"/>
                    <a:pt x="10598" y="8321"/>
                  </a:cubicBezTo>
                  <a:cubicBezTo>
                    <a:pt x="10840" y="8247"/>
                    <a:pt x="11062" y="8172"/>
                    <a:pt x="11062" y="8172"/>
                  </a:cubicBezTo>
                  <a:cubicBezTo>
                    <a:pt x="11527" y="8098"/>
                    <a:pt x="11768" y="7708"/>
                    <a:pt x="11768" y="7319"/>
                  </a:cubicBezTo>
                  <a:cubicBezTo>
                    <a:pt x="11675" y="6855"/>
                    <a:pt x="11304" y="6613"/>
                    <a:pt x="10840" y="6613"/>
                  </a:cubicBezTo>
                  <a:cubicBezTo>
                    <a:pt x="10840" y="6706"/>
                    <a:pt x="10209" y="6780"/>
                    <a:pt x="9522" y="7077"/>
                  </a:cubicBezTo>
                  <a:lnTo>
                    <a:pt x="7425" y="4999"/>
                  </a:lnTo>
                  <a:cubicBezTo>
                    <a:pt x="7666" y="4924"/>
                    <a:pt x="7889" y="4850"/>
                    <a:pt x="7889" y="4850"/>
                  </a:cubicBezTo>
                  <a:cubicBezTo>
                    <a:pt x="8353" y="4757"/>
                    <a:pt x="8594" y="4386"/>
                    <a:pt x="8520" y="3922"/>
                  </a:cubicBezTo>
                  <a:cubicBezTo>
                    <a:pt x="8443" y="3599"/>
                    <a:pt x="8175" y="3328"/>
                    <a:pt x="7865" y="3328"/>
                  </a:cubicBezTo>
                  <a:cubicBezTo>
                    <a:pt x="7800" y="3328"/>
                    <a:pt x="7733" y="3340"/>
                    <a:pt x="7666" y="3365"/>
                  </a:cubicBezTo>
                  <a:cubicBezTo>
                    <a:pt x="7592" y="3365"/>
                    <a:pt x="6961" y="3458"/>
                    <a:pt x="6200" y="3829"/>
                  </a:cubicBezTo>
                  <a:cubicBezTo>
                    <a:pt x="5494" y="3217"/>
                    <a:pt x="4715" y="2530"/>
                    <a:pt x="4028" y="1899"/>
                  </a:cubicBezTo>
                  <a:cubicBezTo>
                    <a:pt x="4251" y="1825"/>
                    <a:pt x="4492" y="1825"/>
                    <a:pt x="4492" y="1750"/>
                  </a:cubicBezTo>
                  <a:cubicBezTo>
                    <a:pt x="4956" y="1750"/>
                    <a:pt x="5272" y="1286"/>
                    <a:pt x="5179" y="897"/>
                  </a:cubicBezTo>
                  <a:cubicBezTo>
                    <a:pt x="5112" y="547"/>
                    <a:pt x="4792" y="273"/>
                    <a:pt x="4393" y="273"/>
                  </a:cubicBezTo>
                  <a:cubicBezTo>
                    <a:pt x="4347" y="273"/>
                    <a:pt x="4299" y="276"/>
                    <a:pt x="4251" y="284"/>
                  </a:cubicBezTo>
                  <a:cubicBezTo>
                    <a:pt x="4251" y="284"/>
                    <a:pt x="3564" y="433"/>
                    <a:pt x="2710" y="897"/>
                  </a:cubicBezTo>
                  <a:cubicBezTo>
                    <a:pt x="2395" y="674"/>
                    <a:pt x="2098" y="433"/>
                    <a:pt x="1782" y="210"/>
                  </a:cubicBezTo>
                  <a:cubicBezTo>
                    <a:pt x="1600" y="62"/>
                    <a:pt x="1402" y="0"/>
                    <a:pt x="1203" y="0"/>
                  </a:cubicBezTo>
                  <a:close/>
                </a:path>
              </a:pathLst>
            </a:custGeom>
            <a:solidFill>
              <a:srgbClr val="FFF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8"/>
            <p:cNvSpPr/>
            <p:nvPr/>
          </p:nvSpPr>
          <p:spPr>
            <a:xfrm>
              <a:off x="257785" y="3191183"/>
              <a:ext cx="191178" cy="308323"/>
            </a:xfrm>
            <a:custGeom>
              <a:avLst/>
              <a:gdLst/>
              <a:ahLst/>
              <a:cxnLst/>
              <a:rect l="l" t="t" r="r" b="b"/>
              <a:pathLst>
                <a:path w="8966" h="14460" extrusionOk="0">
                  <a:moveTo>
                    <a:pt x="1" y="0"/>
                  </a:moveTo>
                  <a:lnTo>
                    <a:pt x="1" y="0"/>
                  </a:lnTo>
                  <a:cubicBezTo>
                    <a:pt x="539" y="2562"/>
                    <a:pt x="836" y="5253"/>
                    <a:pt x="1226" y="6961"/>
                  </a:cubicBezTo>
                  <a:cubicBezTo>
                    <a:pt x="1393" y="7499"/>
                    <a:pt x="1541" y="7963"/>
                    <a:pt x="1690" y="8278"/>
                  </a:cubicBezTo>
                  <a:cubicBezTo>
                    <a:pt x="2785" y="10134"/>
                    <a:pt x="5643" y="14069"/>
                    <a:pt x="5643" y="14069"/>
                  </a:cubicBezTo>
                  <a:cubicBezTo>
                    <a:pt x="5866" y="14069"/>
                    <a:pt x="6033" y="14162"/>
                    <a:pt x="6256" y="14162"/>
                  </a:cubicBezTo>
                  <a:cubicBezTo>
                    <a:pt x="7109" y="14311"/>
                    <a:pt x="7796" y="14459"/>
                    <a:pt x="8576" y="14459"/>
                  </a:cubicBezTo>
                  <a:cubicBezTo>
                    <a:pt x="8724" y="14459"/>
                    <a:pt x="8817" y="14459"/>
                    <a:pt x="8965" y="14385"/>
                  </a:cubicBezTo>
                  <a:cubicBezTo>
                    <a:pt x="8891" y="14311"/>
                    <a:pt x="8724" y="14236"/>
                    <a:pt x="8650" y="14162"/>
                  </a:cubicBezTo>
                  <a:lnTo>
                    <a:pt x="7963" y="13234"/>
                  </a:lnTo>
                  <a:lnTo>
                    <a:pt x="7425" y="12454"/>
                  </a:lnTo>
                  <a:lnTo>
                    <a:pt x="6645" y="11526"/>
                  </a:lnTo>
                  <a:cubicBezTo>
                    <a:pt x="3787" y="7573"/>
                    <a:pt x="1615" y="3712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29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8"/>
            <p:cNvSpPr/>
            <p:nvPr/>
          </p:nvSpPr>
          <p:spPr>
            <a:xfrm>
              <a:off x="866073" y="2790661"/>
              <a:ext cx="193139" cy="194355"/>
            </a:xfrm>
            <a:custGeom>
              <a:avLst/>
              <a:gdLst/>
              <a:ahLst/>
              <a:cxnLst/>
              <a:rect l="l" t="t" r="r" b="b"/>
              <a:pathLst>
                <a:path w="9058" h="9115" extrusionOk="0">
                  <a:moveTo>
                    <a:pt x="0" y="1"/>
                  </a:moveTo>
                  <a:cubicBezTo>
                    <a:pt x="2636" y="2005"/>
                    <a:pt x="5179" y="4474"/>
                    <a:pt x="7740" y="7425"/>
                  </a:cubicBezTo>
                  <a:lnTo>
                    <a:pt x="9058" y="9114"/>
                  </a:lnTo>
                  <a:lnTo>
                    <a:pt x="7740" y="7425"/>
                  </a:lnTo>
                  <a:cubicBezTo>
                    <a:pt x="5179" y="4474"/>
                    <a:pt x="2636" y="2005"/>
                    <a:pt x="0" y="1"/>
                  </a:cubicBezTo>
                  <a:close/>
                </a:path>
              </a:pathLst>
            </a:custGeom>
            <a:solidFill>
              <a:srgbClr val="5A03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8"/>
            <p:cNvSpPr/>
            <p:nvPr/>
          </p:nvSpPr>
          <p:spPr>
            <a:xfrm>
              <a:off x="1077016" y="3009920"/>
              <a:ext cx="13476" cy="19809"/>
            </a:xfrm>
            <a:custGeom>
              <a:avLst/>
              <a:gdLst/>
              <a:ahLst/>
              <a:cxnLst/>
              <a:rect l="l" t="t" r="r" b="b"/>
              <a:pathLst>
                <a:path w="632" h="929" extrusionOk="0">
                  <a:moveTo>
                    <a:pt x="0" y="1"/>
                  </a:moveTo>
                  <a:cubicBezTo>
                    <a:pt x="242" y="298"/>
                    <a:pt x="390" y="613"/>
                    <a:pt x="631" y="929"/>
                  </a:cubicBezTo>
                  <a:cubicBezTo>
                    <a:pt x="464" y="613"/>
                    <a:pt x="242" y="298"/>
                    <a:pt x="0" y="1"/>
                  </a:cubicBezTo>
                  <a:close/>
                </a:path>
              </a:pathLst>
            </a:custGeom>
            <a:solidFill>
              <a:srgbClr val="6D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8"/>
            <p:cNvSpPr/>
            <p:nvPr/>
          </p:nvSpPr>
          <p:spPr>
            <a:xfrm>
              <a:off x="330217" y="2643834"/>
              <a:ext cx="760275" cy="387472"/>
            </a:xfrm>
            <a:custGeom>
              <a:avLst/>
              <a:gdLst/>
              <a:ahLst/>
              <a:cxnLst/>
              <a:rect l="l" t="t" r="r" b="b"/>
              <a:pathLst>
                <a:path w="35656" h="18172" extrusionOk="0">
                  <a:moveTo>
                    <a:pt x="1467" y="1"/>
                  </a:moveTo>
                  <a:cubicBezTo>
                    <a:pt x="1077" y="224"/>
                    <a:pt x="538" y="539"/>
                    <a:pt x="0" y="762"/>
                  </a:cubicBezTo>
                  <a:cubicBezTo>
                    <a:pt x="0" y="1783"/>
                    <a:pt x="74" y="2859"/>
                    <a:pt x="223" y="3936"/>
                  </a:cubicBezTo>
                  <a:cubicBezTo>
                    <a:pt x="316" y="4400"/>
                    <a:pt x="316" y="4790"/>
                    <a:pt x="390" y="5254"/>
                  </a:cubicBezTo>
                  <a:cubicBezTo>
                    <a:pt x="2636" y="3546"/>
                    <a:pt x="4640" y="2247"/>
                    <a:pt x="6422" y="1077"/>
                  </a:cubicBezTo>
                  <a:cubicBezTo>
                    <a:pt x="6107" y="1003"/>
                    <a:pt x="5791" y="855"/>
                    <a:pt x="5420" y="762"/>
                  </a:cubicBezTo>
                  <a:cubicBezTo>
                    <a:pt x="3007" y="298"/>
                    <a:pt x="1467" y="1"/>
                    <a:pt x="1467" y="1"/>
                  </a:cubicBezTo>
                  <a:close/>
                  <a:moveTo>
                    <a:pt x="26598" y="16167"/>
                  </a:moveTo>
                  <a:cubicBezTo>
                    <a:pt x="26449" y="16316"/>
                    <a:pt x="26301" y="16390"/>
                    <a:pt x="26208" y="16538"/>
                  </a:cubicBezTo>
                  <a:cubicBezTo>
                    <a:pt x="26449" y="16631"/>
                    <a:pt x="26765" y="16631"/>
                    <a:pt x="27062" y="16631"/>
                  </a:cubicBezTo>
                  <a:cubicBezTo>
                    <a:pt x="26913" y="16464"/>
                    <a:pt x="26765" y="16316"/>
                    <a:pt x="26598" y="16167"/>
                  </a:cubicBezTo>
                  <a:close/>
                  <a:moveTo>
                    <a:pt x="14311" y="2321"/>
                  </a:moveTo>
                  <a:cubicBezTo>
                    <a:pt x="13679" y="2618"/>
                    <a:pt x="13067" y="3008"/>
                    <a:pt x="12454" y="3397"/>
                  </a:cubicBezTo>
                  <a:cubicBezTo>
                    <a:pt x="14385" y="4474"/>
                    <a:pt x="16315" y="5643"/>
                    <a:pt x="18171" y="7035"/>
                  </a:cubicBezTo>
                  <a:cubicBezTo>
                    <a:pt x="18245" y="6961"/>
                    <a:pt x="18245" y="6961"/>
                    <a:pt x="18320" y="6887"/>
                  </a:cubicBezTo>
                  <a:cubicBezTo>
                    <a:pt x="18561" y="6720"/>
                    <a:pt x="18784" y="6646"/>
                    <a:pt x="19025" y="6646"/>
                  </a:cubicBezTo>
                  <a:cubicBezTo>
                    <a:pt x="19173" y="6646"/>
                    <a:pt x="19415" y="6720"/>
                    <a:pt x="19563" y="6887"/>
                  </a:cubicBezTo>
                  <a:cubicBezTo>
                    <a:pt x="19879" y="7110"/>
                    <a:pt x="20176" y="7351"/>
                    <a:pt x="20491" y="7574"/>
                  </a:cubicBezTo>
                  <a:cubicBezTo>
                    <a:pt x="21345" y="7110"/>
                    <a:pt x="22032" y="6961"/>
                    <a:pt x="22032" y="6961"/>
                  </a:cubicBezTo>
                  <a:lnTo>
                    <a:pt x="22199" y="6961"/>
                  </a:lnTo>
                  <a:cubicBezTo>
                    <a:pt x="22589" y="6961"/>
                    <a:pt x="22886" y="7184"/>
                    <a:pt x="22960" y="7574"/>
                  </a:cubicBezTo>
                  <a:cubicBezTo>
                    <a:pt x="23053" y="7963"/>
                    <a:pt x="22737" y="8427"/>
                    <a:pt x="22273" y="8427"/>
                  </a:cubicBezTo>
                  <a:cubicBezTo>
                    <a:pt x="22273" y="8502"/>
                    <a:pt x="22032" y="8502"/>
                    <a:pt x="21809" y="8576"/>
                  </a:cubicBezTo>
                  <a:cubicBezTo>
                    <a:pt x="22496" y="9207"/>
                    <a:pt x="23275" y="9894"/>
                    <a:pt x="23981" y="10506"/>
                  </a:cubicBezTo>
                  <a:cubicBezTo>
                    <a:pt x="24742" y="10135"/>
                    <a:pt x="25373" y="10042"/>
                    <a:pt x="25447" y="10042"/>
                  </a:cubicBezTo>
                  <a:cubicBezTo>
                    <a:pt x="25447" y="9968"/>
                    <a:pt x="25521" y="9968"/>
                    <a:pt x="25595" y="9968"/>
                  </a:cubicBezTo>
                  <a:cubicBezTo>
                    <a:pt x="25911" y="9968"/>
                    <a:pt x="26208" y="10283"/>
                    <a:pt x="26301" y="10599"/>
                  </a:cubicBezTo>
                  <a:cubicBezTo>
                    <a:pt x="26375" y="11063"/>
                    <a:pt x="26134" y="11434"/>
                    <a:pt x="25670" y="11527"/>
                  </a:cubicBezTo>
                  <a:cubicBezTo>
                    <a:pt x="25670" y="11527"/>
                    <a:pt x="25447" y="11601"/>
                    <a:pt x="25206" y="11676"/>
                  </a:cubicBezTo>
                  <a:lnTo>
                    <a:pt x="27303" y="13754"/>
                  </a:lnTo>
                  <a:cubicBezTo>
                    <a:pt x="27990" y="13457"/>
                    <a:pt x="28621" y="13383"/>
                    <a:pt x="28621" y="13290"/>
                  </a:cubicBezTo>
                  <a:lnTo>
                    <a:pt x="28769" y="13290"/>
                  </a:lnTo>
                  <a:cubicBezTo>
                    <a:pt x="29159" y="13290"/>
                    <a:pt x="29456" y="13606"/>
                    <a:pt x="29549" y="13996"/>
                  </a:cubicBezTo>
                  <a:cubicBezTo>
                    <a:pt x="29549" y="14385"/>
                    <a:pt x="29308" y="14775"/>
                    <a:pt x="28843" y="14849"/>
                  </a:cubicBezTo>
                  <a:cubicBezTo>
                    <a:pt x="28843" y="14849"/>
                    <a:pt x="28621" y="14924"/>
                    <a:pt x="28379" y="14998"/>
                  </a:cubicBezTo>
                  <a:cubicBezTo>
                    <a:pt x="28843" y="15462"/>
                    <a:pt x="29233" y="15926"/>
                    <a:pt x="29697" y="16464"/>
                  </a:cubicBezTo>
                  <a:lnTo>
                    <a:pt x="30161" y="17002"/>
                  </a:lnTo>
                  <a:cubicBezTo>
                    <a:pt x="30236" y="17095"/>
                    <a:pt x="30310" y="17095"/>
                    <a:pt x="30384" y="17095"/>
                  </a:cubicBezTo>
                  <a:lnTo>
                    <a:pt x="30941" y="16631"/>
                  </a:lnTo>
                  <a:cubicBezTo>
                    <a:pt x="31089" y="16538"/>
                    <a:pt x="31238" y="16464"/>
                    <a:pt x="31479" y="16464"/>
                  </a:cubicBezTo>
                  <a:cubicBezTo>
                    <a:pt x="31628" y="16464"/>
                    <a:pt x="31869" y="16631"/>
                    <a:pt x="32017" y="16780"/>
                  </a:cubicBezTo>
                  <a:cubicBezTo>
                    <a:pt x="32166" y="16928"/>
                    <a:pt x="32240" y="17169"/>
                    <a:pt x="32166" y="17392"/>
                  </a:cubicBezTo>
                  <a:cubicBezTo>
                    <a:pt x="33335" y="17559"/>
                    <a:pt x="34486" y="17782"/>
                    <a:pt x="35655" y="18098"/>
                  </a:cubicBezTo>
                  <a:cubicBezTo>
                    <a:pt x="35414" y="17782"/>
                    <a:pt x="35265" y="17466"/>
                    <a:pt x="35024" y="17169"/>
                  </a:cubicBezTo>
                  <a:cubicBezTo>
                    <a:pt x="34876" y="16928"/>
                    <a:pt x="34801" y="16780"/>
                    <a:pt x="34653" y="16631"/>
                  </a:cubicBezTo>
                  <a:lnTo>
                    <a:pt x="34189" y="16000"/>
                  </a:lnTo>
                  <a:lnTo>
                    <a:pt x="32871" y="14311"/>
                  </a:lnTo>
                  <a:cubicBezTo>
                    <a:pt x="30310" y="11360"/>
                    <a:pt x="27767" y="8891"/>
                    <a:pt x="25131" y="6887"/>
                  </a:cubicBezTo>
                  <a:cubicBezTo>
                    <a:pt x="23350" y="5495"/>
                    <a:pt x="21493" y="4251"/>
                    <a:pt x="19712" y="3249"/>
                  </a:cubicBezTo>
                  <a:cubicBezTo>
                    <a:pt x="19025" y="3082"/>
                    <a:pt x="18245" y="3008"/>
                    <a:pt x="17484" y="2859"/>
                  </a:cubicBezTo>
                  <a:cubicBezTo>
                    <a:pt x="16389" y="2711"/>
                    <a:pt x="15313" y="2469"/>
                    <a:pt x="14311" y="2321"/>
                  </a:cubicBezTo>
                  <a:close/>
                  <a:moveTo>
                    <a:pt x="11990" y="3639"/>
                  </a:moveTo>
                  <a:cubicBezTo>
                    <a:pt x="9206" y="5402"/>
                    <a:pt x="5568" y="7889"/>
                    <a:pt x="1615" y="11137"/>
                  </a:cubicBezTo>
                  <a:cubicBezTo>
                    <a:pt x="2172" y="13457"/>
                    <a:pt x="2933" y="15777"/>
                    <a:pt x="3935" y="18172"/>
                  </a:cubicBezTo>
                  <a:cubicBezTo>
                    <a:pt x="8668" y="17095"/>
                    <a:pt x="14069" y="16316"/>
                    <a:pt x="20027" y="16316"/>
                  </a:cubicBezTo>
                  <a:cubicBezTo>
                    <a:pt x="21493" y="16316"/>
                    <a:pt x="22960" y="16316"/>
                    <a:pt x="24519" y="16464"/>
                  </a:cubicBezTo>
                  <a:cubicBezTo>
                    <a:pt x="24519" y="16316"/>
                    <a:pt x="24593" y="16241"/>
                    <a:pt x="24667" y="16167"/>
                  </a:cubicBezTo>
                  <a:cubicBezTo>
                    <a:pt x="24909" y="15703"/>
                    <a:pt x="25206" y="15313"/>
                    <a:pt x="25521" y="14998"/>
                  </a:cubicBezTo>
                  <a:cubicBezTo>
                    <a:pt x="24816" y="14218"/>
                    <a:pt x="24055" y="13532"/>
                    <a:pt x="23350" y="12826"/>
                  </a:cubicBezTo>
                  <a:cubicBezTo>
                    <a:pt x="23053" y="13068"/>
                    <a:pt x="22811" y="13383"/>
                    <a:pt x="22496" y="13754"/>
                  </a:cubicBezTo>
                  <a:cubicBezTo>
                    <a:pt x="22347" y="13996"/>
                    <a:pt x="22125" y="14144"/>
                    <a:pt x="21883" y="14144"/>
                  </a:cubicBezTo>
                  <a:cubicBezTo>
                    <a:pt x="21735" y="14144"/>
                    <a:pt x="21568" y="14070"/>
                    <a:pt x="21419" y="13996"/>
                  </a:cubicBezTo>
                  <a:cubicBezTo>
                    <a:pt x="21345" y="13996"/>
                    <a:pt x="21345" y="13921"/>
                    <a:pt x="21271" y="13847"/>
                  </a:cubicBezTo>
                  <a:cubicBezTo>
                    <a:pt x="21029" y="13606"/>
                    <a:pt x="21029" y="13216"/>
                    <a:pt x="21271" y="12993"/>
                  </a:cubicBezTo>
                  <a:cubicBezTo>
                    <a:pt x="21568" y="12529"/>
                    <a:pt x="21883" y="12140"/>
                    <a:pt x="22273" y="11750"/>
                  </a:cubicBezTo>
                  <a:cubicBezTo>
                    <a:pt x="21493" y="11063"/>
                    <a:pt x="20732" y="10432"/>
                    <a:pt x="19953" y="9819"/>
                  </a:cubicBezTo>
                  <a:cubicBezTo>
                    <a:pt x="19804" y="10042"/>
                    <a:pt x="19563" y="10283"/>
                    <a:pt x="19415" y="10506"/>
                  </a:cubicBezTo>
                  <a:cubicBezTo>
                    <a:pt x="19248" y="10747"/>
                    <a:pt x="18951" y="10896"/>
                    <a:pt x="18709" y="10896"/>
                  </a:cubicBezTo>
                  <a:cubicBezTo>
                    <a:pt x="18561" y="10896"/>
                    <a:pt x="18412" y="10896"/>
                    <a:pt x="18320" y="10822"/>
                  </a:cubicBezTo>
                  <a:cubicBezTo>
                    <a:pt x="18245" y="10747"/>
                    <a:pt x="18171" y="10673"/>
                    <a:pt x="18097" y="10599"/>
                  </a:cubicBezTo>
                  <a:cubicBezTo>
                    <a:pt x="17948" y="10358"/>
                    <a:pt x="17856" y="10042"/>
                    <a:pt x="18097" y="9745"/>
                  </a:cubicBezTo>
                  <a:cubicBezTo>
                    <a:pt x="18320" y="9430"/>
                    <a:pt x="18561" y="9114"/>
                    <a:pt x="18784" y="8891"/>
                  </a:cubicBezTo>
                  <a:cubicBezTo>
                    <a:pt x="18635" y="8743"/>
                    <a:pt x="18412" y="8576"/>
                    <a:pt x="18245" y="8427"/>
                  </a:cubicBezTo>
                  <a:cubicBezTo>
                    <a:pt x="17948" y="8186"/>
                    <a:pt x="17856" y="7815"/>
                    <a:pt x="17948" y="7425"/>
                  </a:cubicBezTo>
                  <a:cubicBezTo>
                    <a:pt x="15925" y="5959"/>
                    <a:pt x="13921" y="4715"/>
                    <a:pt x="11990" y="3639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8"/>
            <p:cNvSpPr/>
            <p:nvPr/>
          </p:nvSpPr>
          <p:spPr>
            <a:xfrm>
              <a:off x="206333" y="2660061"/>
              <a:ext cx="207809" cy="429030"/>
            </a:xfrm>
            <a:custGeom>
              <a:avLst/>
              <a:gdLst/>
              <a:ahLst/>
              <a:cxnLst/>
              <a:rect l="l" t="t" r="r" b="b"/>
              <a:pathLst>
                <a:path w="9746" h="20121" extrusionOk="0">
                  <a:moveTo>
                    <a:pt x="5810" y="1"/>
                  </a:moveTo>
                  <a:cubicBezTo>
                    <a:pt x="5031" y="391"/>
                    <a:pt x="4103" y="780"/>
                    <a:pt x="3342" y="1096"/>
                  </a:cubicBezTo>
                  <a:cubicBezTo>
                    <a:pt x="1950" y="1708"/>
                    <a:pt x="780" y="2172"/>
                    <a:pt x="780" y="2172"/>
                  </a:cubicBezTo>
                  <a:cubicBezTo>
                    <a:pt x="1096" y="3249"/>
                    <a:pt x="706" y="6200"/>
                    <a:pt x="391" y="9374"/>
                  </a:cubicBezTo>
                  <a:cubicBezTo>
                    <a:pt x="2414" y="7518"/>
                    <a:pt x="4418" y="5885"/>
                    <a:pt x="6200" y="4493"/>
                  </a:cubicBezTo>
                  <a:cubicBezTo>
                    <a:pt x="6126" y="4029"/>
                    <a:pt x="6126" y="3639"/>
                    <a:pt x="6033" y="3175"/>
                  </a:cubicBezTo>
                  <a:cubicBezTo>
                    <a:pt x="5884" y="2098"/>
                    <a:pt x="5810" y="1022"/>
                    <a:pt x="5810" y="1"/>
                  </a:cubicBezTo>
                  <a:close/>
                  <a:moveTo>
                    <a:pt x="7425" y="10376"/>
                  </a:moveTo>
                  <a:cubicBezTo>
                    <a:pt x="5031" y="12381"/>
                    <a:pt x="2562" y="14627"/>
                    <a:pt x="1" y="17169"/>
                  </a:cubicBezTo>
                  <a:cubicBezTo>
                    <a:pt x="94" y="18339"/>
                    <a:pt x="242" y="19415"/>
                    <a:pt x="558" y="20121"/>
                  </a:cubicBezTo>
                  <a:cubicBezTo>
                    <a:pt x="3175" y="19193"/>
                    <a:pt x="6274" y="18190"/>
                    <a:pt x="9745" y="17411"/>
                  </a:cubicBezTo>
                  <a:cubicBezTo>
                    <a:pt x="8743" y="15016"/>
                    <a:pt x="7982" y="12696"/>
                    <a:pt x="7425" y="10376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8"/>
            <p:cNvSpPr/>
            <p:nvPr/>
          </p:nvSpPr>
          <p:spPr>
            <a:xfrm>
              <a:off x="204728" y="2665236"/>
              <a:ext cx="432186" cy="359369"/>
            </a:xfrm>
            <a:custGeom>
              <a:avLst/>
              <a:gdLst/>
              <a:ahLst/>
              <a:cxnLst/>
              <a:rect l="l" t="t" r="r" b="b"/>
              <a:pathLst>
                <a:path w="20269" h="16854" extrusionOk="0">
                  <a:moveTo>
                    <a:pt x="13772" y="75"/>
                  </a:moveTo>
                  <a:lnTo>
                    <a:pt x="13772" y="75"/>
                  </a:lnTo>
                  <a:cubicBezTo>
                    <a:pt x="15387" y="780"/>
                    <a:pt x="16853" y="1467"/>
                    <a:pt x="18412" y="2320"/>
                  </a:cubicBezTo>
                  <a:cubicBezTo>
                    <a:pt x="19025" y="1931"/>
                    <a:pt x="19637" y="1541"/>
                    <a:pt x="20269" y="1244"/>
                  </a:cubicBezTo>
                  <a:cubicBezTo>
                    <a:pt x="17874" y="854"/>
                    <a:pt x="15703" y="464"/>
                    <a:pt x="13772" y="75"/>
                  </a:cubicBezTo>
                  <a:close/>
                  <a:moveTo>
                    <a:pt x="12380" y="0"/>
                  </a:moveTo>
                  <a:cubicBezTo>
                    <a:pt x="10598" y="1170"/>
                    <a:pt x="8594" y="2469"/>
                    <a:pt x="6348" y="4177"/>
                  </a:cubicBezTo>
                  <a:cubicBezTo>
                    <a:pt x="4566" y="5569"/>
                    <a:pt x="2562" y="7202"/>
                    <a:pt x="539" y="9058"/>
                  </a:cubicBezTo>
                  <a:cubicBezTo>
                    <a:pt x="242" y="11675"/>
                    <a:pt x="0" y="14533"/>
                    <a:pt x="149" y="16853"/>
                  </a:cubicBezTo>
                  <a:cubicBezTo>
                    <a:pt x="2710" y="14311"/>
                    <a:pt x="5179" y="12065"/>
                    <a:pt x="7573" y="10060"/>
                  </a:cubicBezTo>
                  <a:cubicBezTo>
                    <a:pt x="11526" y="6812"/>
                    <a:pt x="15164" y="4325"/>
                    <a:pt x="17948" y="2562"/>
                  </a:cubicBezTo>
                  <a:cubicBezTo>
                    <a:pt x="16018" y="1541"/>
                    <a:pt x="14162" y="706"/>
                    <a:pt x="12380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8"/>
            <p:cNvSpPr/>
            <p:nvPr/>
          </p:nvSpPr>
          <p:spPr>
            <a:xfrm>
              <a:off x="445785" y="2660061"/>
              <a:ext cx="271905" cy="142114"/>
            </a:xfrm>
            <a:custGeom>
              <a:avLst/>
              <a:gdLst/>
              <a:ahLst/>
              <a:cxnLst/>
              <a:rect l="l" t="t" r="r" b="b"/>
              <a:pathLst>
                <a:path w="12752" h="6665" extrusionOk="0">
                  <a:moveTo>
                    <a:pt x="0" y="1"/>
                  </a:moveTo>
                  <a:cubicBezTo>
                    <a:pt x="371" y="94"/>
                    <a:pt x="687" y="242"/>
                    <a:pt x="1002" y="316"/>
                  </a:cubicBezTo>
                  <a:cubicBezTo>
                    <a:pt x="1076" y="316"/>
                    <a:pt x="1151" y="242"/>
                    <a:pt x="1225" y="242"/>
                  </a:cubicBezTo>
                  <a:cubicBezTo>
                    <a:pt x="761" y="168"/>
                    <a:pt x="371" y="94"/>
                    <a:pt x="0" y="1"/>
                  </a:cubicBezTo>
                  <a:close/>
                  <a:moveTo>
                    <a:pt x="7034" y="2636"/>
                  </a:moveTo>
                  <a:cubicBezTo>
                    <a:pt x="6867" y="2711"/>
                    <a:pt x="6719" y="2785"/>
                    <a:pt x="6570" y="2878"/>
                  </a:cubicBezTo>
                  <a:cubicBezTo>
                    <a:pt x="8501" y="3954"/>
                    <a:pt x="10505" y="5198"/>
                    <a:pt x="12528" y="6664"/>
                  </a:cubicBezTo>
                  <a:cubicBezTo>
                    <a:pt x="12603" y="6497"/>
                    <a:pt x="12677" y="6423"/>
                    <a:pt x="12751" y="6274"/>
                  </a:cubicBezTo>
                  <a:cubicBezTo>
                    <a:pt x="10895" y="4882"/>
                    <a:pt x="8965" y="3713"/>
                    <a:pt x="7034" y="2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8"/>
            <p:cNvSpPr/>
            <p:nvPr/>
          </p:nvSpPr>
          <p:spPr>
            <a:xfrm>
              <a:off x="710930" y="2785522"/>
              <a:ext cx="306745" cy="229174"/>
            </a:xfrm>
            <a:custGeom>
              <a:avLst/>
              <a:gdLst/>
              <a:ahLst/>
              <a:cxnLst/>
              <a:rect l="l" t="t" r="r" b="b"/>
              <a:pathLst>
                <a:path w="14386" h="10748" extrusionOk="0">
                  <a:moveTo>
                    <a:pt x="1170" y="1"/>
                  </a:moveTo>
                  <a:cubicBezTo>
                    <a:pt x="929" y="1"/>
                    <a:pt x="706" y="75"/>
                    <a:pt x="465" y="242"/>
                  </a:cubicBezTo>
                  <a:cubicBezTo>
                    <a:pt x="390" y="316"/>
                    <a:pt x="390" y="316"/>
                    <a:pt x="316" y="390"/>
                  </a:cubicBezTo>
                  <a:cubicBezTo>
                    <a:pt x="242" y="539"/>
                    <a:pt x="168" y="613"/>
                    <a:pt x="93" y="780"/>
                  </a:cubicBezTo>
                  <a:cubicBezTo>
                    <a:pt x="1" y="1170"/>
                    <a:pt x="93" y="1541"/>
                    <a:pt x="390" y="1782"/>
                  </a:cubicBezTo>
                  <a:cubicBezTo>
                    <a:pt x="557" y="1931"/>
                    <a:pt x="780" y="2098"/>
                    <a:pt x="929" y="2246"/>
                  </a:cubicBezTo>
                  <a:cubicBezTo>
                    <a:pt x="706" y="2469"/>
                    <a:pt x="465" y="2785"/>
                    <a:pt x="242" y="3100"/>
                  </a:cubicBezTo>
                  <a:cubicBezTo>
                    <a:pt x="1" y="3397"/>
                    <a:pt x="93" y="3713"/>
                    <a:pt x="242" y="3954"/>
                  </a:cubicBezTo>
                  <a:cubicBezTo>
                    <a:pt x="316" y="4028"/>
                    <a:pt x="390" y="4102"/>
                    <a:pt x="465" y="4177"/>
                  </a:cubicBezTo>
                  <a:cubicBezTo>
                    <a:pt x="557" y="4251"/>
                    <a:pt x="706" y="4251"/>
                    <a:pt x="854" y="4251"/>
                  </a:cubicBezTo>
                  <a:cubicBezTo>
                    <a:pt x="1096" y="4251"/>
                    <a:pt x="1393" y="4102"/>
                    <a:pt x="1560" y="3861"/>
                  </a:cubicBezTo>
                  <a:cubicBezTo>
                    <a:pt x="1708" y="3638"/>
                    <a:pt x="1949" y="3397"/>
                    <a:pt x="2098" y="3174"/>
                  </a:cubicBezTo>
                  <a:cubicBezTo>
                    <a:pt x="2877" y="3787"/>
                    <a:pt x="3638" y="4418"/>
                    <a:pt x="4418" y="5105"/>
                  </a:cubicBezTo>
                  <a:cubicBezTo>
                    <a:pt x="4028" y="5495"/>
                    <a:pt x="3713" y="5884"/>
                    <a:pt x="3416" y="6348"/>
                  </a:cubicBezTo>
                  <a:cubicBezTo>
                    <a:pt x="3174" y="6571"/>
                    <a:pt x="3174" y="6961"/>
                    <a:pt x="3416" y="7202"/>
                  </a:cubicBezTo>
                  <a:cubicBezTo>
                    <a:pt x="3490" y="7276"/>
                    <a:pt x="3490" y="7351"/>
                    <a:pt x="3564" y="7351"/>
                  </a:cubicBezTo>
                  <a:cubicBezTo>
                    <a:pt x="3713" y="7425"/>
                    <a:pt x="3880" y="7499"/>
                    <a:pt x="4028" y="7499"/>
                  </a:cubicBezTo>
                  <a:cubicBezTo>
                    <a:pt x="4270" y="7499"/>
                    <a:pt x="4492" y="7351"/>
                    <a:pt x="4641" y="7109"/>
                  </a:cubicBezTo>
                  <a:cubicBezTo>
                    <a:pt x="4956" y="6738"/>
                    <a:pt x="5198" y="6423"/>
                    <a:pt x="5495" y="6181"/>
                  </a:cubicBezTo>
                  <a:cubicBezTo>
                    <a:pt x="6200" y="6887"/>
                    <a:pt x="6961" y="7573"/>
                    <a:pt x="7666" y="8353"/>
                  </a:cubicBezTo>
                  <a:cubicBezTo>
                    <a:pt x="7351" y="8668"/>
                    <a:pt x="7054" y="9058"/>
                    <a:pt x="6812" y="9522"/>
                  </a:cubicBezTo>
                  <a:cubicBezTo>
                    <a:pt x="6738" y="9596"/>
                    <a:pt x="6664" y="9671"/>
                    <a:pt x="6664" y="9819"/>
                  </a:cubicBezTo>
                  <a:cubicBezTo>
                    <a:pt x="7202" y="9819"/>
                    <a:pt x="7740" y="9893"/>
                    <a:pt x="8353" y="9893"/>
                  </a:cubicBezTo>
                  <a:cubicBezTo>
                    <a:pt x="8446" y="9745"/>
                    <a:pt x="8594" y="9671"/>
                    <a:pt x="8743" y="9522"/>
                  </a:cubicBezTo>
                  <a:cubicBezTo>
                    <a:pt x="8910" y="9671"/>
                    <a:pt x="9058" y="9819"/>
                    <a:pt x="9207" y="9986"/>
                  </a:cubicBezTo>
                  <a:cubicBezTo>
                    <a:pt x="10209" y="10135"/>
                    <a:pt x="11230" y="10209"/>
                    <a:pt x="12306" y="10357"/>
                  </a:cubicBezTo>
                  <a:lnTo>
                    <a:pt x="11842" y="9819"/>
                  </a:lnTo>
                  <a:cubicBezTo>
                    <a:pt x="11378" y="9281"/>
                    <a:pt x="10988" y="8817"/>
                    <a:pt x="10524" y="8353"/>
                  </a:cubicBezTo>
                  <a:cubicBezTo>
                    <a:pt x="10766" y="8279"/>
                    <a:pt x="10988" y="8204"/>
                    <a:pt x="10988" y="8204"/>
                  </a:cubicBezTo>
                  <a:cubicBezTo>
                    <a:pt x="11453" y="8130"/>
                    <a:pt x="11694" y="7740"/>
                    <a:pt x="11694" y="7351"/>
                  </a:cubicBezTo>
                  <a:cubicBezTo>
                    <a:pt x="11601" y="6961"/>
                    <a:pt x="11304" y="6645"/>
                    <a:pt x="10914" y="6645"/>
                  </a:cubicBezTo>
                  <a:lnTo>
                    <a:pt x="10766" y="6645"/>
                  </a:lnTo>
                  <a:cubicBezTo>
                    <a:pt x="10766" y="6738"/>
                    <a:pt x="10135" y="6812"/>
                    <a:pt x="9448" y="7109"/>
                  </a:cubicBezTo>
                  <a:lnTo>
                    <a:pt x="7351" y="5031"/>
                  </a:lnTo>
                  <a:cubicBezTo>
                    <a:pt x="7592" y="4956"/>
                    <a:pt x="7815" y="4882"/>
                    <a:pt x="7815" y="4882"/>
                  </a:cubicBezTo>
                  <a:cubicBezTo>
                    <a:pt x="8279" y="4789"/>
                    <a:pt x="8520" y="4418"/>
                    <a:pt x="8446" y="3954"/>
                  </a:cubicBezTo>
                  <a:cubicBezTo>
                    <a:pt x="8353" y="3638"/>
                    <a:pt x="8056" y="3323"/>
                    <a:pt x="7740" y="3323"/>
                  </a:cubicBezTo>
                  <a:cubicBezTo>
                    <a:pt x="7666" y="3323"/>
                    <a:pt x="7592" y="3323"/>
                    <a:pt x="7592" y="3397"/>
                  </a:cubicBezTo>
                  <a:cubicBezTo>
                    <a:pt x="7518" y="3397"/>
                    <a:pt x="6887" y="3490"/>
                    <a:pt x="6126" y="3861"/>
                  </a:cubicBezTo>
                  <a:cubicBezTo>
                    <a:pt x="5420" y="3249"/>
                    <a:pt x="4641" y="2562"/>
                    <a:pt x="3954" y="1931"/>
                  </a:cubicBezTo>
                  <a:cubicBezTo>
                    <a:pt x="4177" y="1857"/>
                    <a:pt x="4418" y="1857"/>
                    <a:pt x="4418" y="1782"/>
                  </a:cubicBezTo>
                  <a:cubicBezTo>
                    <a:pt x="4882" y="1782"/>
                    <a:pt x="5198" y="1318"/>
                    <a:pt x="5105" y="929"/>
                  </a:cubicBezTo>
                  <a:cubicBezTo>
                    <a:pt x="5031" y="539"/>
                    <a:pt x="4734" y="316"/>
                    <a:pt x="4344" y="316"/>
                  </a:cubicBezTo>
                  <a:lnTo>
                    <a:pt x="4177" y="316"/>
                  </a:lnTo>
                  <a:cubicBezTo>
                    <a:pt x="4177" y="316"/>
                    <a:pt x="3490" y="465"/>
                    <a:pt x="2636" y="929"/>
                  </a:cubicBezTo>
                  <a:cubicBezTo>
                    <a:pt x="2321" y="706"/>
                    <a:pt x="2024" y="465"/>
                    <a:pt x="1708" y="242"/>
                  </a:cubicBezTo>
                  <a:cubicBezTo>
                    <a:pt x="1560" y="75"/>
                    <a:pt x="1318" y="1"/>
                    <a:pt x="1170" y="1"/>
                  </a:cubicBezTo>
                  <a:close/>
                  <a:moveTo>
                    <a:pt x="13624" y="9819"/>
                  </a:moveTo>
                  <a:cubicBezTo>
                    <a:pt x="13383" y="9819"/>
                    <a:pt x="13234" y="9893"/>
                    <a:pt x="13086" y="9986"/>
                  </a:cubicBezTo>
                  <a:lnTo>
                    <a:pt x="12529" y="10450"/>
                  </a:lnTo>
                  <a:cubicBezTo>
                    <a:pt x="13160" y="10524"/>
                    <a:pt x="13698" y="10599"/>
                    <a:pt x="14311" y="10747"/>
                  </a:cubicBezTo>
                  <a:cubicBezTo>
                    <a:pt x="14385" y="10524"/>
                    <a:pt x="14311" y="10283"/>
                    <a:pt x="14162" y="10135"/>
                  </a:cubicBezTo>
                  <a:cubicBezTo>
                    <a:pt x="14014" y="9986"/>
                    <a:pt x="13773" y="9819"/>
                    <a:pt x="13624" y="9819"/>
                  </a:cubicBezTo>
                  <a:close/>
                </a:path>
              </a:pathLst>
            </a:custGeom>
            <a:solidFill>
              <a:srgbClr val="CA9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8"/>
            <p:cNvSpPr/>
            <p:nvPr/>
          </p:nvSpPr>
          <p:spPr>
            <a:xfrm>
              <a:off x="833215" y="3389056"/>
              <a:ext cx="267171" cy="196316"/>
            </a:xfrm>
            <a:custGeom>
              <a:avLst/>
              <a:gdLst/>
              <a:ahLst/>
              <a:cxnLst/>
              <a:rect l="l" t="t" r="r" b="b"/>
              <a:pathLst>
                <a:path w="12530" h="9207" extrusionOk="0">
                  <a:moveTo>
                    <a:pt x="11750" y="1"/>
                  </a:moveTo>
                  <a:cubicBezTo>
                    <a:pt x="11434" y="929"/>
                    <a:pt x="10673" y="2098"/>
                    <a:pt x="9207" y="3249"/>
                  </a:cubicBezTo>
                  <a:cubicBezTo>
                    <a:pt x="6423" y="5495"/>
                    <a:pt x="1003" y="5884"/>
                    <a:pt x="224" y="7202"/>
                  </a:cubicBezTo>
                  <a:cubicBezTo>
                    <a:pt x="149" y="7351"/>
                    <a:pt x="75" y="7425"/>
                    <a:pt x="1" y="7573"/>
                  </a:cubicBezTo>
                  <a:cubicBezTo>
                    <a:pt x="855" y="8130"/>
                    <a:pt x="1690" y="8743"/>
                    <a:pt x="2544" y="9207"/>
                  </a:cubicBezTo>
                  <a:cubicBezTo>
                    <a:pt x="4938" y="7666"/>
                    <a:pt x="8427" y="7499"/>
                    <a:pt x="10506" y="5495"/>
                  </a:cubicBezTo>
                  <a:cubicBezTo>
                    <a:pt x="11824" y="4251"/>
                    <a:pt x="12529" y="1708"/>
                    <a:pt x="11750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8"/>
            <p:cNvSpPr/>
            <p:nvPr/>
          </p:nvSpPr>
          <p:spPr>
            <a:xfrm>
              <a:off x="755644" y="3550531"/>
              <a:ext cx="131816" cy="216104"/>
            </a:xfrm>
            <a:custGeom>
              <a:avLst/>
              <a:gdLst/>
              <a:ahLst/>
              <a:cxnLst/>
              <a:rect l="l" t="t" r="r" b="b"/>
              <a:pathLst>
                <a:path w="6182" h="10135" extrusionOk="0">
                  <a:moveTo>
                    <a:pt x="3639" y="0"/>
                  </a:moveTo>
                  <a:cubicBezTo>
                    <a:pt x="2637" y="1559"/>
                    <a:pt x="1" y="5105"/>
                    <a:pt x="1" y="5105"/>
                  </a:cubicBezTo>
                  <a:cubicBezTo>
                    <a:pt x="1" y="5105"/>
                    <a:pt x="149" y="5494"/>
                    <a:pt x="316" y="6033"/>
                  </a:cubicBezTo>
                  <a:cubicBezTo>
                    <a:pt x="688" y="7276"/>
                    <a:pt x="1467" y="9206"/>
                    <a:pt x="2544" y="9986"/>
                  </a:cubicBezTo>
                  <a:cubicBezTo>
                    <a:pt x="2637" y="10060"/>
                    <a:pt x="2711" y="10060"/>
                    <a:pt x="2785" y="10135"/>
                  </a:cubicBezTo>
                  <a:cubicBezTo>
                    <a:pt x="3565" y="9670"/>
                    <a:pt x="4251" y="9281"/>
                    <a:pt x="4864" y="8817"/>
                  </a:cubicBezTo>
                  <a:cubicBezTo>
                    <a:pt x="4790" y="8668"/>
                    <a:pt x="4715" y="8520"/>
                    <a:pt x="4641" y="8353"/>
                  </a:cubicBezTo>
                  <a:cubicBezTo>
                    <a:pt x="3862" y="6738"/>
                    <a:pt x="3787" y="4641"/>
                    <a:pt x="4790" y="3100"/>
                  </a:cubicBezTo>
                  <a:cubicBezTo>
                    <a:pt x="5179" y="2488"/>
                    <a:pt x="5643" y="2023"/>
                    <a:pt x="6182" y="1634"/>
                  </a:cubicBezTo>
                  <a:cubicBezTo>
                    <a:pt x="5328" y="1170"/>
                    <a:pt x="4493" y="557"/>
                    <a:pt x="3639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8"/>
            <p:cNvSpPr/>
            <p:nvPr/>
          </p:nvSpPr>
          <p:spPr>
            <a:xfrm>
              <a:off x="815027" y="3738510"/>
              <a:ext cx="120323" cy="69277"/>
            </a:xfrm>
            <a:custGeom>
              <a:avLst/>
              <a:gdLst/>
              <a:ahLst/>
              <a:cxnLst/>
              <a:rect l="l" t="t" r="r" b="b"/>
              <a:pathLst>
                <a:path w="5643" h="3249" extrusionOk="0">
                  <a:moveTo>
                    <a:pt x="2079" y="1"/>
                  </a:moveTo>
                  <a:cubicBezTo>
                    <a:pt x="1466" y="465"/>
                    <a:pt x="780" y="854"/>
                    <a:pt x="0" y="1319"/>
                  </a:cubicBezTo>
                  <a:cubicBezTo>
                    <a:pt x="1392" y="2172"/>
                    <a:pt x="3861" y="2952"/>
                    <a:pt x="5642" y="3249"/>
                  </a:cubicBezTo>
                  <a:cubicBezTo>
                    <a:pt x="4250" y="2488"/>
                    <a:pt x="2933" y="1393"/>
                    <a:pt x="2079" y="1"/>
                  </a:cubicBezTo>
                  <a:close/>
                </a:path>
              </a:pathLst>
            </a:custGeom>
            <a:solidFill>
              <a:srgbClr val="CA9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8"/>
            <p:cNvSpPr/>
            <p:nvPr/>
          </p:nvSpPr>
          <p:spPr>
            <a:xfrm>
              <a:off x="1090471" y="3710812"/>
              <a:ext cx="161475" cy="92241"/>
            </a:xfrm>
            <a:custGeom>
              <a:avLst/>
              <a:gdLst/>
              <a:ahLst/>
              <a:cxnLst/>
              <a:rect l="l" t="t" r="r" b="b"/>
              <a:pathLst>
                <a:path w="7573" h="4326" extrusionOk="0">
                  <a:moveTo>
                    <a:pt x="6181" y="223"/>
                  </a:moveTo>
                  <a:lnTo>
                    <a:pt x="6181" y="2153"/>
                  </a:lnTo>
                  <a:cubicBezTo>
                    <a:pt x="6571" y="1857"/>
                    <a:pt x="7035" y="1689"/>
                    <a:pt x="7425" y="1541"/>
                  </a:cubicBezTo>
                  <a:cubicBezTo>
                    <a:pt x="7499" y="1225"/>
                    <a:pt x="7499" y="836"/>
                    <a:pt x="7573" y="539"/>
                  </a:cubicBezTo>
                  <a:cubicBezTo>
                    <a:pt x="7109" y="464"/>
                    <a:pt x="6645" y="297"/>
                    <a:pt x="6181" y="223"/>
                  </a:cubicBezTo>
                  <a:close/>
                  <a:moveTo>
                    <a:pt x="5104" y="0"/>
                  </a:moveTo>
                  <a:cubicBezTo>
                    <a:pt x="3545" y="761"/>
                    <a:pt x="2153" y="1857"/>
                    <a:pt x="1003" y="3156"/>
                  </a:cubicBezTo>
                  <a:cubicBezTo>
                    <a:pt x="687" y="3546"/>
                    <a:pt x="390" y="3935"/>
                    <a:pt x="0" y="4325"/>
                  </a:cubicBezTo>
                  <a:cubicBezTo>
                    <a:pt x="1689" y="4251"/>
                    <a:pt x="3081" y="4084"/>
                    <a:pt x="3081" y="4084"/>
                  </a:cubicBezTo>
                  <a:lnTo>
                    <a:pt x="5104" y="2933"/>
                  </a:lnTo>
                  <a:cubicBezTo>
                    <a:pt x="5253" y="2692"/>
                    <a:pt x="5494" y="2543"/>
                    <a:pt x="5717" y="2395"/>
                  </a:cubicBezTo>
                  <a:lnTo>
                    <a:pt x="5717" y="149"/>
                  </a:lnTo>
                  <a:cubicBezTo>
                    <a:pt x="5568" y="75"/>
                    <a:pt x="5327" y="75"/>
                    <a:pt x="5104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8"/>
            <p:cNvSpPr/>
            <p:nvPr/>
          </p:nvSpPr>
          <p:spPr>
            <a:xfrm>
              <a:off x="1212350" y="3702496"/>
              <a:ext cx="9915" cy="13092"/>
            </a:xfrm>
            <a:custGeom>
              <a:avLst/>
              <a:gdLst/>
              <a:ahLst/>
              <a:cxnLst/>
              <a:rect l="l" t="t" r="r" b="b"/>
              <a:pathLst>
                <a:path w="465" h="614" extrusionOk="0">
                  <a:moveTo>
                    <a:pt x="465" y="1"/>
                  </a:moveTo>
                  <a:cubicBezTo>
                    <a:pt x="316" y="1"/>
                    <a:pt x="149" y="75"/>
                    <a:pt x="1" y="149"/>
                  </a:cubicBezTo>
                  <a:lnTo>
                    <a:pt x="1" y="539"/>
                  </a:lnTo>
                  <a:cubicBezTo>
                    <a:pt x="149" y="539"/>
                    <a:pt x="316" y="613"/>
                    <a:pt x="465" y="613"/>
                  </a:cubicBezTo>
                  <a:lnTo>
                    <a:pt x="4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8"/>
            <p:cNvSpPr/>
            <p:nvPr/>
          </p:nvSpPr>
          <p:spPr>
            <a:xfrm>
              <a:off x="1212350" y="3713968"/>
              <a:ext cx="9915" cy="47912"/>
            </a:xfrm>
            <a:custGeom>
              <a:avLst/>
              <a:gdLst/>
              <a:ahLst/>
              <a:cxnLst/>
              <a:rect l="l" t="t" r="r" b="b"/>
              <a:pathLst>
                <a:path w="465" h="2247" extrusionOk="0">
                  <a:moveTo>
                    <a:pt x="1" y="1"/>
                  </a:moveTo>
                  <a:lnTo>
                    <a:pt x="1" y="2247"/>
                  </a:lnTo>
                  <a:cubicBezTo>
                    <a:pt x="149" y="2173"/>
                    <a:pt x="316" y="2080"/>
                    <a:pt x="465" y="2005"/>
                  </a:cubicBezTo>
                  <a:lnTo>
                    <a:pt x="465" y="75"/>
                  </a:lnTo>
                  <a:cubicBezTo>
                    <a:pt x="316" y="75"/>
                    <a:pt x="149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8"/>
            <p:cNvSpPr/>
            <p:nvPr/>
          </p:nvSpPr>
          <p:spPr>
            <a:xfrm>
              <a:off x="-48918" y="3327881"/>
              <a:ext cx="1369629" cy="819189"/>
            </a:xfrm>
            <a:custGeom>
              <a:avLst/>
              <a:gdLst/>
              <a:ahLst/>
              <a:cxnLst/>
              <a:rect l="l" t="t" r="r" b="b"/>
              <a:pathLst>
                <a:path w="64234" h="38419" extrusionOk="0">
                  <a:moveTo>
                    <a:pt x="42456" y="0"/>
                  </a:moveTo>
                  <a:cubicBezTo>
                    <a:pt x="41539" y="0"/>
                    <a:pt x="40557" y="291"/>
                    <a:pt x="39590" y="791"/>
                  </a:cubicBezTo>
                  <a:cubicBezTo>
                    <a:pt x="38049" y="1478"/>
                    <a:pt x="36490" y="2647"/>
                    <a:pt x="35414" y="3334"/>
                  </a:cubicBezTo>
                  <a:cubicBezTo>
                    <a:pt x="33558" y="4577"/>
                    <a:pt x="27136" y="7436"/>
                    <a:pt x="25131" y="7825"/>
                  </a:cubicBezTo>
                  <a:cubicBezTo>
                    <a:pt x="24350" y="7956"/>
                    <a:pt x="23704" y="8014"/>
                    <a:pt x="23088" y="8014"/>
                  </a:cubicBezTo>
                  <a:cubicBezTo>
                    <a:pt x="22298" y="8014"/>
                    <a:pt x="21557" y="7918"/>
                    <a:pt x="20640" y="7751"/>
                  </a:cubicBezTo>
                  <a:cubicBezTo>
                    <a:pt x="20417" y="7751"/>
                    <a:pt x="20250" y="7658"/>
                    <a:pt x="20027" y="7658"/>
                  </a:cubicBezTo>
                  <a:cubicBezTo>
                    <a:pt x="18004" y="7194"/>
                    <a:pt x="16779" y="5802"/>
                    <a:pt x="16779" y="5802"/>
                  </a:cubicBezTo>
                  <a:cubicBezTo>
                    <a:pt x="16779" y="5802"/>
                    <a:pt x="13828" y="5969"/>
                    <a:pt x="10357" y="7194"/>
                  </a:cubicBezTo>
                  <a:lnTo>
                    <a:pt x="10283" y="7194"/>
                  </a:lnTo>
                  <a:lnTo>
                    <a:pt x="10283" y="7287"/>
                  </a:lnTo>
                  <a:cubicBezTo>
                    <a:pt x="6719" y="8512"/>
                    <a:pt x="2469" y="10999"/>
                    <a:pt x="0" y="15547"/>
                  </a:cubicBezTo>
                  <a:lnTo>
                    <a:pt x="297" y="16475"/>
                  </a:lnTo>
                  <a:lnTo>
                    <a:pt x="2153" y="22043"/>
                  </a:lnTo>
                  <a:lnTo>
                    <a:pt x="6107" y="25142"/>
                  </a:lnTo>
                  <a:lnTo>
                    <a:pt x="10821" y="28929"/>
                  </a:lnTo>
                  <a:cubicBezTo>
                    <a:pt x="10821" y="28929"/>
                    <a:pt x="20565" y="36130"/>
                    <a:pt x="27600" y="37819"/>
                  </a:cubicBezTo>
                  <a:cubicBezTo>
                    <a:pt x="29335" y="38254"/>
                    <a:pt x="30799" y="38418"/>
                    <a:pt x="32018" y="38418"/>
                  </a:cubicBezTo>
                  <a:cubicBezTo>
                    <a:pt x="35586" y="38418"/>
                    <a:pt x="37071" y="37016"/>
                    <a:pt x="37196" y="36891"/>
                  </a:cubicBezTo>
                  <a:cubicBezTo>
                    <a:pt x="37196" y="36891"/>
                    <a:pt x="41088" y="37519"/>
                    <a:pt x="44874" y="37519"/>
                  </a:cubicBezTo>
                  <a:cubicBezTo>
                    <a:pt x="47197" y="37519"/>
                    <a:pt x="49481" y="37282"/>
                    <a:pt x="50801" y="36520"/>
                  </a:cubicBezTo>
                  <a:cubicBezTo>
                    <a:pt x="54290" y="34497"/>
                    <a:pt x="55515" y="32808"/>
                    <a:pt x="55589" y="31639"/>
                  </a:cubicBezTo>
                  <a:cubicBezTo>
                    <a:pt x="55682" y="31249"/>
                    <a:pt x="55682" y="30952"/>
                    <a:pt x="55756" y="30562"/>
                  </a:cubicBezTo>
                  <a:cubicBezTo>
                    <a:pt x="55905" y="29857"/>
                    <a:pt x="56053" y="29244"/>
                    <a:pt x="56053" y="29244"/>
                  </a:cubicBezTo>
                  <a:cubicBezTo>
                    <a:pt x="56053" y="29244"/>
                    <a:pt x="60229" y="28242"/>
                    <a:pt x="61547" y="26312"/>
                  </a:cubicBezTo>
                  <a:cubicBezTo>
                    <a:pt x="62865" y="24363"/>
                    <a:pt x="63719" y="21505"/>
                    <a:pt x="64034" y="20428"/>
                  </a:cubicBezTo>
                  <a:cubicBezTo>
                    <a:pt x="64234" y="19850"/>
                    <a:pt x="63502" y="19288"/>
                    <a:pt x="62316" y="19288"/>
                  </a:cubicBezTo>
                  <a:cubicBezTo>
                    <a:pt x="61293" y="19288"/>
                    <a:pt x="59933" y="19706"/>
                    <a:pt x="58540" y="20892"/>
                  </a:cubicBezTo>
                  <a:lnTo>
                    <a:pt x="56517" y="22043"/>
                  </a:lnTo>
                  <a:cubicBezTo>
                    <a:pt x="56517" y="22043"/>
                    <a:pt x="49093" y="22600"/>
                    <a:pt x="47404" y="22600"/>
                  </a:cubicBezTo>
                  <a:cubicBezTo>
                    <a:pt x="45622" y="22600"/>
                    <a:pt x="41836" y="21579"/>
                    <a:pt x="40277" y="20428"/>
                  </a:cubicBezTo>
                  <a:cubicBezTo>
                    <a:pt x="39200" y="19648"/>
                    <a:pt x="38421" y="17718"/>
                    <a:pt x="38049" y="16475"/>
                  </a:cubicBezTo>
                  <a:cubicBezTo>
                    <a:pt x="37882" y="15936"/>
                    <a:pt x="37734" y="15547"/>
                    <a:pt x="37734" y="15547"/>
                  </a:cubicBezTo>
                  <a:cubicBezTo>
                    <a:pt x="37734" y="15547"/>
                    <a:pt x="40834" y="11370"/>
                    <a:pt x="41595" y="10071"/>
                  </a:cubicBezTo>
                  <a:cubicBezTo>
                    <a:pt x="42374" y="8753"/>
                    <a:pt x="47794" y="8364"/>
                    <a:pt x="50578" y="6118"/>
                  </a:cubicBezTo>
                  <a:cubicBezTo>
                    <a:pt x="53269" y="3946"/>
                    <a:pt x="53511" y="1867"/>
                    <a:pt x="53195" y="1162"/>
                  </a:cubicBezTo>
                  <a:cubicBezTo>
                    <a:pt x="52861" y="573"/>
                    <a:pt x="52649" y="39"/>
                    <a:pt x="51426" y="39"/>
                  </a:cubicBezTo>
                  <a:cubicBezTo>
                    <a:pt x="51223" y="39"/>
                    <a:pt x="50991" y="54"/>
                    <a:pt x="50726" y="86"/>
                  </a:cubicBezTo>
                  <a:cubicBezTo>
                    <a:pt x="49991" y="211"/>
                    <a:pt x="48963" y="260"/>
                    <a:pt x="47842" y="260"/>
                  </a:cubicBezTo>
                  <a:cubicBezTo>
                    <a:pt x="46134" y="260"/>
                    <a:pt x="44209" y="146"/>
                    <a:pt x="42764" y="11"/>
                  </a:cubicBezTo>
                  <a:cubicBezTo>
                    <a:pt x="42662" y="4"/>
                    <a:pt x="42559" y="0"/>
                    <a:pt x="42456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8"/>
            <p:cNvSpPr/>
            <p:nvPr/>
          </p:nvSpPr>
          <p:spPr>
            <a:xfrm>
              <a:off x="-42586" y="3659361"/>
              <a:ext cx="895609" cy="487710"/>
            </a:xfrm>
            <a:custGeom>
              <a:avLst/>
              <a:gdLst/>
              <a:ahLst/>
              <a:cxnLst/>
              <a:rect l="l" t="t" r="r" b="b"/>
              <a:pathLst>
                <a:path w="42003" h="22873" extrusionOk="0">
                  <a:moveTo>
                    <a:pt x="390" y="1"/>
                  </a:moveTo>
                  <a:lnTo>
                    <a:pt x="0" y="929"/>
                  </a:lnTo>
                  <a:lnTo>
                    <a:pt x="1856" y="6497"/>
                  </a:lnTo>
                  <a:lnTo>
                    <a:pt x="5810" y="9596"/>
                  </a:lnTo>
                  <a:lnTo>
                    <a:pt x="10524" y="13383"/>
                  </a:lnTo>
                  <a:cubicBezTo>
                    <a:pt x="10524" y="13383"/>
                    <a:pt x="20268" y="20584"/>
                    <a:pt x="27303" y="22273"/>
                  </a:cubicBezTo>
                  <a:cubicBezTo>
                    <a:pt x="29038" y="22708"/>
                    <a:pt x="30502" y="22872"/>
                    <a:pt x="31721" y="22872"/>
                  </a:cubicBezTo>
                  <a:cubicBezTo>
                    <a:pt x="35289" y="22872"/>
                    <a:pt x="36774" y="21470"/>
                    <a:pt x="36899" y="21345"/>
                  </a:cubicBezTo>
                  <a:cubicBezTo>
                    <a:pt x="42003" y="12993"/>
                    <a:pt x="37901" y="10376"/>
                    <a:pt x="31943" y="7740"/>
                  </a:cubicBezTo>
                  <a:cubicBezTo>
                    <a:pt x="29938" y="6851"/>
                    <a:pt x="27463" y="6574"/>
                    <a:pt x="24940" y="6574"/>
                  </a:cubicBezTo>
                  <a:cubicBezTo>
                    <a:pt x="23094" y="6574"/>
                    <a:pt x="21222" y="6722"/>
                    <a:pt x="19489" y="6887"/>
                  </a:cubicBezTo>
                  <a:cubicBezTo>
                    <a:pt x="17709" y="7033"/>
                    <a:pt x="16066" y="7173"/>
                    <a:pt x="14759" y="7173"/>
                  </a:cubicBezTo>
                  <a:cubicBezTo>
                    <a:pt x="13912" y="7173"/>
                    <a:pt x="13206" y="7114"/>
                    <a:pt x="12696" y="6961"/>
                  </a:cubicBezTo>
                  <a:cubicBezTo>
                    <a:pt x="9355" y="5884"/>
                    <a:pt x="390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8"/>
            <p:cNvSpPr/>
            <p:nvPr/>
          </p:nvSpPr>
          <p:spPr>
            <a:xfrm>
              <a:off x="170320" y="3481276"/>
              <a:ext cx="21" cy="2004"/>
            </a:xfrm>
            <a:custGeom>
              <a:avLst/>
              <a:gdLst/>
              <a:ahLst/>
              <a:cxnLst/>
              <a:rect l="l" t="t" r="r" b="b"/>
              <a:pathLst>
                <a:path w="1" h="94" extrusionOk="0">
                  <a:moveTo>
                    <a:pt x="1" y="0"/>
                  </a:moveTo>
                  <a:lnTo>
                    <a:pt x="1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rgbClr val="A71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8"/>
            <p:cNvSpPr/>
            <p:nvPr/>
          </p:nvSpPr>
          <p:spPr>
            <a:xfrm>
              <a:off x="171897" y="3344726"/>
              <a:ext cx="649867" cy="224227"/>
            </a:xfrm>
            <a:custGeom>
              <a:avLst/>
              <a:gdLst/>
              <a:ahLst/>
              <a:cxnLst/>
              <a:rect l="l" t="t" r="r" b="b"/>
              <a:pathLst>
                <a:path w="30478" h="10516" extrusionOk="0">
                  <a:moveTo>
                    <a:pt x="29234" y="1"/>
                  </a:moveTo>
                  <a:cubicBezTo>
                    <a:pt x="27693" y="688"/>
                    <a:pt x="26134" y="1857"/>
                    <a:pt x="25058" y="2544"/>
                  </a:cubicBezTo>
                  <a:cubicBezTo>
                    <a:pt x="23202" y="3787"/>
                    <a:pt x="16780" y="6646"/>
                    <a:pt x="14775" y="7035"/>
                  </a:cubicBezTo>
                  <a:cubicBezTo>
                    <a:pt x="13994" y="7166"/>
                    <a:pt x="13348" y="7224"/>
                    <a:pt x="12732" y="7224"/>
                  </a:cubicBezTo>
                  <a:cubicBezTo>
                    <a:pt x="11942" y="7224"/>
                    <a:pt x="11201" y="7128"/>
                    <a:pt x="10284" y="6961"/>
                  </a:cubicBezTo>
                  <a:cubicBezTo>
                    <a:pt x="10061" y="6961"/>
                    <a:pt x="9894" y="6868"/>
                    <a:pt x="9671" y="6868"/>
                  </a:cubicBezTo>
                  <a:cubicBezTo>
                    <a:pt x="7648" y="6404"/>
                    <a:pt x="6423" y="5012"/>
                    <a:pt x="6423" y="5012"/>
                  </a:cubicBezTo>
                  <a:cubicBezTo>
                    <a:pt x="6423" y="5012"/>
                    <a:pt x="3472" y="5179"/>
                    <a:pt x="1" y="6404"/>
                  </a:cubicBezTo>
                  <a:cubicBezTo>
                    <a:pt x="380" y="6404"/>
                    <a:pt x="7120" y="10516"/>
                    <a:pt x="15314" y="10516"/>
                  </a:cubicBezTo>
                  <a:cubicBezTo>
                    <a:pt x="15542" y="10516"/>
                    <a:pt x="15771" y="10513"/>
                    <a:pt x="16000" y="10506"/>
                  </a:cubicBezTo>
                  <a:cubicBezTo>
                    <a:pt x="24668" y="10283"/>
                    <a:pt x="28918" y="7722"/>
                    <a:pt x="30014" y="4084"/>
                  </a:cubicBezTo>
                  <a:cubicBezTo>
                    <a:pt x="30478" y="2544"/>
                    <a:pt x="30014" y="1152"/>
                    <a:pt x="292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8"/>
            <p:cNvSpPr/>
            <p:nvPr/>
          </p:nvSpPr>
          <p:spPr>
            <a:xfrm>
              <a:off x="23493" y="3512939"/>
              <a:ext cx="273888" cy="237469"/>
            </a:xfrm>
            <a:custGeom>
              <a:avLst/>
              <a:gdLst/>
              <a:ahLst/>
              <a:cxnLst/>
              <a:rect l="l" t="t" r="r" b="b"/>
              <a:pathLst>
                <a:path w="12845" h="11137" extrusionOk="0">
                  <a:moveTo>
                    <a:pt x="10061" y="0"/>
                  </a:moveTo>
                  <a:cubicBezTo>
                    <a:pt x="4177" y="1763"/>
                    <a:pt x="1393" y="5476"/>
                    <a:pt x="1" y="8575"/>
                  </a:cubicBezTo>
                  <a:cubicBezTo>
                    <a:pt x="1244" y="9355"/>
                    <a:pt x="2711" y="10283"/>
                    <a:pt x="4177" y="11137"/>
                  </a:cubicBezTo>
                  <a:cubicBezTo>
                    <a:pt x="6348" y="5865"/>
                    <a:pt x="9968" y="2784"/>
                    <a:pt x="12845" y="1002"/>
                  </a:cubicBezTo>
                  <a:cubicBezTo>
                    <a:pt x="11824" y="687"/>
                    <a:pt x="10896" y="297"/>
                    <a:pt x="10061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8"/>
            <p:cNvSpPr/>
            <p:nvPr/>
          </p:nvSpPr>
          <p:spPr>
            <a:xfrm>
              <a:off x="-3011" y="3695780"/>
              <a:ext cx="115568" cy="168213"/>
            </a:xfrm>
            <a:custGeom>
              <a:avLst/>
              <a:gdLst/>
              <a:ahLst/>
              <a:cxnLst/>
              <a:rect l="l" t="t" r="r" b="b"/>
              <a:pathLst>
                <a:path w="5420" h="7889" extrusionOk="0">
                  <a:moveTo>
                    <a:pt x="1244" y="0"/>
                  </a:moveTo>
                  <a:cubicBezTo>
                    <a:pt x="74" y="2710"/>
                    <a:pt x="0" y="4789"/>
                    <a:pt x="0" y="4789"/>
                  </a:cubicBezTo>
                  <a:lnTo>
                    <a:pt x="3954" y="7888"/>
                  </a:lnTo>
                  <a:cubicBezTo>
                    <a:pt x="4251" y="5884"/>
                    <a:pt x="4715" y="4102"/>
                    <a:pt x="5420" y="2562"/>
                  </a:cubicBezTo>
                  <a:cubicBezTo>
                    <a:pt x="3954" y="1708"/>
                    <a:pt x="2487" y="78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8"/>
            <p:cNvSpPr/>
            <p:nvPr/>
          </p:nvSpPr>
          <p:spPr>
            <a:xfrm>
              <a:off x="237997" y="3491169"/>
              <a:ext cx="153181" cy="43157"/>
            </a:xfrm>
            <a:custGeom>
              <a:avLst/>
              <a:gdLst/>
              <a:ahLst/>
              <a:cxnLst/>
              <a:rect l="l" t="t" r="r" b="b"/>
              <a:pathLst>
                <a:path w="7184" h="2024" extrusionOk="0">
                  <a:moveTo>
                    <a:pt x="6571" y="0"/>
                  </a:moveTo>
                  <a:cubicBezTo>
                    <a:pt x="4010" y="93"/>
                    <a:pt x="1857" y="390"/>
                    <a:pt x="1" y="1021"/>
                  </a:cubicBezTo>
                  <a:cubicBezTo>
                    <a:pt x="836" y="1318"/>
                    <a:pt x="1764" y="1708"/>
                    <a:pt x="2785" y="2023"/>
                  </a:cubicBezTo>
                  <a:cubicBezTo>
                    <a:pt x="5253" y="557"/>
                    <a:pt x="7184" y="93"/>
                    <a:pt x="7184" y="93"/>
                  </a:cubicBezTo>
                  <a:cubicBezTo>
                    <a:pt x="6961" y="93"/>
                    <a:pt x="6794" y="0"/>
                    <a:pt x="6571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8"/>
            <p:cNvSpPr/>
            <p:nvPr/>
          </p:nvSpPr>
          <p:spPr>
            <a:xfrm>
              <a:off x="515040" y="3606716"/>
              <a:ext cx="247362" cy="74437"/>
            </a:xfrm>
            <a:custGeom>
              <a:avLst/>
              <a:gdLst/>
              <a:ahLst/>
              <a:cxnLst/>
              <a:rect l="l" t="t" r="r" b="b"/>
              <a:pathLst>
                <a:path w="11601" h="3491" extrusionOk="0">
                  <a:moveTo>
                    <a:pt x="0" y="1"/>
                  </a:moveTo>
                  <a:cubicBezTo>
                    <a:pt x="0" y="1"/>
                    <a:pt x="1856" y="3490"/>
                    <a:pt x="9503" y="3490"/>
                  </a:cubicBezTo>
                  <a:cubicBezTo>
                    <a:pt x="10208" y="3490"/>
                    <a:pt x="10895" y="3490"/>
                    <a:pt x="11600" y="3398"/>
                  </a:cubicBezTo>
                  <a:cubicBezTo>
                    <a:pt x="11433" y="2859"/>
                    <a:pt x="11285" y="2470"/>
                    <a:pt x="11285" y="2470"/>
                  </a:cubicBezTo>
                  <a:cubicBezTo>
                    <a:pt x="11285" y="2470"/>
                    <a:pt x="10283" y="2637"/>
                    <a:pt x="8724" y="2637"/>
                  </a:cubicBezTo>
                  <a:cubicBezTo>
                    <a:pt x="6403" y="2637"/>
                    <a:pt x="2858" y="224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8"/>
            <p:cNvSpPr/>
            <p:nvPr/>
          </p:nvSpPr>
          <p:spPr>
            <a:xfrm>
              <a:off x="973325" y="3951437"/>
              <a:ext cx="172968" cy="41174"/>
            </a:xfrm>
            <a:custGeom>
              <a:avLst/>
              <a:gdLst/>
              <a:ahLst/>
              <a:cxnLst/>
              <a:rect l="l" t="t" r="r" b="b"/>
              <a:pathLst>
                <a:path w="8112" h="1931" extrusionOk="0">
                  <a:moveTo>
                    <a:pt x="8111" y="0"/>
                  </a:moveTo>
                  <a:cubicBezTo>
                    <a:pt x="8111" y="0"/>
                    <a:pt x="1931" y="1615"/>
                    <a:pt x="0" y="1931"/>
                  </a:cubicBezTo>
                  <a:cubicBezTo>
                    <a:pt x="0" y="1931"/>
                    <a:pt x="4789" y="1467"/>
                    <a:pt x="7814" y="1318"/>
                  </a:cubicBezTo>
                  <a:cubicBezTo>
                    <a:pt x="7963" y="613"/>
                    <a:pt x="8111" y="0"/>
                    <a:pt x="8111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8"/>
            <p:cNvSpPr/>
            <p:nvPr/>
          </p:nvSpPr>
          <p:spPr>
            <a:xfrm>
              <a:off x="-519079" y="1832023"/>
              <a:ext cx="1922607" cy="1965871"/>
            </a:xfrm>
            <a:custGeom>
              <a:avLst/>
              <a:gdLst/>
              <a:ahLst/>
              <a:cxnLst/>
              <a:rect l="l" t="t" r="r" b="b"/>
              <a:pathLst>
                <a:path w="90168" h="92197" extrusionOk="0">
                  <a:moveTo>
                    <a:pt x="68154" y="0"/>
                  </a:moveTo>
                  <a:cubicBezTo>
                    <a:pt x="67246" y="0"/>
                    <a:pt x="63809" y="669"/>
                    <a:pt x="59543" y="1639"/>
                  </a:cubicBezTo>
                  <a:cubicBezTo>
                    <a:pt x="55459" y="2642"/>
                    <a:pt x="50652" y="3885"/>
                    <a:pt x="46550" y="5129"/>
                  </a:cubicBezTo>
                  <a:cubicBezTo>
                    <a:pt x="46550" y="5129"/>
                    <a:pt x="15777" y="11922"/>
                    <a:pt x="7888" y="18975"/>
                  </a:cubicBezTo>
                  <a:cubicBezTo>
                    <a:pt x="0" y="26009"/>
                    <a:pt x="1318" y="37536"/>
                    <a:pt x="4250" y="44106"/>
                  </a:cubicBezTo>
                  <a:cubicBezTo>
                    <a:pt x="4250" y="44106"/>
                    <a:pt x="12918" y="68309"/>
                    <a:pt x="15554" y="76197"/>
                  </a:cubicBezTo>
                  <a:cubicBezTo>
                    <a:pt x="16779" y="79984"/>
                    <a:pt x="17781" y="82081"/>
                    <a:pt x="18412" y="83232"/>
                  </a:cubicBezTo>
                  <a:cubicBezTo>
                    <a:pt x="19099" y="84476"/>
                    <a:pt x="19489" y="84624"/>
                    <a:pt x="19489" y="84624"/>
                  </a:cubicBezTo>
                  <a:lnTo>
                    <a:pt x="24203" y="92197"/>
                  </a:lnTo>
                  <a:cubicBezTo>
                    <a:pt x="24203" y="92197"/>
                    <a:pt x="24741" y="78276"/>
                    <a:pt x="42077" y="77812"/>
                  </a:cubicBezTo>
                  <a:cubicBezTo>
                    <a:pt x="42077" y="77812"/>
                    <a:pt x="39219" y="73877"/>
                    <a:pt x="38124" y="72021"/>
                  </a:cubicBezTo>
                  <a:cubicBezTo>
                    <a:pt x="37975" y="71706"/>
                    <a:pt x="37827" y="71242"/>
                    <a:pt x="37660" y="70704"/>
                  </a:cubicBezTo>
                  <a:cubicBezTo>
                    <a:pt x="37047" y="67845"/>
                    <a:pt x="36657" y="62277"/>
                    <a:pt x="34801" y="59419"/>
                  </a:cubicBezTo>
                  <a:cubicBezTo>
                    <a:pt x="32630" y="55929"/>
                    <a:pt x="35414" y="43642"/>
                    <a:pt x="34801" y="41006"/>
                  </a:cubicBezTo>
                  <a:cubicBezTo>
                    <a:pt x="34801" y="41006"/>
                    <a:pt x="35971" y="40542"/>
                    <a:pt x="37363" y="39930"/>
                  </a:cubicBezTo>
                  <a:cubicBezTo>
                    <a:pt x="38755" y="39392"/>
                    <a:pt x="40369" y="38612"/>
                    <a:pt x="41298" y="38074"/>
                  </a:cubicBezTo>
                  <a:cubicBezTo>
                    <a:pt x="41298" y="38074"/>
                    <a:pt x="48796" y="39540"/>
                    <a:pt x="57315" y="40932"/>
                  </a:cubicBezTo>
                  <a:cubicBezTo>
                    <a:pt x="63886" y="42009"/>
                    <a:pt x="71069" y="43178"/>
                    <a:pt x="76025" y="43642"/>
                  </a:cubicBezTo>
                  <a:cubicBezTo>
                    <a:pt x="76354" y="43673"/>
                    <a:pt x="76678" y="43688"/>
                    <a:pt x="76995" y="43688"/>
                  </a:cubicBezTo>
                  <a:cubicBezTo>
                    <a:pt x="78988" y="43688"/>
                    <a:pt x="80748" y="43104"/>
                    <a:pt x="82205" y="42176"/>
                  </a:cubicBezTo>
                  <a:cubicBezTo>
                    <a:pt x="88404" y="38222"/>
                    <a:pt x="90168" y="27865"/>
                    <a:pt x="90168" y="27865"/>
                  </a:cubicBezTo>
                  <a:lnTo>
                    <a:pt x="72312" y="4962"/>
                  </a:lnTo>
                  <a:lnTo>
                    <a:pt x="68359" y="24"/>
                  </a:lnTo>
                  <a:cubicBezTo>
                    <a:pt x="68322" y="8"/>
                    <a:pt x="68253" y="0"/>
                    <a:pt x="68154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8"/>
            <p:cNvSpPr/>
            <p:nvPr/>
          </p:nvSpPr>
          <p:spPr>
            <a:xfrm>
              <a:off x="598923" y="1858655"/>
              <a:ext cx="272310" cy="874265"/>
            </a:xfrm>
            <a:custGeom>
              <a:avLst/>
              <a:gdLst/>
              <a:ahLst/>
              <a:cxnLst/>
              <a:rect l="l" t="t" r="r" b="b"/>
              <a:pathLst>
                <a:path w="12771" h="41002" extrusionOk="0">
                  <a:moveTo>
                    <a:pt x="8891" y="0"/>
                  </a:moveTo>
                  <a:lnTo>
                    <a:pt x="8891" y="0"/>
                  </a:lnTo>
                  <a:cubicBezTo>
                    <a:pt x="8353" y="93"/>
                    <a:pt x="7741" y="242"/>
                    <a:pt x="7110" y="390"/>
                  </a:cubicBezTo>
                  <a:cubicBezTo>
                    <a:pt x="4882" y="6738"/>
                    <a:pt x="1" y="23517"/>
                    <a:pt x="4882" y="39683"/>
                  </a:cubicBezTo>
                  <a:cubicBezTo>
                    <a:pt x="7425" y="40147"/>
                    <a:pt x="10135" y="40537"/>
                    <a:pt x="12771" y="41001"/>
                  </a:cubicBezTo>
                  <a:cubicBezTo>
                    <a:pt x="12455" y="40611"/>
                    <a:pt x="12140" y="40221"/>
                    <a:pt x="11917" y="39832"/>
                  </a:cubicBezTo>
                  <a:cubicBezTo>
                    <a:pt x="9430" y="36045"/>
                    <a:pt x="7741" y="30013"/>
                    <a:pt x="7035" y="23053"/>
                  </a:cubicBezTo>
                  <a:cubicBezTo>
                    <a:pt x="6423" y="15777"/>
                    <a:pt x="6887" y="7592"/>
                    <a:pt x="8891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8"/>
            <p:cNvSpPr/>
            <p:nvPr/>
          </p:nvSpPr>
          <p:spPr>
            <a:xfrm>
              <a:off x="15177" y="2341886"/>
              <a:ext cx="273888" cy="364508"/>
            </a:xfrm>
            <a:custGeom>
              <a:avLst/>
              <a:gdLst/>
              <a:ahLst/>
              <a:cxnLst/>
              <a:rect l="l" t="t" r="r" b="b"/>
              <a:pathLst>
                <a:path w="12845" h="17095" extrusionOk="0">
                  <a:moveTo>
                    <a:pt x="1" y="0"/>
                  </a:moveTo>
                  <a:lnTo>
                    <a:pt x="1" y="0"/>
                  </a:lnTo>
                  <a:cubicBezTo>
                    <a:pt x="1783" y="1095"/>
                    <a:pt x="6738" y="5104"/>
                    <a:pt x="9745" y="17094"/>
                  </a:cubicBezTo>
                  <a:cubicBezTo>
                    <a:pt x="9745" y="17094"/>
                    <a:pt x="10915" y="16630"/>
                    <a:pt x="12307" y="16018"/>
                  </a:cubicBezTo>
                  <a:cubicBezTo>
                    <a:pt x="12845" y="8519"/>
                    <a:pt x="10284" y="4882"/>
                    <a:pt x="10135" y="4640"/>
                  </a:cubicBezTo>
                  <a:lnTo>
                    <a:pt x="10135" y="4640"/>
                  </a:lnTo>
                  <a:cubicBezTo>
                    <a:pt x="11286" y="7888"/>
                    <a:pt x="11063" y="11768"/>
                    <a:pt x="10822" y="14088"/>
                  </a:cubicBezTo>
                  <a:cubicBezTo>
                    <a:pt x="9356" y="9819"/>
                    <a:pt x="6274" y="348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8"/>
            <p:cNvSpPr/>
            <p:nvPr/>
          </p:nvSpPr>
          <p:spPr>
            <a:xfrm>
              <a:off x="-126490" y="3339588"/>
              <a:ext cx="504618" cy="458306"/>
            </a:xfrm>
            <a:custGeom>
              <a:avLst/>
              <a:gdLst/>
              <a:ahLst/>
              <a:cxnLst/>
              <a:rect l="l" t="t" r="r" b="b"/>
              <a:pathLst>
                <a:path w="23666" h="21494" extrusionOk="0">
                  <a:moveTo>
                    <a:pt x="19248" y="1"/>
                  </a:moveTo>
                  <a:cubicBezTo>
                    <a:pt x="12454" y="242"/>
                    <a:pt x="3174" y="2562"/>
                    <a:pt x="0" y="12529"/>
                  </a:cubicBezTo>
                  <a:cubicBezTo>
                    <a:pt x="687" y="13773"/>
                    <a:pt x="1077" y="13921"/>
                    <a:pt x="1077" y="13921"/>
                  </a:cubicBezTo>
                  <a:lnTo>
                    <a:pt x="5791" y="21494"/>
                  </a:lnTo>
                  <a:cubicBezTo>
                    <a:pt x="5791" y="21494"/>
                    <a:pt x="6329" y="7573"/>
                    <a:pt x="23665" y="7109"/>
                  </a:cubicBezTo>
                  <a:cubicBezTo>
                    <a:pt x="23665" y="7109"/>
                    <a:pt x="20807" y="3174"/>
                    <a:pt x="19712" y="1318"/>
                  </a:cubicBezTo>
                  <a:cubicBezTo>
                    <a:pt x="19563" y="1003"/>
                    <a:pt x="19415" y="539"/>
                    <a:pt x="192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8"/>
            <p:cNvSpPr/>
            <p:nvPr/>
          </p:nvSpPr>
          <p:spPr>
            <a:xfrm>
              <a:off x="710930" y="1277062"/>
              <a:ext cx="1817359" cy="1630915"/>
            </a:xfrm>
            <a:custGeom>
              <a:avLst/>
              <a:gdLst/>
              <a:ahLst/>
              <a:cxnLst/>
              <a:rect l="l" t="t" r="r" b="b"/>
              <a:pathLst>
                <a:path w="85232" h="76488" extrusionOk="0">
                  <a:moveTo>
                    <a:pt x="43088" y="0"/>
                  </a:moveTo>
                  <a:cubicBezTo>
                    <a:pt x="40351" y="0"/>
                    <a:pt x="37438" y="143"/>
                    <a:pt x="34338" y="456"/>
                  </a:cubicBezTo>
                  <a:cubicBezTo>
                    <a:pt x="32482" y="679"/>
                    <a:pt x="30551" y="920"/>
                    <a:pt x="28547" y="1217"/>
                  </a:cubicBezTo>
                  <a:cubicBezTo>
                    <a:pt x="28083" y="1292"/>
                    <a:pt x="27619" y="1384"/>
                    <a:pt x="27081" y="1533"/>
                  </a:cubicBezTo>
                  <a:cubicBezTo>
                    <a:pt x="6274" y="5932"/>
                    <a:pt x="1" y="31453"/>
                    <a:pt x="1782" y="50329"/>
                  </a:cubicBezTo>
                  <a:cubicBezTo>
                    <a:pt x="2488" y="57289"/>
                    <a:pt x="4177" y="63321"/>
                    <a:pt x="6664" y="67108"/>
                  </a:cubicBezTo>
                  <a:cubicBezTo>
                    <a:pt x="10673" y="73214"/>
                    <a:pt x="20807" y="76462"/>
                    <a:pt x="32333" y="76462"/>
                  </a:cubicBezTo>
                  <a:cubicBezTo>
                    <a:pt x="32796" y="76480"/>
                    <a:pt x="33261" y="76488"/>
                    <a:pt x="33730" y="76488"/>
                  </a:cubicBezTo>
                  <a:cubicBezTo>
                    <a:pt x="35761" y="76488"/>
                    <a:pt x="37840" y="76332"/>
                    <a:pt x="39906" y="76091"/>
                  </a:cubicBezTo>
                  <a:cubicBezTo>
                    <a:pt x="54383" y="74383"/>
                    <a:pt x="69380" y="67813"/>
                    <a:pt x="76805" y="55582"/>
                  </a:cubicBezTo>
                  <a:cubicBezTo>
                    <a:pt x="84155" y="43369"/>
                    <a:pt x="85231" y="31156"/>
                    <a:pt x="83449" y="22488"/>
                  </a:cubicBezTo>
                  <a:cubicBezTo>
                    <a:pt x="82521" y="17848"/>
                    <a:pt x="80665" y="14210"/>
                    <a:pt x="78661" y="12279"/>
                  </a:cubicBezTo>
                  <a:cubicBezTo>
                    <a:pt x="73951" y="7847"/>
                    <a:pt x="63376" y="0"/>
                    <a:pt x="43088" y="0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8"/>
            <p:cNvSpPr/>
            <p:nvPr/>
          </p:nvSpPr>
          <p:spPr>
            <a:xfrm>
              <a:off x="2534985" y="2121049"/>
              <a:ext cx="481270" cy="562381"/>
            </a:xfrm>
            <a:custGeom>
              <a:avLst/>
              <a:gdLst/>
              <a:ahLst/>
              <a:cxnLst/>
              <a:rect l="l" t="t" r="r" b="b"/>
              <a:pathLst>
                <a:path w="22571" h="26375" extrusionOk="0">
                  <a:moveTo>
                    <a:pt x="1" y="0"/>
                  </a:moveTo>
                  <a:lnTo>
                    <a:pt x="1" y="0"/>
                  </a:lnTo>
                  <a:cubicBezTo>
                    <a:pt x="75" y="390"/>
                    <a:pt x="149" y="780"/>
                    <a:pt x="223" y="1151"/>
                  </a:cubicBezTo>
                  <a:cubicBezTo>
                    <a:pt x="1782" y="9745"/>
                    <a:pt x="7573" y="20881"/>
                    <a:pt x="10747" y="26375"/>
                  </a:cubicBezTo>
                  <a:cubicBezTo>
                    <a:pt x="10747" y="26375"/>
                    <a:pt x="15926" y="23517"/>
                    <a:pt x="21735" y="19953"/>
                  </a:cubicBezTo>
                  <a:cubicBezTo>
                    <a:pt x="22032" y="19804"/>
                    <a:pt x="22348" y="19563"/>
                    <a:pt x="22570" y="19415"/>
                  </a:cubicBezTo>
                  <a:cubicBezTo>
                    <a:pt x="10283" y="17856"/>
                    <a:pt x="3082" y="6496"/>
                    <a:pt x="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8"/>
            <p:cNvSpPr/>
            <p:nvPr/>
          </p:nvSpPr>
          <p:spPr>
            <a:xfrm>
              <a:off x="2628783" y="2683409"/>
              <a:ext cx="168213" cy="201071"/>
            </a:xfrm>
            <a:custGeom>
              <a:avLst/>
              <a:gdLst/>
              <a:ahLst/>
              <a:cxnLst/>
              <a:rect l="l" t="t" r="r" b="b"/>
              <a:pathLst>
                <a:path w="7889" h="9430" extrusionOk="0">
                  <a:moveTo>
                    <a:pt x="3026" y="1"/>
                  </a:moveTo>
                  <a:lnTo>
                    <a:pt x="1" y="4938"/>
                  </a:lnTo>
                  <a:lnTo>
                    <a:pt x="1003" y="9430"/>
                  </a:lnTo>
                  <a:cubicBezTo>
                    <a:pt x="1003" y="9430"/>
                    <a:pt x="2488" y="9114"/>
                    <a:pt x="3416" y="8817"/>
                  </a:cubicBezTo>
                  <a:cubicBezTo>
                    <a:pt x="4028" y="8650"/>
                    <a:pt x="4715" y="8427"/>
                    <a:pt x="5179" y="8279"/>
                  </a:cubicBezTo>
                  <a:cubicBezTo>
                    <a:pt x="5959" y="7258"/>
                    <a:pt x="7889" y="3472"/>
                    <a:pt x="7889" y="3472"/>
                  </a:cubicBezTo>
                  <a:lnTo>
                    <a:pt x="3026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8"/>
            <p:cNvSpPr/>
            <p:nvPr/>
          </p:nvSpPr>
          <p:spPr>
            <a:xfrm>
              <a:off x="1732001" y="1689162"/>
              <a:ext cx="494703" cy="268450"/>
            </a:xfrm>
            <a:custGeom>
              <a:avLst/>
              <a:gdLst/>
              <a:ahLst/>
              <a:cxnLst/>
              <a:rect l="l" t="t" r="r" b="b"/>
              <a:pathLst>
                <a:path w="23201" h="12590" extrusionOk="0">
                  <a:moveTo>
                    <a:pt x="17130" y="0"/>
                  </a:moveTo>
                  <a:cubicBezTo>
                    <a:pt x="16771" y="0"/>
                    <a:pt x="16394" y="21"/>
                    <a:pt x="15999" y="61"/>
                  </a:cubicBezTo>
                  <a:lnTo>
                    <a:pt x="15461" y="154"/>
                  </a:lnTo>
                  <a:lnTo>
                    <a:pt x="15851" y="3476"/>
                  </a:lnTo>
                  <a:lnTo>
                    <a:pt x="16705" y="3309"/>
                  </a:lnTo>
                  <a:cubicBezTo>
                    <a:pt x="17169" y="3309"/>
                    <a:pt x="17633" y="3309"/>
                    <a:pt x="18004" y="3402"/>
                  </a:cubicBezTo>
                  <a:cubicBezTo>
                    <a:pt x="19099" y="3625"/>
                    <a:pt x="19712" y="4237"/>
                    <a:pt x="19860" y="5165"/>
                  </a:cubicBezTo>
                  <a:cubicBezTo>
                    <a:pt x="19953" y="5871"/>
                    <a:pt x="19712" y="6409"/>
                    <a:pt x="19322" y="6873"/>
                  </a:cubicBezTo>
                  <a:cubicBezTo>
                    <a:pt x="18858" y="7337"/>
                    <a:pt x="18319" y="7578"/>
                    <a:pt x="17633" y="7653"/>
                  </a:cubicBezTo>
                  <a:cubicBezTo>
                    <a:pt x="17434" y="7670"/>
                    <a:pt x="17231" y="7679"/>
                    <a:pt x="17024" y="7679"/>
                  </a:cubicBezTo>
                  <a:cubicBezTo>
                    <a:pt x="16342" y="7679"/>
                    <a:pt x="15617" y="7579"/>
                    <a:pt x="14849" y="7337"/>
                  </a:cubicBezTo>
                  <a:cubicBezTo>
                    <a:pt x="13605" y="6947"/>
                    <a:pt x="12213" y="6409"/>
                    <a:pt x="10672" y="5481"/>
                  </a:cubicBezTo>
                  <a:cubicBezTo>
                    <a:pt x="8965" y="4627"/>
                    <a:pt x="7796" y="3940"/>
                    <a:pt x="7035" y="3551"/>
                  </a:cubicBezTo>
                  <a:lnTo>
                    <a:pt x="5643" y="2771"/>
                  </a:lnTo>
                  <a:cubicBezTo>
                    <a:pt x="5179" y="2548"/>
                    <a:pt x="4789" y="2307"/>
                    <a:pt x="4399" y="2159"/>
                  </a:cubicBezTo>
                  <a:cubicBezTo>
                    <a:pt x="3619" y="1769"/>
                    <a:pt x="3155" y="1546"/>
                    <a:pt x="3081" y="1546"/>
                  </a:cubicBezTo>
                  <a:lnTo>
                    <a:pt x="0" y="1917"/>
                  </a:lnTo>
                  <a:lnTo>
                    <a:pt x="1299" y="12590"/>
                  </a:lnTo>
                  <a:lnTo>
                    <a:pt x="4547" y="12218"/>
                  </a:lnTo>
                  <a:lnTo>
                    <a:pt x="3786" y="5629"/>
                  </a:lnTo>
                  <a:cubicBezTo>
                    <a:pt x="3861" y="5629"/>
                    <a:pt x="3935" y="5629"/>
                    <a:pt x="4176" y="5722"/>
                  </a:cubicBezTo>
                  <a:cubicBezTo>
                    <a:pt x="4473" y="5871"/>
                    <a:pt x="5011" y="6186"/>
                    <a:pt x="5643" y="6483"/>
                  </a:cubicBezTo>
                  <a:lnTo>
                    <a:pt x="6645" y="6947"/>
                  </a:lnTo>
                  <a:cubicBezTo>
                    <a:pt x="7796" y="7578"/>
                    <a:pt x="8724" y="8042"/>
                    <a:pt x="9280" y="8265"/>
                  </a:cubicBezTo>
                  <a:cubicBezTo>
                    <a:pt x="11359" y="9434"/>
                    <a:pt x="12751" y="10121"/>
                    <a:pt x="13605" y="10437"/>
                  </a:cubicBezTo>
                  <a:cubicBezTo>
                    <a:pt x="14708" y="10786"/>
                    <a:pt x="15852" y="10956"/>
                    <a:pt x="17015" y="10956"/>
                  </a:cubicBezTo>
                  <a:cubicBezTo>
                    <a:pt x="17399" y="10956"/>
                    <a:pt x="17784" y="10937"/>
                    <a:pt x="18171" y="10901"/>
                  </a:cubicBezTo>
                  <a:cubicBezTo>
                    <a:pt x="19637" y="10734"/>
                    <a:pt x="20788" y="10047"/>
                    <a:pt x="21809" y="8878"/>
                  </a:cubicBezTo>
                  <a:cubicBezTo>
                    <a:pt x="22811" y="7727"/>
                    <a:pt x="23201" y="6409"/>
                    <a:pt x="23034" y="4943"/>
                  </a:cubicBezTo>
                  <a:cubicBezTo>
                    <a:pt x="22811" y="3309"/>
                    <a:pt x="22180" y="2084"/>
                    <a:pt x="21104" y="1231"/>
                  </a:cubicBezTo>
                  <a:cubicBezTo>
                    <a:pt x="20025" y="410"/>
                    <a:pt x="18748" y="0"/>
                    <a:pt x="17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8"/>
            <p:cNvSpPr/>
            <p:nvPr/>
          </p:nvSpPr>
          <p:spPr>
            <a:xfrm>
              <a:off x="1768015" y="1952068"/>
              <a:ext cx="494703" cy="260305"/>
            </a:xfrm>
            <a:custGeom>
              <a:avLst/>
              <a:gdLst/>
              <a:ahLst/>
              <a:cxnLst/>
              <a:rect l="l" t="t" r="r" b="b"/>
              <a:pathLst>
                <a:path w="23201" h="12208" extrusionOk="0">
                  <a:moveTo>
                    <a:pt x="17906" y="3334"/>
                  </a:moveTo>
                  <a:cubicBezTo>
                    <a:pt x="18299" y="3334"/>
                    <a:pt x="18647" y="3446"/>
                    <a:pt x="18951" y="3749"/>
                  </a:cubicBezTo>
                  <a:cubicBezTo>
                    <a:pt x="19415" y="4065"/>
                    <a:pt x="19656" y="4529"/>
                    <a:pt x="19730" y="4993"/>
                  </a:cubicBezTo>
                  <a:cubicBezTo>
                    <a:pt x="19804" y="5531"/>
                    <a:pt x="19656" y="6069"/>
                    <a:pt x="19266" y="6459"/>
                  </a:cubicBezTo>
                  <a:cubicBezTo>
                    <a:pt x="18951" y="6923"/>
                    <a:pt x="18561" y="7146"/>
                    <a:pt x="18023" y="7220"/>
                  </a:cubicBezTo>
                  <a:lnTo>
                    <a:pt x="5810" y="8612"/>
                  </a:lnTo>
                  <a:cubicBezTo>
                    <a:pt x="5709" y="8629"/>
                    <a:pt x="5611" y="8638"/>
                    <a:pt x="5514" y="8638"/>
                  </a:cubicBezTo>
                  <a:cubicBezTo>
                    <a:pt x="5097" y="8638"/>
                    <a:pt x="4720" y="8482"/>
                    <a:pt x="4343" y="8241"/>
                  </a:cubicBezTo>
                  <a:cubicBezTo>
                    <a:pt x="3954" y="7925"/>
                    <a:pt x="3712" y="7461"/>
                    <a:pt x="3638" y="6923"/>
                  </a:cubicBezTo>
                  <a:cubicBezTo>
                    <a:pt x="3564" y="6385"/>
                    <a:pt x="3712" y="5921"/>
                    <a:pt x="4028" y="5531"/>
                  </a:cubicBezTo>
                  <a:cubicBezTo>
                    <a:pt x="4418" y="5067"/>
                    <a:pt x="4807" y="4826"/>
                    <a:pt x="5346" y="4751"/>
                  </a:cubicBezTo>
                  <a:lnTo>
                    <a:pt x="17558" y="3359"/>
                  </a:lnTo>
                  <a:cubicBezTo>
                    <a:pt x="17678" y="3343"/>
                    <a:pt x="17794" y="3334"/>
                    <a:pt x="17906" y="3334"/>
                  </a:cubicBezTo>
                  <a:close/>
                  <a:moveTo>
                    <a:pt x="17792" y="1"/>
                  </a:moveTo>
                  <a:cubicBezTo>
                    <a:pt x="17563" y="1"/>
                    <a:pt x="17331" y="13"/>
                    <a:pt x="17094" y="37"/>
                  </a:cubicBezTo>
                  <a:lnTo>
                    <a:pt x="4882" y="1503"/>
                  </a:lnTo>
                  <a:cubicBezTo>
                    <a:pt x="3415" y="1652"/>
                    <a:pt x="2246" y="2357"/>
                    <a:pt x="1318" y="3508"/>
                  </a:cubicBezTo>
                  <a:cubicBezTo>
                    <a:pt x="390" y="4677"/>
                    <a:pt x="0" y="5995"/>
                    <a:pt x="241" y="7461"/>
                  </a:cubicBezTo>
                  <a:cubicBezTo>
                    <a:pt x="390" y="8927"/>
                    <a:pt x="1095" y="10097"/>
                    <a:pt x="2246" y="11025"/>
                  </a:cubicBezTo>
                  <a:cubicBezTo>
                    <a:pt x="3169" y="11821"/>
                    <a:pt x="4325" y="12207"/>
                    <a:pt x="5572" y="12207"/>
                  </a:cubicBezTo>
                  <a:cubicBezTo>
                    <a:pt x="5779" y="12207"/>
                    <a:pt x="5988" y="12197"/>
                    <a:pt x="6199" y="12176"/>
                  </a:cubicBezTo>
                  <a:lnTo>
                    <a:pt x="18338" y="10709"/>
                  </a:lnTo>
                  <a:cubicBezTo>
                    <a:pt x="19804" y="10468"/>
                    <a:pt x="21048" y="9856"/>
                    <a:pt x="21976" y="8705"/>
                  </a:cubicBezTo>
                  <a:cubicBezTo>
                    <a:pt x="22811" y="7535"/>
                    <a:pt x="23201" y="6218"/>
                    <a:pt x="23052" y="4751"/>
                  </a:cubicBezTo>
                  <a:cubicBezTo>
                    <a:pt x="22904" y="3285"/>
                    <a:pt x="22199" y="2041"/>
                    <a:pt x="21048" y="1113"/>
                  </a:cubicBezTo>
                  <a:cubicBezTo>
                    <a:pt x="20067" y="335"/>
                    <a:pt x="18982" y="1"/>
                    <a:pt x="177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8"/>
            <p:cNvSpPr/>
            <p:nvPr/>
          </p:nvSpPr>
          <p:spPr>
            <a:xfrm>
              <a:off x="1288344" y="1286785"/>
              <a:ext cx="418731" cy="1621192"/>
            </a:xfrm>
            <a:custGeom>
              <a:avLst/>
              <a:gdLst/>
              <a:ahLst/>
              <a:cxnLst/>
              <a:rect l="l" t="t" r="r" b="b"/>
              <a:pathLst>
                <a:path w="19638" h="76032" extrusionOk="0">
                  <a:moveTo>
                    <a:pt x="7258" y="0"/>
                  </a:moveTo>
                  <a:cubicBezTo>
                    <a:pt x="5402" y="223"/>
                    <a:pt x="3471" y="464"/>
                    <a:pt x="1467" y="761"/>
                  </a:cubicBezTo>
                  <a:cubicBezTo>
                    <a:pt x="1003" y="836"/>
                    <a:pt x="539" y="928"/>
                    <a:pt x="1" y="1077"/>
                  </a:cubicBezTo>
                  <a:cubicBezTo>
                    <a:pt x="4325" y="5791"/>
                    <a:pt x="10135" y="15777"/>
                    <a:pt x="11749" y="32778"/>
                  </a:cubicBezTo>
                  <a:cubicBezTo>
                    <a:pt x="13606" y="51655"/>
                    <a:pt x="8576" y="67895"/>
                    <a:pt x="5253" y="76006"/>
                  </a:cubicBezTo>
                  <a:cubicBezTo>
                    <a:pt x="5716" y="76024"/>
                    <a:pt x="6181" y="76032"/>
                    <a:pt x="6650" y="76032"/>
                  </a:cubicBezTo>
                  <a:cubicBezTo>
                    <a:pt x="8681" y="76032"/>
                    <a:pt x="10760" y="75876"/>
                    <a:pt x="12826" y="75635"/>
                  </a:cubicBezTo>
                  <a:cubicBezTo>
                    <a:pt x="15146" y="69046"/>
                    <a:pt x="19638" y="53121"/>
                    <a:pt x="18246" y="32481"/>
                  </a:cubicBezTo>
                  <a:cubicBezTo>
                    <a:pt x="17169" y="16148"/>
                    <a:pt x="11601" y="5717"/>
                    <a:pt x="7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8"/>
            <p:cNvSpPr/>
            <p:nvPr/>
          </p:nvSpPr>
          <p:spPr>
            <a:xfrm>
              <a:off x="1561826" y="1756541"/>
              <a:ext cx="945077" cy="1142993"/>
            </a:xfrm>
            <a:custGeom>
              <a:avLst/>
              <a:gdLst/>
              <a:ahLst/>
              <a:cxnLst/>
              <a:rect l="l" t="t" r="r" b="b"/>
              <a:pathLst>
                <a:path w="44323" h="53605" extrusionOk="0">
                  <a:moveTo>
                    <a:pt x="43543" y="1"/>
                  </a:moveTo>
                  <a:cubicBezTo>
                    <a:pt x="41297" y="3323"/>
                    <a:pt x="37678" y="8279"/>
                    <a:pt x="32648" y="13457"/>
                  </a:cubicBezTo>
                  <a:cubicBezTo>
                    <a:pt x="32648" y="13606"/>
                    <a:pt x="32722" y="13773"/>
                    <a:pt x="32722" y="13921"/>
                  </a:cubicBezTo>
                  <a:cubicBezTo>
                    <a:pt x="32871" y="15388"/>
                    <a:pt x="32481" y="16705"/>
                    <a:pt x="31646" y="17875"/>
                  </a:cubicBezTo>
                  <a:cubicBezTo>
                    <a:pt x="30718" y="19026"/>
                    <a:pt x="29474" y="19638"/>
                    <a:pt x="28008" y="19879"/>
                  </a:cubicBezTo>
                  <a:lnTo>
                    <a:pt x="25224" y="20195"/>
                  </a:lnTo>
                  <a:cubicBezTo>
                    <a:pt x="19581" y="24668"/>
                    <a:pt x="12844" y="28770"/>
                    <a:pt x="4956" y="31238"/>
                  </a:cubicBezTo>
                  <a:cubicBezTo>
                    <a:pt x="3805" y="41614"/>
                    <a:pt x="1485" y="49428"/>
                    <a:pt x="0" y="53604"/>
                  </a:cubicBezTo>
                  <a:cubicBezTo>
                    <a:pt x="14477" y="51896"/>
                    <a:pt x="29474" y="45326"/>
                    <a:pt x="36899" y="33095"/>
                  </a:cubicBezTo>
                  <a:cubicBezTo>
                    <a:pt x="42318" y="24204"/>
                    <a:pt x="44323" y="15313"/>
                    <a:pt x="44323" y="7741"/>
                  </a:cubicBezTo>
                  <a:cubicBezTo>
                    <a:pt x="44323" y="4957"/>
                    <a:pt x="44007" y="2321"/>
                    <a:pt x="43543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8"/>
            <p:cNvSpPr/>
            <p:nvPr/>
          </p:nvSpPr>
          <p:spPr>
            <a:xfrm>
              <a:off x="2099643" y="2043478"/>
              <a:ext cx="163074" cy="143671"/>
            </a:xfrm>
            <a:custGeom>
              <a:avLst/>
              <a:gdLst/>
              <a:ahLst/>
              <a:cxnLst/>
              <a:rect l="l" t="t" r="r" b="b"/>
              <a:pathLst>
                <a:path w="7648" h="6738" extrusionOk="0">
                  <a:moveTo>
                    <a:pt x="7425" y="0"/>
                  </a:moveTo>
                  <a:cubicBezTo>
                    <a:pt x="5254" y="2246"/>
                    <a:pt x="2785" y="4566"/>
                    <a:pt x="1" y="6738"/>
                  </a:cubicBezTo>
                  <a:lnTo>
                    <a:pt x="2785" y="6422"/>
                  </a:lnTo>
                  <a:cubicBezTo>
                    <a:pt x="4251" y="6181"/>
                    <a:pt x="5495" y="5569"/>
                    <a:pt x="6423" y="4418"/>
                  </a:cubicBezTo>
                  <a:cubicBezTo>
                    <a:pt x="7258" y="3248"/>
                    <a:pt x="7648" y="1931"/>
                    <a:pt x="7499" y="464"/>
                  </a:cubicBezTo>
                  <a:cubicBezTo>
                    <a:pt x="7499" y="316"/>
                    <a:pt x="7425" y="149"/>
                    <a:pt x="7425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8"/>
            <p:cNvSpPr/>
            <p:nvPr/>
          </p:nvSpPr>
          <p:spPr>
            <a:xfrm>
              <a:off x="748927" y="2350181"/>
              <a:ext cx="775307" cy="557264"/>
            </a:xfrm>
            <a:custGeom>
              <a:avLst/>
              <a:gdLst/>
              <a:ahLst/>
              <a:cxnLst/>
              <a:rect l="l" t="t" r="r" b="b"/>
              <a:pathLst>
                <a:path w="36361" h="26135" extrusionOk="0">
                  <a:moveTo>
                    <a:pt x="0" y="1"/>
                  </a:moveTo>
                  <a:lnTo>
                    <a:pt x="0" y="1"/>
                  </a:lnTo>
                  <a:cubicBezTo>
                    <a:pt x="706" y="6961"/>
                    <a:pt x="2395" y="12993"/>
                    <a:pt x="4882" y="16780"/>
                  </a:cubicBezTo>
                  <a:cubicBezTo>
                    <a:pt x="8891" y="22886"/>
                    <a:pt x="19025" y="26134"/>
                    <a:pt x="30551" y="26134"/>
                  </a:cubicBezTo>
                  <a:cubicBezTo>
                    <a:pt x="32482" y="21494"/>
                    <a:pt x="34969" y="14070"/>
                    <a:pt x="36361" y="5031"/>
                  </a:cubicBezTo>
                  <a:lnTo>
                    <a:pt x="36361" y="5031"/>
                  </a:lnTo>
                  <a:cubicBezTo>
                    <a:pt x="33261" y="5569"/>
                    <a:pt x="30013" y="5885"/>
                    <a:pt x="26616" y="5885"/>
                  </a:cubicBezTo>
                  <a:cubicBezTo>
                    <a:pt x="18561" y="5885"/>
                    <a:pt x="9745" y="417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8"/>
            <p:cNvSpPr/>
            <p:nvPr/>
          </p:nvSpPr>
          <p:spPr>
            <a:xfrm>
              <a:off x="1400351" y="2422613"/>
              <a:ext cx="267150" cy="484831"/>
            </a:xfrm>
            <a:custGeom>
              <a:avLst/>
              <a:gdLst/>
              <a:ahLst/>
              <a:cxnLst/>
              <a:rect l="l" t="t" r="r" b="b"/>
              <a:pathLst>
                <a:path w="12529" h="22738" extrusionOk="0">
                  <a:moveTo>
                    <a:pt x="12529" y="0"/>
                  </a:moveTo>
                  <a:lnTo>
                    <a:pt x="12529" y="0"/>
                  </a:lnTo>
                  <a:cubicBezTo>
                    <a:pt x="10357" y="632"/>
                    <a:pt x="8130" y="1244"/>
                    <a:pt x="5810" y="1634"/>
                  </a:cubicBezTo>
                  <a:cubicBezTo>
                    <a:pt x="4418" y="10673"/>
                    <a:pt x="1931" y="18097"/>
                    <a:pt x="0" y="22737"/>
                  </a:cubicBezTo>
                  <a:lnTo>
                    <a:pt x="149" y="22737"/>
                  </a:lnTo>
                  <a:cubicBezTo>
                    <a:pt x="2636" y="22737"/>
                    <a:pt x="5104" y="22663"/>
                    <a:pt x="7573" y="22366"/>
                  </a:cubicBezTo>
                  <a:cubicBezTo>
                    <a:pt x="9058" y="18190"/>
                    <a:pt x="11378" y="10376"/>
                    <a:pt x="12529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8" name="Google Shape;1138;p58"/>
          <p:cNvSpPr txBox="1">
            <a:spLocks noGrp="1"/>
          </p:cNvSpPr>
          <p:nvPr>
            <p:ph type="subTitle" idx="1"/>
          </p:nvPr>
        </p:nvSpPr>
        <p:spPr>
          <a:xfrm>
            <a:off x="1221967" y="-126270"/>
            <a:ext cx="7052173" cy="13266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THANK YOU</a:t>
            </a:r>
            <a:endParaRPr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172655" y="1798762"/>
            <a:ext cx="1678557" cy="2463250"/>
            <a:chOff x="7314038" y="627942"/>
            <a:chExt cx="1678557" cy="2463250"/>
          </a:xfrm>
        </p:grpSpPr>
        <p:pic>
          <p:nvPicPr>
            <p:cNvPr id="56" name="图片 11"/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06" t="43511" r="59394" b="28211"/>
            <a:stretch/>
          </p:blipFill>
          <p:spPr>
            <a:xfrm>
              <a:off x="7314038" y="627942"/>
              <a:ext cx="1678557" cy="2463250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8013510" y="1443462"/>
              <a:ext cx="441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  <a:latin typeface="Snap ITC" panose="04040A07060A02020202" pitchFamily="82" charset="0"/>
                </a:rPr>
                <a:t>4</a:t>
              </a:r>
            </a:p>
          </p:txBody>
        </p:sp>
      </p:grpSp>
      <p:sp>
        <p:nvSpPr>
          <p:cNvPr id="58" name="Rectangle 57">
            <a:hlinkClick r:id="rId38" action="ppaction://hlinksldjump"/>
          </p:cNvPr>
          <p:cNvSpPr/>
          <p:nvPr/>
        </p:nvSpPr>
        <p:spPr>
          <a:xfrm>
            <a:off x="7142567" y="4383958"/>
            <a:ext cx="1680882" cy="51435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9025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C5E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0" y="20211"/>
            <a:ext cx="9172625" cy="6609686"/>
          </a:xfrm>
          <a:prstGeom prst="rect">
            <a:avLst/>
          </a:prstGeom>
        </p:spPr>
      </p:pic>
      <p:grpSp>
        <p:nvGrpSpPr>
          <p:cNvPr id="262" name="Google Shape;262;p46"/>
          <p:cNvGrpSpPr/>
          <p:nvPr/>
        </p:nvGrpSpPr>
        <p:grpSpPr>
          <a:xfrm>
            <a:off x="2556753" y="3712762"/>
            <a:ext cx="4030493" cy="1166665"/>
            <a:chOff x="2556751" y="3668225"/>
            <a:chExt cx="4030493" cy="799030"/>
          </a:xfrm>
        </p:grpSpPr>
        <p:sp>
          <p:nvSpPr>
            <p:cNvPr id="263" name="Google Shape;263;p46"/>
            <p:cNvSpPr/>
            <p:nvPr/>
          </p:nvSpPr>
          <p:spPr>
            <a:xfrm>
              <a:off x="6024493" y="3852009"/>
              <a:ext cx="562751" cy="615245"/>
            </a:xfrm>
            <a:custGeom>
              <a:avLst/>
              <a:gdLst/>
              <a:ahLst/>
              <a:cxnLst/>
              <a:rect l="l" t="t" r="r" b="b"/>
              <a:pathLst>
                <a:path w="3356" h="3669" extrusionOk="0">
                  <a:moveTo>
                    <a:pt x="1" y="1"/>
                  </a:moveTo>
                  <a:lnTo>
                    <a:pt x="1" y="3669"/>
                  </a:lnTo>
                  <a:lnTo>
                    <a:pt x="3355" y="3669"/>
                  </a:lnTo>
                  <a:lnTo>
                    <a:pt x="2259" y="1801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6"/>
            <p:cNvSpPr/>
            <p:nvPr/>
          </p:nvSpPr>
          <p:spPr>
            <a:xfrm>
              <a:off x="6017115" y="4191238"/>
              <a:ext cx="198036" cy="276014"/>
            </a:xfrm>
            <a:custGeom>
              <a:avLst/>
              <a:gdLst/>
              <a:ahLst/>
              <a:cxnLst/>
              <a:rect l="l" t="t" r="r" b="b"/>
              <a:pathLst>
                <a:path w="1181" h="1646" extrusionOk="0">
                  <a:moveTo>
                    <a:pt x="1" y="0"/>
                  </a:moveTo>
                  <a:lnTo>
                    <a:pt x="45" y="1646"/>
                  </a:lnTo>
                  <a:lnTo>
                    <a:pt x="1181" y="6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6"/>
            <p:cNvSpPr/>
            <p:nvPr/>
          </p:nvSpPr>
          <p:spPr>
            <a:xfrm>
              <a:off x="2556751" y="3852009"/>
              <a:ext cx="563254" cy="615245"/>
            </a:xfrm>
            <a:custGeom>
              <a:avLst/>
              <a:gdLst/>
              <a:ahLst/>
              <a:cxnLst/>
              <a:rect l="l" t="t" r="r" b="b"/>
              <a:pathLst>
                <a:path w="3359" h="3669" extrusionOk="0">
                  <a:moveTo>
                    <a:pt x="0" y="1"/>
                  </a:moveTo>
                  <a:lnTo>
                    <a:pt x="1096" y="1801"/>
                  </a:lnTo>
                  <a:lnTo>
                    <a:pt x="0" y="3669"/>
                  </a:lnTo>
                  <a:lnTo>
                    <a:pt x="3358" y="366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6"/>
            <p:cNvSpPr/>
            <p:nvPr/>
          </p:nvSpPr>
          <p:spPr>
            <a:xfrm>
              <a:off x="2929348" y="4191238"/>
              <a:ext cx="198036" cy="276014"/>
            </a:xfrm>
            <a:custGeom>
              <a:avLst/>
              <a:gdLst/>
              <a:ahLst/>
              <a:cxnLst/>
              <a:rect l="l" t="t" r="r" b="b"/>
              <a:pathLst>
                <a:path w="1181" h="1646" extrusionOk="0">
                  <a:moveTo>
                    <a:pt x="1180" y="0"/>
                  </a:moveTo>
                  <a:lnTo>
                    <a:pt x="0" y="634"/>
                  </a:lnTo>
                  <a:lnTo>
                    <a:pt x="1136" y="1646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6"/>
            <p:cNvSpPr/>
            <p:nvPr/>
          </p:nvSpPr>
          <p:spPr>
            <a:xfrm>
              <a:off x="2936056" y="3668225"/>
              <a:ext cx="3279080" cy="629499"/>
            </a:xfrm>
            <a:custGeom>
              <a:avLst/>
              <a:gdLst/>
              <a:ahLst/>
              <a:cxnLst/>
              <a:rect l="l" t="t" r="r" b="b"/>
              <a:pathLst>
                <a:path w="19555" h="3754" extrusionOk="0">
                  <a:moveTo>
                    <a:pt x="1" y="1"/>
                  </a:moveTo>
                  <a:lnTo>
                    <a:pt x="1" y="3753"/>
                  </a:lnTo>
                  <a:lnTo>
                    <a:pt x="19555" y="3753"/>
                  </a:lnTo>
                  <a:lnTo>
                    <a:pt x="195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Google Shape;268;p46"/>
          <p:cNvSpPr txBox="1">
            <a:spLocks noGrp="1"/>
          </p:cNvSpPr>
          <p:nvPr>
            <p:ph type="ctrTitle"/>
          </p:nvPr>
        </p:nvSpPr>
        <p:spPr>
          <a:xfrm>
            <a:off x="1423537" y="336848"/>
            <a:ext cx="6464539" cy="22827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7</a:t>
            </a:r>
            <a:b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MY FAVOURITE </a:t>
            </a:r>
            <a:b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SPORT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9" name="Google Shape;269;p46"/>
          <p:cNvSpPr txBox="1">
            <a:spLocks noGrp="1"/>
          </p:cNvSpPr>
          <p:nvPr>
            <p:ph type="subTitle" idx="1"/>
          </p:nvPr>
        </p:nvSpPr>
        <p:spPr>
          <a:xfrm>
            <a:off x="3114150" y="3748063"/>
            <a:ext cx="2915700" cy="923806"/>
          </a:xfrm>
          <a:prstGeom prst="rect">
            <a:avLst/>
          </a:prstGeom>
        </p:spPr>
        <p:txBody>
          <a:bodyPr spcFirstLastPara="1" wrap="square" lIns="36575" tIns="36575" rIns="36575" bIns="36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omic Sans MS" panose="030F0702030302020204" pitchFamily="66" charset="0"/>
                <a:sym typeface="Montserrat Medium"/>
              </a:rPr>
              <a:t>Lesson 3. </a:t>
            </a:r>
            <a:r>
              <a:rPr lang="en" sz="2400" dirty="0">
                <a:latin typeface="Comic Sans MS" panose="030F0702030302020204" pitchFamily="66" charset="0"/>
              </a:rPr>
              <a:t>T</a:t>
            </a:r>
            <a:r>
              <a:rPr lang="en" sz="2400" dirty="0">
                <a:latin typeface="Comic Sans MS" panose="030F0702030302020204" pitchFamily="66" charset="0"/>
                <a:sym typeface="Montserrat Medium"/>
              </a:rPr>
              <a:t>ask 4,5,6</a:t>
            </a:r>
            <a:endParaRPr sz="2400" dirty="0">
              <a:latin typeface="Comic Sans MS" panose="030F0702030302020204" pitchFamily="66" charset="0"/>
              <a:sym typeface="Montserrat Medium"/>
            </a:endParaRPr>
          </a:p>
        </p:txBody>
      </p:sp>
      <p:grpSp>
        <p:nvGrpSpPr>
          <p:cNvPr id="270" name="Google Shape;270;p46"/>
          <p:cNvGrpSpPr/>
          <p:nvPr/>
        </p:nvGrpSpPr>
        <p:grpSpPr>
          <a:xfrm>
            <a:off x="116016" y="1926743"/>
            <a:ext cx="1926228" cy="3216757"/>
            <a:chOff x="6358528" y="1302182"/>
            <a:chExt cx="2300248" cy="3841362"/>
          </a:xfrm>
        </p:grpSpPr>
        <p:sp>
          <p:nvSpPr>
            <p:cNvPr id="271" name="Google Shape;271;p46"/>
            <p:cNvSpPr/>
            <p:nvPr/>
          </p:nvSpPr>
          <p:spPr>
            <a:xfrm>
              <a:off x="8261350" y="3156776"/>
              <a:ext cx="397426" cy="944431"/>
            </a:xfrm>
            <a:custGeom>
              <a:avLst/>
              <a:gdLst/>
              <a:ahLst/>
              <a:cxnLst/>
              <a:rect l="l" t="t" r="r" b="b"/>
              <a:pathLst>
                <a:path w="2192" h="5209" extrusionOk="0">
                  <a:moveTo>
                    <a:pt x="1265" y="0"/>
                  </a:moveTo>
                  <a:lnTo>
                    <a:pt x="435" y="644"/>
                  </a:lnTo>
                  <a:lnTo>
                    <a:pt x="294" y="1180"/>
                  </a:lnTo>
                  <a:cubicBezTo>
                    <a:pt x="294" y="1180"/>
                    <a:pt x="310" y="1318"/>
                    <a:pt x="280" y="1588"/>
                  </a:cubicBezTo>
                  <a:cubicBezTo>
                    <a:pt x="280" y="1686"/>
                    <a:pt x="267" y="1811"/>
                    <a:pt x="253" y="1952"/>
                  </a:cubicBezTo>
                  <a:cubicBezTo>
                    <a:pt x="182" y="2431"/>
                    <a:pt x="337" y="2697"/>
                    <a:pt x="337" y="3088"/>
                  </a:cubicBezTo>
                  <a:cubicBezTo>
                    <a:pt x="351" y="3314"/>
                    <a:pt x="310" y="3510"/>
                    <a:pt x="253" y="3722"/>
                  </a:cubicBezTo>
                  <a:cubicBezTo>
                    <a:pt x="209" y="3864"/>
                    <a:pt x="169" y="4002"/>
                    <a:pt x="125" y="4157"/>
                  </a:cubicBezTo>
                  <a:cubicBezTo>
                    <a:pt x="0" y="4521"/>
                    <a:pt x="745" y="5196"/>
                    <a:pt x="745" y="5196"/>
                  </a:cubicBezTo>
                  <a:cubicBezTo>
                    <a:pt x="745" y="5196"/>
                    <a:pt x="773" y="5208"/>
                    <a:pt x="819" y="5208"/>
                  </a:cubicBezTo>
                  <a:cubicBezTo>
                    <a:pt x="926" y="5208"/>
                    <a:pt x="1133" y="5139"/>
                    <a:pt x="1322" y="4676"/>
                  </a:cubicBezTo>
                  <a:cubicBezTo>
                    <a:pt x="1389" y="4481"/>
                    <a:pt x="1447" y="4299"/>
                    <a:pt x="1504" y="4117"/>
                  </a:cubicBezTo>
                  <a:cubicBezTo>
                    <a:pt x="1629" y="3709"/>
                    <a:pt x="1699" y="3358"/>
                    <a:pt x="1841" y="3088"/>
                  </a:cubicBezTo>
                  <a:cubicBezTo>
                    <a:pt x="2050" y="2711"/>
                    <a:pt x="2192" y="1672"/>
                    <a:pt x="2107" y="1305"/>
                  </a:cubicBezTo>
                  <a:lnTo>
                    <a:pt x="2037" y="941"/>
                  </a:lnTo>
                  <a:cubicBezTo>
                    <a:pt x="2037" y="941"/>
                    <a:pt x="1996" y="661"/>
                    <a:pt x="1855" y="435"/>
                  </a:cubicBezTo>
                  <a:cubicBezTo>
                    <a:pt x="1841" y="408"/>
                    <a:pt x="1811" y="364"/>
                    <a:pt x="1784" y="337"/>
                  </a:cubicBezTo>
                  <a:cubicBezTo>
                    <a:pt x="1602" y="98"/>
                    <a:pt x="1265" y="0"/>
                    <a:pt x="1265" y="0"/>
                  </a:cubicBezTo>
                  <a:close/>
                </a:path>
              </a:pathLst>
            </a:custGeom>
            <a:solidFill>
              <a:srgbClr val="D47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6"/>
            <p:cNvSpPr/>
            <p:nvPr/>
          </p:nvSpPr>
          <p:spPr>
            <a:xfrm>
              <a:off x="8261350" y="3831421"/>
              <a:ext cx="272686" cy="269786"/>
            </a:xfrm>
            <a:custGeom>
              <a:avLst/>
              <a:gdLst/>
              <a:ahLst/>
              <a:cxnLst/>
              <a:rect l="l" t="t" r="r" b="b"/>
              <a:pathLst>
                <a:path w="1504" h="1488" extrusionOk="0">
                  <a:moveTo>
                    <a:pt x="307" y="1"/>
                  </a:moveTo>
                  <a:cubicBezTo>
                    <a:pt x="290" y="1"/>
                    <a:pt x="271" y="1"/>
                    <a:pt x="253" y="1"/>
                  </a:cubicBezTo>
                  <a:cubicBezTo>
                    <a:pt x="209" y="143"/>
                    <a:pt x="169" y="281"/>
                    <a:pt x="125" y="436"/>
                  </a:cubicBezTo>
                  <a:cubicBezTo>
                    <a:pt x="0" y="800"/>
                    <a:pt x="745" y="1475"/>
                    <a:pt x="745" y="1475"/>
                  </a:cubicBezTo>
                  <a:cubicBezTo>
                    <a:pt x="745" y="1475"/>
                    <a:pt x="773" y="1487"/>
                    <a:pt x="819" y="1487"/>
                  </a:cubicBezTo>
                  <a:cubicBezTo>
                    <a:pt x="926" y="1487"/>
                    <a:pt x="1133" y="1418"/>
                    <a:pt x="1322" y="955"/>
                  </a:cubicBezTo>
                  <a:cubicBezTo>
                    <a:pt x="1389" y="760"/>
                    <a:pt x="1447" y="578"/>
                    <a:pt x="1504" y="396"/>
                  </a:cubicBezTo>
                  <a:cubicBezTo>
                    <a:pt x="1285" y="216"/>
                    <a:pt x="906" y="1"/>
                    <a:pt x="307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6"/>
            <p:cNvSpPr/>
            <p:nvPr/>
          </p:nvSpPr>
          <p:spPr>
            <a:xfrm>
              <a:off x="8312116" y="3156776"/>
              <a:ext cx="285559" cy="288098"/>
            </a:xfrm>
            <a:custGeom>
              <a:avLst/>
              <a:gdLst/>
              <a:ahLst/>
              <a:cxnLst/>
              <a:rect l="l" t="t" r="r" b="b"/>
              <a:pathLst>
                <a:path w="1575" h="1589" extrusionOk="0">
                  <a:moveTo>
                    <a:pt x="985" y="0"/>
                  </a:moveTo>
                  <a:lnTo>
                    <a:pt x="155" y="644"/>
                  </a:lnTo>
                  <a:lnTo>
                    <a:pt x="14" y="1180"/>
                  </a:lnTo>
                  <a:cubicBezTo>
                    <a:pt x="14" y="1180"/>
                    <a:pt x="30" y="1318"/>
                    <a:pt x="0" y="1588"/>
                  </a:cubicBezTo>
                  <a:cubicBezTo>
                    <a:pt x="155" y="1571"/>
                    <a:pt x="324" y="1531"/>
                    <a:pt x="550" y="1420"/>
                  </a:cubicBezTo>
                  <a:cubicBezTo>
                    <a:pt x="1011" y="1207"/>
                    <a:pt x="1392" y="702"/>
                    <a:pt x="1575" y="435"/>
                  </a:cubicBezTo>
                  <a:cubicBezTo>
                    <a:pt x="1561" y="408"/>
                    <a:pt x="1531" y="364"/>
                    <a:pt x="1504" y="337"/>
                  </a:cubicBezTo>
                  <a:cubicBezTo>
                    <a:pt x="1322" y="98"/>
                    <a:pt x="985" y="0"/>
                    <a:pt x="985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6"/>
            <p:cNvSpPr/>
            <p:nvPr/>
          </p:nvSpPr>
          <p:spPr>
            <a:xfrm>
              <a:off x="8164713" y="2662169"/>
              <a:ext cx="420089" cy="716527"/>
            </a:xfrm>
            <a:custGeom>
              <a:avLst/>
              <a:gdLst/>
              <a:ahLst/>
              <a:cxnLst/>
              <a:rect l="l" t="t" r="r" b="b"/>
              <a:pathLst>
                <a:path w="2317" h="3952" extrusionOk="0">
                  <a:moveTo>
                    <a:pt x="1403" y="1"/>
                  </a:moveTo>
                  <a:lnTo>
                    <a:pt x="41" y="200"/>
                  </a:lnTo>
                  <a:cubicBezTo>
                    <a:pt x="41" y="200"/>
                    <a:pt x="1" y="2236"/>
                    <a:pt x="139" y="2671"/>
                  </a:cubicBezTo>
                  <a:cubicBezTo>
                    <a:pt x="237" y="2937"/>
                    <a:pt x="365" y="3106"/>
                    <a:pt x="462" y="3234"/>
                  </a:cubicBezTo>
                  <a:cubicBezTo>
                    <a:pt x="520" y="3318"/>
                    <a:pt x="591" y="3372"/>
                    <a:pt x="618" y="3430"/>
                  </a:cubicBezTo>
                  <a:cubicBezTo>
                    <a:pt x="715" y="3585"/>
                    <a:pt x="827" y="3908"/>
                    <a:pt x="827" y="3908"/>
                  </a:cubicBezTo>
                  <a:cubicBezTo>
                    <a:pt x="827" y="3908"/>
                    <a:pt x="846" y="3952"/>
                    <a:pt x="963" y="3952"/>
                  </a:cubicBezTo>
                  <a:cubicBezTo>
                    <a:pt x="1021" y="3952"/>
                    <a:pt x="1104" y="3941"/>
                    <a:pt x="1221" y="3908"/>
                  </a:cubicBezTo>
                  <a:cubicBezTo>
                    <a:pt x="1585" y="3824"/>
                    <a:pt x="2317" y="3065"/>
                    <a:pt x="2317" y="3065"/>
                  </a:cubicBezTo>
                  <a:cubicBezTo>
                    <a:pt x="2290" y="2782"/>
                    <a:pt x="2108" y="2334"/>
                    <a:pt x="1966" y="2041"/>
                  </a:cubicBezTo>
                  <a:cubicBezTo>
                    <a:pt x="1811" y="1744"/>
                    <a:pt x="1713" y="1477"/>
                    <a:pt x="1642" y="1056"/>
                  </a:cubicBezTo>
                  <a:cubicBezTo>
                    <a:pt x="1615" y="874"/>
                    <a:pt x="1572" y="675"/>
                    <a:pt x="1531" y="493"/>
                  </a:cubicBezTo>
                  <a:cubicBezTo>
                    <a:pt x="1474" y="240"/>
                    <a:pt x="1417" y="31"/>
                    <a:pt x="140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6"/>
            <p:cNvSpPr/>
            <p:nvPr/>
          </p:nvSpPr>
          <p:spPr>
            <a:xfrm>
              <a:off x="8164713" y="2662169"/>
              <a:ext cx="277763" cy="586348"/>
            </a:xfrm>
            <a:custGeom>
              <a:avLst/>
              <a:gdLst/>
              <a:ahLst/>
              <a:cxnLst/>
              <a:rect l="l" t="t" r="r" b="b"/>
              <a:pathLst>
                <a:path w="1532" h="3234" extrusionOk="0">
                  <a:moveTo>
                    <a:pt x="1403" y="1"/>
                  </a:moveTo>
                  <a:lnTo>
                    <a:pt x="41" y="200"/>
                  </a:lnTo>
                  <a:cubicBezTo>
                    <a:pt x="41" y="200"/>
                    <a:pt x="1" y="2236"/>
                    <a:pt x="139" y="2671"/>
                  </a:cubicBezTo>
                  <a:cubicBezTo>
                    <a:pt x="237" y="2937"/>
                    <a:pt x="365" y="3106"/>
                    <a:pt x="462" y="3234"/>
                  </a:cubicBezTo>
                  <a:cubicBezTo>
                    <a:pt x="506" y="2910"/>
                    <a:pt x="644" y="2728"/>
                    <a:pt x="928" y="2152"/>
                  </a:cubicBezTo>
                  <a:cubicBezTo>
                    <a:pt x="1265" y="1464"/>
                    <a:pt x="1137" y="985"/>
                    <a:pt x="1137" y="985"/>
                  </a:cubicBezTo>
                  <a:cubicBezTo>
                    <a:pt x="1221" y="803"/>
                    <a:pt x="1390" y="621"/>
                    <a:pt x="1531" y="493"/>
                  </a:cubicBezTo>
                  <a:cubicBezTo>
                    <a:pt x="1474" y="240"/>
                    <a:pt x="1417" y="31"/>
                    <a:pt x="1403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6"/>
            <p:cNvSpPr/>
            <p:nvPr/>
          </p:nvSpPr>
          <p:spPr>
            <a:xfrm>
              <a:off x="8071521" y="2155233"/>
              <a:ext cx="441846" cy="685705"/>
            </a:xfrm>
            <a:custGeom>
              <a:avLst/>
              <a:gdLst/>
              <a:ahLst/>
              <a:cxnLst/>
              <a:rect l="l" t="t" r="r" b="b"/>
              <a:pathLst>
                <a:path w="2437" h="3782" extrusionOk="0">
                  <a:moveTo>
                    <a:pt x="411" y="1"/>
                  </a:moveTo>
                  <a:cubicBezTo>
                    <a:pt x="157" y="1"/>
                    <a:pt x="0" y="59"/>
                    <a:pt x="22" y="59"/>
                  </a:cubicBezTo>
                  <a:cubicBezTo>
                    <a:pt x="724" y="100"/>
                    <a:pt x="1172" y="1479"/>
                    <a:pt x="1172" y="1479"/>
                  </a:cubicBezTo>
                  <a:lnTo>
                    <a:pt x="1243" y="2628"/>
                  </a:lnTo>
                  <a:lnTo>
                    <a:pt x="1314" y="3781"/>
                  </a:lnTo>
                  <a:cubicBezTo>
                    <a:pt x="1411" y="3586"/>
                    <a:pt x="1610" y="3431"/>
                    <a:pt x="1779" y="3303"/>
                  </a:cubicBezTo>
                  <a:cubicBezTo>
                    <a:pt x="1988" y="3151"/>
                    <a:pt x="2183" y="3067"/>
                    <a:pt x="2183" y="3067"/>
                  </a:cubicBezTo>
                  <a:cubicBezTo>
                    <a:pt x="2436" y="2207"/>
                    <a:pt x="2285" y="1465"/>
                    <a:pt x="1974" y="943"/>
                  </a:cubicBezTo>
                  <a:cubicBezTo>
                    <a:pt x="1748" y="551"/>
                    <a:pt x="1442" y="268"/>
                    <a:pt x="1158" y="157"/>
                  </a:cubicBezTo>
                  <a:cubicBezTo>
                    <a:pt x="1003" y="86"/>
                    <a:pt x="865" y="46"/>
                    <a:pt x="737" y="32"/>
                  </a:cubicBezTo>
                  <a:cubicBezTo>
                    <a:pt x="618" y="9"/>
                    <a:pt x="508" y="1"/>
                    <a:pt x="411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6"/>
            <p:cNvSpPr/>
            <p:nvPr/>
          </p:nvSpPr>
          <p:spPr>
            <a:xfrm>
              <a:off x="8071521" y="2155233"/>
              <a:ext cx="441846" cy="685705"/>
            </a:xfrm>
            <a:custGeom>
              <a:avLst/>
              <a:gdLst/>
              <a:ahLst/>
              <a:cxnLst/>
              <a:rect l="l" t="t" r="r" b="b"/>
              <a:pathLst>
                <a:path w="2437" h="3782" extrusionOk="0">
                  <a:moveTo>
                    <a:pt x="411" y="1"/>
                  </a:moveTo>
                  <a:cubicBezTo>
                    <a:pt x="157" y="1"/>
                    <a:pt x="0" y="59"/>
                    <a:pt x="22" y="59"/>
                  </a:cubicBezTo>
                  <a:cubicBezTo>
                    <a:pt x="724" y="100"/>
                    <a:pt x="1172" y="1479"/>
                    <a:pt x="1172" y="1479"/>
                  </a:cubicBezTo>
                  <a:lnTo>
                    <a:pt x="1243" y="2628"/>
                  </a:lnTo>
                  <a:lnTo>
                    <a:pt x="1314" y="3781"/>
                  </a:lnTo>
                  <a:cubicBezTo>
                    <a:pt x="1411" y="3586"/>
                    <a:pt x="1610" y="3431"/>
                    <a:pt x="1779" y="3303"/>
                  </a:cubicBezTo>
                  <a:cubicBezTo>
                    <a:pt x="1988" y="3151"/>
                    <a:pt x="2183" y="3067"/>
                    <a:pt x="2183" y="3067"/>
                  </a:cubicBezTo>
                  <a:cubicBezTo>
                    <a:pt x="2436" y="2207"/>
                    <a:pt x="2285" y="1465"/>
                    <a:pt x="1974" y="943"/>
                  </a:cubicBezTo>
                  <a:cubicBezTo>
                    <a:pt x="1748" y="551"/>
                    <a:pt x="1442" y="268"/>
                    <a:pt x="1158" y="157"/>
                  </a:cubicBezTo>
                  <a:cubicBezTo>
                    <a:pt x="1003" y="86"/>
                    <a:pt x="865" y="46"/>
                    <a:pt x="737" y="32"/>
                  </a:cubicBezTo>
                  <a:cubicBezTo>
                    <a:pt x="618" y="9"/>
                    <a:pt x="508" y="1"/>
                    <a:pt x="411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6"/>
            <p:cNvSpPr/>
            <p:nvPr/>
          </p:nvSpPr>
          <p:spPr>
            <a:xfrm>
              <a:off x="8071521" y="2155233"/>
              <a:ext cx="358082" cy="476657"/>
            </a:xfrm>
            <a:custGeom>
              <a:avLst/>
              <a:gdLst/>
              <a:ahLst/>
              <a:cxnLst/>
              <a:rect l="l" t="t" r="r" b="b"/>
              <a:pathLst>
                <a:path w="1975" h="2629" extrusionOk="0">
                  <a:moveTo>
                    <a:pt x="411" y="1"/>
                  </a:moveTo>
                  <a:cubicBezTo>
                    <a:pt x="157" y="1"/>
                    <a:pt x="0" y="59"/>
                    <a:pt x="22" y="59"/>
                  </a:cubicBezTo>
                  <a:cubicBezTo>
                    <a:pt x="724" y="100"/>
                    <a:pt x="1172" y="1479"/>
                    <a:pt x="1172" y="1479"/>
                  </a:cubicBezTo>
                  <a:lnTo>
                    <a:pt x="1243" y="2628"/>
                  </a:lnTo>
                  <a:cubicBezTo>
                    <a:pt x="1708" y="2446"/>
                    <a:pt x="1904" y="1465"/>
                    <a:pt x="1974" y="943"/>
                  </a:cubicBezTo>
                  <a:cubicBezTo>
                    <a:pt x="1748" y="551"/>
                    <a:pt x="1442" y="268"/>
                    <a:pt x="1158" y="157"/>
                  </a:cubicBezTo>
                  <a:cubicBezTo>
                    <a:pt x="1003" y="86"/>
                    <a:pt x="865" y="46"/>
                    <a:pt x="737" y="32"/>
                  </a:cubicBezTo>
                  <a:cubicBezTo>
                    <a:pt x="618" y="9"/>
                    <a:pt x="508" y="1"/>
                    <a:pt x="411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6"/>
            <p:cNvSpPr/>
            <p:nvPr/>
          </p:nvSpPr>
          <p:spPr>
            <a:xfrm>
              <a:off x="8071521" y="2155233"/>
              <a:ext cx="325084" cy="685705"/>
            </a:xfrm>
            <a:custGeom>
              <a:avLst/>
              <a:gdLst/>
              <a:ahLst/>
              <a:cxnLst/>
              <a:rect l="l" t="t" r="r" b="b"/>
              <a:pathLst>
                <a:path w="1793" h="3782" extrusionOk="0">
                  <a:moveTo>
                    <a:pt x="411" y="1"/>
                  </a:moveTo>
                  <a:cubicBezTo>
                    <a:pt x="157" y="1"/>
                    <a:pt x="0" y="59"/>
                    <a:pt x="22" y="59"/>
                  </a:cubicBezTo>
                  <a:cubicBezTo>
                    <a:pt x="724" y="100"/>
                    <a:pt x="1172" y="1479"/>
                    <a:pt x="1172" y="1479"/>
                  </a:cubicBezTo>
                  <a:lnTo>
                    <a:pt x="1314" y="3781"/>
                  </a:lnTo>
                  <a:cubicBezTo>
                    <a:pt x="1411" y="3586"/>
                    <a:pt x="1610" y="3431"/>
                    <a:pt x="1779" y="3303"/>
                  </a:cubicBezTo>
                  <a:cubicBezTo>
                    <a:pt x="1792" y="2868"/>
                    <a:pt x="1792" y="2278"/>
                    <a:pt x="1678" y="1576"/>
                  </a:cubicBezTo>
                  <a:cubicBezTo>
                    <a:pt x="1539" y="663"/>
                    <a:pt x="1088" y="228"/>
                    <a:pt x="737" y="32"/>
                  </a:cubicBezTo>
                  <a:cubicBezTo>
                    <a:pt x="618" y="9"/>
                    <a:pt x="508" y="1"/>
                    <a:pt x="411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6"/>
            <p:cNvSpPr/>
            <p:nvPr/>
          </p:nvSpPr>
          <p:spPr>
            <a:xfrm>
              <a:off x="7130535" y="3808395"/>
              <a:ext cx="1214760" cy="1335148"/>
            </a:xfrm>
            <a:custGeom>
              <a:avLst/>
              <a:gdLst/>
              <a:ahLst/>
              <a:cxnLst/>
              <a:rect l="l" t="t" r="r" b="b"/>
              <a:pathLst>
                <a:path w="6700" h="7364" extrusionOk="0">
                  <a:moveTo>
                    <a:pt x="900" y="0"/>
                  </a:moveTo>
                  <a:cubicBezTo>
                    <a:pt x="900" y="0"/>
                    <a:pt x="843" y="57"/>
                    <a:pt x="759" y="169"/>
                  </a:cubicBezTo>
                  <a:cubicBezTo>
                    <a:pt x="647" y="297"/>
                    <a:pt x="519" y="506"/>
                    <a:pt x="395" y="789"/>
                  </a:cubicBezTo>
                  <a:cubicBezTo>
                    <a:pt x="310" y="958"/>
                    <a:pt x="240" y="1140"/>
                    <a:pt x="182" y="1349"/>
                  </a:cubicBezTo>
                  <a:cubicBezTo>
                    <a:pt x="84" y="1757"/>
                    <a:pt x="0" y="2249"/>
                    <a:pt x="27" y="2839"/>
                  </a:cubicBezTo>
                  <a:cubicBezTo>
                    <a:pt x="27" y="2839"/>
                    <a:pt x="71" y="3513"/>
                    <a:pt x="196" y="4019"/>
                  </a:cubicBezTo>
                  <a:cubicBezTo>
                    <a:pt x="196" y="4019"/>
                    <a:pt x="84" y="5425"/>
                    <a:pt x="125" y="6055"/>
                  </a:cubicBezTo>
                  <a:cubicBezTo>
                    <a:pt x="155" y="6676"/>
                    <a:pt x="182" y="7363"/>
                    <a:pt x="182" y="7363"/>
                  </a:cubicBezTo>
                  <a:lnTo>
                    <a:pt x="6561" y="7363"/>
                  </a:lnTo>
                  <a:cubicBezTo>
                    <a:pt x="6561" y="7363"/>
                    <a:pt x="6699" y="6827"/>
                    <a:pt x="6561" y="5620"/>
                  </a:cubicBezTo>
                  <a:cubicBezTo>
                    <a:pt x="6477" y="4720"/>
                    <a:pt x="6362" y="3810"/>
                    <a:pt x="6295" y="3190"/>
                  </a:cubicBezTo>
                  <a:cubicBezTo>
                    <a:pt x="6264" y="2950"/>
                    <a:pt x="6237" y="2768"/>
                    <a:pt x="6210" y="2643"/>
                  </a:cubicBezTo>
                  <a:cubicBezTo>
                    <a:pt x="6153" y="2306"/>
                    <a:pt x="6153" y="1490"/>
                    <a:pt x="6153" y="1055"/>
                  </a:cubicBezTo>
                  <a:lnTo>
                    <a:pt x="6153" y="914"/>
                  </a:lnTo>
                  <a:lnTo>
                    <a:pt x="6153" y="745"/>
                  </a:lnTo>
                  <a:cubicBezTo>
                    <a:pt x="6153" y="745"/>
                    <a:pt x="5782" y="820"/>
                    <a:pt x="5115" y="820"/>
                  </a:cubicBezTo>
                  <a:cubicBezTo>
                    <a:pt x="4343" y="820"/>
                    <a:pt x="3174" y="719"/>
                    <a:pt x="1726" y="283"/>
                  </a:cubicBezTo>
                  <a:cubicBezTo>
                    <a:pt x="1672" y="270"/>
                    <a:pt x="1615" y="240"/>
                    <a:pt x="1558" y="226"/>
                  </a:cubicBezTo>
                  <a:cubicBezTo>
                    <a:pt x="1406" y="186"/>
                    <a:pt x="1264" y="128"/>
                    <a:pt x="1109" y="71"/>
                  </a:cubicBezTo>
                  <a:cubicBezTo>
                    <a:pt x="1052" y="57"/>
                    <a:pt x="998" y="44"/>
                    <a:pt x="941" y="17"/>
                  </a:cubicBezTo>
                  <a:cubicBezTo>
                    <a:pt x="927" y="17"/>
                    <a:pt x="914" y="0"/>
                    <a:pt x="90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6"/>
            <p:cNvSpPr/>
            <p:nvPr/>
          </p:nvSpPr>
          <p:spPr>
            <a:xfrm>
              <a:off x="8095635" y="3973929"/>
              <a:ext cx="176231" cy="413381"/>
            </a:xfrm>
            <a:custGeom>
              <a:avLst/>
              <a:gdLst/>
              <a:ahLst/>
              <a:cxnLst/>
              <a:rect l="l" t="t" r="r" b="b"/>
              <a:pathLst>
                <a:path w="972" h="2280" extrusionOk="0">
                  <a:moveTo>
                    <a:pt x="830" y="1"/>
                  </a:moveTo>
                  <a:cubicBezTo>
                    <a:pt x="803" y="14"/>
                    <a:pt x="759" y="14"/>
                    <a:pt x="732" y="31"/>
                  </a:cubicBezTo>
                  <a:cubicBezTo>
                    <a:pt x="634" y="85"/>
                    <a:pt x="533" y="156"/>
                    <a:pt x="435" y="213"/>
                  </a:cubicBezTo>
                  <a:cubicBezTo>
                    <a:pt x="338" y="267"/>
                    <a:pt x="280" y="395"/>
                    <a:pt x="213" y="493"/>
                  </a:cubicBezTo>
                  <a:cubicBezTo>
                    <a:pt x="142" y="591"/>
                    <a:pt x="71" y="705"/>
                    <a:pt x="44" y="830"/>
                  </a:cubicBezTo>
                  <a:cubicBezTo>
                    <a:pt x="14" y="958"/>
                    <a:pt x="44" y="1097"/>
                    <a:pt x="142" y="1181"/>
                  </a:cubicBezTo>
                  <a:cubicBezTo>
                    <a:pt x="71" y="1252"/>
                    <a:pt x="14" y="1349"/>
                    <a:pt x="1" y="1464"/>
                  </a:cubicBezTo>
                  <a:cubicBezTo>
                    <a:pt x="1" y="1491"/>
                    <a:pt x="1" y="1531"/>
                    <a:pt x="14" y="1562"/>
                  </a:cubicBezTo>
                  <a:cubicBezTo>
                    <a:pt x="28" y="1589"/>
                    <a:pt x="58" y="1602"/>
                    <a:pt x="85" y="1616"/>
                  </a:cubicBezTo>
                  <a:cubicBezTo>
                    <a:pt x="142" y="1660"/>
                    <a:pt x="196" y="1687"/>
                    <a:pt x="253" y="1730"/>
                  </a:cubicBezTo>
                  <a:cubicBezTo>
                    <a:pt x="196" y="1801"/>
                    <a:pt x="196" y="1912"/>
                    <a:pt x="240" y="1997"/>
                  </a:cubicBezTo>
                  <a:cubicBezTo>
                    <a:pt x="276" y="2071"/>
                    <a:pt x="359" y="2124"/>
                    <a:pt x="445" y="2124"/>
                  </a:cubicBezTo>
                  <a:cubicBezTo>
                    <a:pt x="456" y="2124"/>
                    <a:pt x="468" y="2123"/>
                    <a:pt x="479" y="2121"/>
                  </a:cubicBezTo>
                  <a:cubicBezTo>
                    <a:pt x="498" y="2121"/>
                    <a:pt x="518" y="2118"/>
                    <a:pt x="538" y="2118"/>
                  </a:cubicBezTo>
                  <a:cubicBezTo>
                    <a:pt x="560" y="2118"/>
                    <a:pt x="583" y="2122"/>
                    <a:pt x="604" y="2138"/>
                  </a:cubicBezTo>
                  <a:cubicBezTo>
                    <a:pt x="634" y="2138"/>
                    <a:pt x="648" y="2165"/>
                    <a:pt x="661" y="2179"/>
                  </a:cubicBezTo>
                  <a:cubicBezTo>
                    <a:pt x="735" y="2240"/>
                    <a:pt x="829" y="2279"/>
                    <a:pt x="928" y="2279"/>
                  </a:cubicBezTo>
                  <a:cubicBezTo>
                    <a:pt x="942" y="2279"/>
                    <a:pt x="957" y="2278"/>
                    <a:pt x="972" y="2277"/>
                  </a:cubicBezTo>
                  <a:cubicBezTo>
                    <a:pt x="928" y="2037"/>
                    <a:pt x="914" y="1855"/>
                    <a:pt x="887" y="1730"/>
                  </a:cubicBezTo>
                  <a:cubicBezTo>
                    <a:pt x="830" y="1393"/>
                    <a:pt x="830" y="577"/>
                    <a:pt x="830" y="142"/>
                  </a:cubicBezTo>
                  <a:lnTo>
                    <a:pt x="830" y="1"/>
                  </a:ln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6"/>
            <p:cNvSpPr/>
            <p:nvPr/>
          </p:nvSpPr>
          <p:spPr>
            <a:xfrm>
              <a:off x="7176225" y="3811477"/>
              <a:ext cx="267429" cy="1332066"/>
            </a:xfrm>
            <a:custGeom>
              <a:avLst/>
              <a:gdLst/>
              <a:ahLst/>
              <a:cxnLst/>
              <a:rect l="l" t="t" r="r" b="b"/>
              <a:pathLst>
                <a:path w="1475" h="7347" extrusionOk="0">
                  <a:moveTo>
                    <a:pt x="689" y="0"/>
                  </a:moveTo>
                  <a:cubicBezTo>
                    <a:pt x="493" y="573"/>
                    <a:pt x="143" y="1669"/>
                    <a:pt x="72" y="2640"/>
                  </a:cubicBezTo>
                  <a:cubicBezTo>
                    <a:pt x="1" y="3722"/>
                    <a:pt x="41" y="6291"/>
                    <a:pt x="72" y="7346"/>
                  </a:cubicBezTo>
                  <a:lnTo>
                    <a:pt x="871" y="7346"/>
                  </a:lnTo>
                  <a:cubicBezTo>
                    <a:pt x="857" y="6490"/>
                    <a:pt x="830" y="4352"/>
                    <a:pt x="884" y="2933"/>
                  </a:cubicBezTo>
                  <a:cubicBezTo>
                    <a:pt x="928" y="1726"/>
                    <a:pt x="1265" y="742"/>
                    <a:pt x="1461" y="280"/>
                  </a:cubicBezTo>
                  <a:lnTo>
                    <a:pt x="1474" y="266"/>
                  </a:lnTo>
                  <a:cubicBezTo>
                    <a:pt x="1420" y="253"/>
                    <a:pt x="1363" y="223"/>
                    <a:pt x="1306" y="209"/>
                  </a:cubicBezTo>
                  <a:cubicBezTo>
                    <a:pt x="1154" y="169"/>
                    <a:pt x="1012" y="111"/>
                    <a:pt x="857" y="54"/>
                  </a:cubicBezTo>
                  <a:cubicBezTo>
                    <a:pt x="800" y="40"/>
                    <a:pt x="746" y="27"/>
                    <a:pt x="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6"/>
            <p:cNvSpPr/>
            <p:nvPr/>
          </p:nvSpPr>
          <p:spPr>
            <a:xfrm>
              <a:off x="7206866" y="3821087"/>
              <a:ext cx="206147" cy="1322457"/>
            </a:xfrm>
            <a:custGeom>
              <a:avLst/>
              <a:gdLst/>
              <a:ahLst/>
              <a:cxnLst/>
              <a:rect l="l" t="t" r="r" b="b"/>
              <a:pathLst>
                <a:path w="1137" h="7294" extrusionOk="0">
                  <a:moveTo>
                    <a:pt x="675" y="1"/>
                  </a:moveTo>
                  <a:cubicBezTo>
                    <a:pt x="493" y="537"/>
                    <a:pt x="142" y="1646"/>
                    <a:pt x="71" y="2600"/>
                  </a:cubicBezTo>
                  <a:cubicBezTo>
                    <a:pt x="1" y="3683"/>
                    <a:pt x="41" y="6336"/>
                    <a:pt x="71" y="7293"/>
                  </a:cubicBezTo>
                  <a:lnTo>
                    <a:pt x="533" y="7293"/>
                  </a:lnTo>
                  <a:cubicBezTo>
                    <a:pt x="520" y="6450"/>
                    <a:pt x="493" y="4299"/>
                    <a:pt x="547" y="2880"/>
                  </a:cubicBezTo>
                  <a:cubicBezTo>
                    <a:pt x="591" y="1646"/>
                    <a:pt x="928" y="648"/>
                    <a:pt x="1137" y="156"/>
                  </a:cubicBezTo>
                  <a:cubicBezTo>
                    <a:pt x="985" y="116"/>
                    <a:pt x="843" y="58"/>
                    <a:pt x="675" y="1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6"/>
            <p:cNvSpPr/>
            <p:nvPr/>
          </p:nvSpPr>
          <p:spPr>
            <a:xfrm>
              <a:off x="7163533" y="3838855"/>
              <a:ext cx="797209" cy="324540"/>
            </a:xfrm>
            <a:custGeom>
              <a:avLst/>
              <a:gdLst/>
              <a:ahLst/>
              <a:cxnLst/>
              <a:rect l="l" t="t" r="r" b="b"/>
              <a:pathLst>
                <a:path w="4397" h="1790" extrusionOk="0">
                  <a:moveTo>
                    <a:pt x="577" y="1"/>
                  </a:moveTo>
                  <a:cubicBezTo>
                    <a:pt x="465" y="129"/>
                    <a:pt x="337" y="338"/>
                    <a:pt x="213" y="621"/>
                  </a:cubicBezTo>
                  <a:cubicBezTo>
                    <a:pt x="128" y="790"/>
                    <a:pt x="58" y="972"/>
                    <a:pt x="0" y="1181"/>
                  </a:cubicBezTo>
                  <a:cubicBezTo>
                    <a:pt x="465" y="1450"/>
                    <a:pt x="954" y="1686"/>
                    <a:pt x="1477" y="1686"/>
                  </a:cubicBezTo>
                  <a:cubicBezTo>
                    <a:pt x="1615" y="1686"/>
                    <a:pt x="1757" y="1673"/>
                    <a:pt x="1898" y="1659"/>
                  </a:cubicBezTo>
                  <a:cubicBezTo>
                    <a:pt x="2069" y="1638"/>
                    <a:pt x="2244" y="1619"/>
                    <a:pt x="2418" y="1619"/>
                  </a:cubicBezTo>
                  <a:cubicBezTo>
                    <a:pt x="2570" y="1619"/>
                    <a:pt x="2721" y="1634"/>
                    <a:pt x="2866" y="1673"/>
                  </a:cubicBezTo>
                  <a:cubicBezTo>
                    <a:pt x="3021" y="1703"/>
                    <a:pt x="3146" y="1771"/>
                    <a:pt x="3301" y="1788"/>
                  </a:cubicBezTo>
                  <a:cubicBezTo>
                    <a:pt x="3318" y="1789"/>
                    <a:pt x="3336" y="1790"/>
                    <a:pt x="3353" y="1790"/>
                  </a:cubicBezTo>
                  <a:cubicBezTo>
                    <a:pt x="3490" y="1790"/>
                    <a:pt x="3621" y="1742"/>
                    <a:pt x="3695" y="1619"/>
                  </a:cubicBezTo>
                  <a:cubicBezTo>
                    <a:pt x="3723" y="1622"/>
                    <a:pt x="3751" y="1624"/>
                    <a:pt x="3780" y="1624"/>
                  </a:cubicBezTo>
                  <a:cubicBezTo>
                    <a:pt x="3869" y="1624"/>
                    <a:pt x="3962" y="1608"/>
                    <a:pt x="4046" y="1575"/>
                  </a:cubicBezTo>
                  <a:cubicBezTo>
                    <a:pt x="4157" y="1518"/>
                    <a:pt x="4258" y="1407"/>
                    <a:pt x="4272" y="1295"/>
                  </a:cubicBezTo>
                  <a:cubicBezTo>
                    <a:pt x="4272" y="1252"/>
                    <a:pt x="4272" y="1198"/>
                    <a:pt x="4285" y="1154"/>
                  </a:cubicBezTo>
                  <a:cubicBezTo>
                    <a:pt x="4299" y="1127"/>
                    <a:pt x="4326" y="1096"/>
                    <a:pt x="4343" y="1056"/>
                  </a:cubicBezTo>
                  <a:cubicBezTo>
                    <a:pt x="4396" y="972"/>
                    <a:pt x="4396" y="874"/>
                    <a:pt x="4326" y="790"/>
                  </a:cubicBezTo>
                  <a:cubicBezTo>
                    <a:pt x="4283" y="747"/>
                    <a:pt x="4248" y="731"/>
                    <a:pt x="4215" y="731"/>
                  </a:cubicBezTo>
                  <a:cubicBezTo>
                    <a:pt x="4172" y="731"/>
                    <a:pt x="4130" y="757"/>
                    <a:pt x="4073" y="790"/>
                  </a:cubicBezTo>
                  <a:cubicBezTo>
                    <a:pt x="3850" y="914"/>
                    <a:pt x="3611" y="1012"/>
                    <a:pt x="3358" y="1042"/>
                  </a:cubicBezTo>
                  <a:cubicBezTo>
                    <a:pt x="3291" y="1052"/>
                    <a:pt x="3223" y="1056"/>
                    <a:pt x="3155" y="1056"/>
                  </a:cubicBezTo>
                  <a:cubicBezTo>
                    <a:pt x="2923" y="1056"/>
                    <a:pt x="2690" y="1006"/>
                    <a:pt x="2471" y="928"/>
                  </a:cubicBezTo>
                  <a:cubicBezTo>
                    <a:pt x="2192" y="844"/>
                    <a:pt x="1925" y="705"/>
                    <a:pt x="1659" y="564"/>
                  </a:cubicBezTo>
                  <a:cubicBezTo>
                    <a:pt x="1291" y="382"/>
                    <a:pt x="927" y="186"/>
                    <a:pt x="577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6"/>
            <p:cNvSpPr/>
            <p:nvPr/>
          </p:nvSpPr>
          <p:spPr>
            <a:xfrm>
              <a:off x="7201971" y="3808395"/>
              <a:ext cx="1044150" cy="271417"/>
            </a:xfrm>
            <a:custGeom>
              <a:avLst/>
              <a:gdLst/>
              <a:ahLst/>
              <a:cxnLst/>
              <a:rect l="l" t="t" r="r" b="b"/>
              <a:pathLst>
                <a:path w="5759" h="1497" extrusionOk="0">
                  <a:moveTo>
                    <a:pt x="506" y="0"/>
                  </a:moveTo>
                  <a:cubicBezTo>
                    <a:pt x="506" y="0"/>
                    <a:pt x="237" y="253"/>
                    <a:pt x="1" y="789"/>
                  </a:cubicBezTo>
                  <a:cubicBezTo>
                    <a:pt x="435" y="998"/>
                    <a:pt x="1012" y="1197"/>
                    <a:pt x="1771" y="1335"/>
                  </a:cubicBezTo>
                  <a:cubicBezTo>
                    <a:pt x="2390" y="1451"/>
                    <a:pt x="2941" y="1497"/>
                    <a:pt x="3424" y="1497"/>
                  </a:cubicBezTo>
                  <a:cubicBezTo>
                    <a:pt x="4587" y="1497"/>
                    <a:pt x="5361" y="1234"/>
                    <a:pt x="5759" y="1055"/>
                  </a:cubicBezTo>
                  <a:lnTo>
                    <a:pt x="5759" y="745"/>
                  </a:lnTo>
                  <a:cubicBezTo>
                    <a:pt x="5759" y="745"/>
                    <a:pt x="5393" y="819"/>
                    <a:pt x="4734" y="819"/>
                  </a:cubicBezTo>
                  <a:cubicBezTo>
                    <a:pt x="3822" y="819"/>
                    <a:pt x="2348" y="677"/>
                    <a:pt x="506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6"/>
            <p:cNvSpPr/>
            <p:nvPr/>
          </p:nvSpPr>
          <p:spPr>
            <a:xfrm>
              <a:off x="6898824" y="2058959"/>
              <a:ext cx="1449372" cy="1946336"/>
            </a:xfrm>
            <a:custGeom>
              <a:avLst/>
              <a:gdLst/>
              <a:ahLst/>
              <a:cxnLst/>
              <a:rect l="l" t="t" r="r" b="b"/>
              <a:pathLst>
                <a:path w="7994" h="10735" extrusionOk="0">
                  <a:moveTo>
                    <a:pt x="2583" y="0"/>
                  </a:moveTo>
                  <a:cubicBezTo>
                    <a:pt x="2542" y="0"/>
                    <a:pt x="2485" y="14"/>
                    <a:pt x="2431" y="14"/>
                  </a:cubicBezTo>
                  <a:cubicBezTo>
                    <a:pt x="1740" y="125"/>
                    <a:pt x="223" y="661"/>
                    <a:pt x="98" y="1123"/>
                  </a:cubicBezTo>
                  <a:cubicBezTo>
                    <a:pt x="0" y="1490"/>
                    <a:pt x="71" y="2822"/>
                    <a:pt x="240" y="4117"/>
                  </a:cubicBezTo>
                  <a:cubicBezTo>
                    <a:pt x="267" y="4299"/>
                    <a:pt x="280" y="4467"/>
                    <a:pt x="307" y="4636"/>
                  </a:cubicBezTo>
                  <a:cubicBezTo>
                    <a:pt x="351" y="4929"/>
                    <a:pt x="408" y="5212"/>
                    <a:pt x="462" y="5479"/>
                  </a:cubicBezTo>
                  <a:cubicBezTo>
                    <a:pt x="560" y="5958"/>
                    <a:pt x="715" y="6335"/>
                    <a:pt x="884" y="6632"/>
                  </a:cubicBezTo>
                  <a:cubicBezTo>
                    <a:pt x="1265" y="7276"/>
                    <a:pt x="1727" y="7559"/>
                    <a:pt x="1841" y="7741"/>
                  </a:cubicBezTo>
                  <a:cubicBezTo>
                    <a:pt x="2010" y="7994"/>
                    <a:pt x="2401" y="8877"/>
                    <a:pt x="2330" y="9076"/>
                  </a:cubicBezTo>
                  <a:cubicBezTo>
                    <a:pt x="2246" y="9272"/>
                    <a:pt x="2134" y="9889"/>
                    <a:pt x="2134" y="9889"/>
                  </a:cubicBezTo>
                  <a:cubicBezTo>
                    <a:pt x="3662" y="10573"/>
                    <a:pt x="5041" y="10734"/>
                    <a:pt x="5996" y="10734"/>
                  </a:cubicBezTo>
                  <a:cubicBezTo>
                    <a:pt x="6824" y="10734"/>
                    <a:pt x="7334" y="10613"/>
                    <a:pt x="7347" y="10607"/>
                  </a:cubicBezTo>
                  <a:cubicBezTo>
                    <a:pt x="7360" y="10593"/>
                    <a:pt x="7471" y="10003"/>
                    <a:pt x="7303" y="9187"/>
                  </a:cubicBezTo>
                  <a:cubicBezTo>
                    <a:pt x="7219" y="8779"/>
                    <a:pt x="7219" y="8317"/>
                    <a:pt x="7249" y="7839"/>
                  </a:cubicBezTo>
                  <a:cubicBezTo>
                    <a:pt x="7276" y="7360"/>
                    <a:pt x="7333" y="6868"/>
                    <a:pt x="7360" y="6419"/>
                  </a:cubicBezTo>
                  <a:cubicBezTo>
                    <a:pt x="7417" y="5829"/>
                    <a:pt x="7640" y="5536"/>
                    <a:pt x="7795" y="5169"/>
                  </a:cubicBezTo>
                  <a:cubicBezTo>
                    <a:pt x="7866" y="4973"/>
                    <a:pt x="7923" y="4747"/>
                    <a:pt x="7910" y="4454"/>
                  </a:cubicBezTo>
                  <a:cubicBezTo>
                    <a:pt x="7893" y="4171"/>
                    <a:pt x="7893" y="3962"/>
                    <a:pt x="7910" y="3780"/>
                  </a:cubicBezTo>
                  <a:cubicBezTo>
                    <a:pt x="7923" y="3598"/>
                    <a:pt x="7937" y="3456"/>
                    <a:pt x="7950" y="3287"/>
                  </a:cubicBezTo>
                  <a:cubicBezTo>
                    <a:pt x="7950" y="3230"/>
                    <a:pt x="7950" y="3190"/>
                    <a:pt x="7964" y="3132"/>
                  </a:cubicBezTo>
                  <a:cubicBezTo>
                    <a:pt x="7964" y="3092"/>
                    <a:pt x="7964" y="3035"/>
                    <a:pt x="7977" y="2964"/>
                  </a:cubicBezTo>
                  <a:lnTo>
                    <a:pt x="7977" y="2670"/>
                  </a:lnTo>
                  <a:cubicBezTo>
                    <a:pt x="7994" y="1895"/>
                    <a:pt x="7852" y="1136"/>
                    <a:pt x="7165" y="688"/>
                  </a:cubicBezTo>
                  <a:cubicBezTo>
                    <a:pt x="6898" y="506"/>
                    <a:pt x="6490" y="395"/>
                    <a:pt x="6109" y="324"/>
                  </a:cubicBezTo>
                  <a:cubicBezTo>
                    <a:pt x="6069" y="310"/>
                    <a:pt x="6012" y="310"/>
                    <a:pt x="5954" y="294"/>
                  </a:cubicBezTo>
                  <a:lnTo>
                    <a:pt x="5914" y="294"/>
                  </a:lnTo>
                  <a:cubicBezTo>
                    <a:pt x="5449" y="226"/>
                    <a:pt x="5071" y="209"/>
                    <a:pt x="5071" y="209"/>
                  </a:cubicBezTo>
                  <a:cubicBezTo>
                    <a:pt x="5071" y="209"/>
                    <a:pt x="3412" y="0"/>
                    <a:pt x="2724" y="0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6"/>
            <p:cNvSpPr/>
            <p:nvPr/>
          </p:nvSpPr>
          <p:spPr>
            <a:xfrm>
              <a:off x="7662854" y="2807759"/>
              <a:ext cx="300245" cy="679903"/>
            </a:xfrm>
            <a:custGeom>
              <a:avLst/>
              <a:gdLst/>
              <a:ahLst/>
              <a:cxnLst/>
              <a:rect l="l" t="t" r="r" b="b"/>
              <a:pathLst>
                <a:path w="1656" h="3750" extrusionOk="0">
                  <a:moveTo>
                    <a:pt x="813" y="1881"/>
                  </a:moveTo>
                  <a:cubicBezTo>
                    <a:pt x="884" y="1881"/>
                    <a:pt x="928" y="1895"/>
                    <a:pt x="968" y="1925"/>
                  </a:cubicBezTo>
                  <a:cubicBezTo>
                    <a:pt x="1053" y="1996"/>
                    <a:pt x="1083" y="2094"/>
                    <a:pt x="1083" y="2192"/>
                  </a:cubicBezTo>
                  <a:lnTo>
                    <a:pt x="1083" y="2866"/>
                  </a:lnTo>
                  <a:cubicBezTo>
                    <a:pt x="1083" y="2964"/>
                    <a:pt x="1066" y="3034"/>
                    <a:pt x="1012" y="3092"/>
                  </a:cubicBezTo>
                  <a:cubicBezTo>
                    <a:pt x="968" y="3159"/>
                    <a:pt x="897" y="3190"/>
                    <a:pt x="813" y="3190"/>
                  </a:cubicBezTo>
                  <a:cubicBezTo>
                    <a:pt x="715" y="3190"/>
                    <a:pt x="645" y="3159"/>
                    <a:pt x="604" y="3092"/>
                  </a:cubicBezTo>
                  <a:cubicBezTo>
                    <a:pt x="560" y="3034"/>
                    <a:pt x="533" y="2964"/>
                    <a:pt x="533" y="2866"/>
                  </a:cubicBezTo>
                  <a:lnTo>
                    <a:pt x="533" y="2205"/>
                  </a:lnTo>
                  <a:cubicBezTo>
                    <a:pt x="533" y="2121"/>
                    <a:pt x="560" y="2050"/>
                    <a:pt x="591" y="1996"/>
                  </a:cubicBezTo>
                  <a:cubicBezTo>
                    <a:pt x="645" y="1925"/>
                    <a:pt x="715" y="1881"/>
                    <a:pt x="813" y="1881"/>
                  </a:cubicBezTo>
                  <a:close/>
                  <a:moveTo>
                    <a:pt x="830" y="0"/>
                  </a:moveTo>
                  <a:cubicBezTo>
                    <a:pt x="702" y="0"/>
                    <a:pt x="591" y="27"/>
                    <a:pt x="493" y="71"/>
                  </a:cubicBezTo>
                  <a:cubicBezTo>
                    <a:pt x="338" y="142"/>
                    <a:pt x="210" y="253"/>
                    <a:pt x="125" y="395"/>
                  </a:cubicBezTo>
                  <a:cubicBezTo>
                    <a:pt x="41" y="533"/>
                    <a:pt x="1" y="701"/>
                    <a:pt x="1" y="884"/>
                  </a:cubicBezTo>
                  <a:lnTo>
                    <a:pt x="1" y="2879"/>
                  </a:lnTo>
                  <a:cubicBezTo>
                    <a:pt x="1" y="3119"/>
                    <a:pt x="71" y="3328"/>
                    <a:pt x="223" y="3496"/>
                  </a:cubicBezTo>
                  <a:cubicBezTo>
                    <a:pt x="378" y="3665"/>
                    <a:pt x="591" y="3749"/>
                    <a:pt x="830" y="3749"/>
                  </a:cubicBezTo>
                  <a:cubicBezTo>
                    <a:pt x="1053" y="3749"/>
                    <a:pt x="1251" y="3682"/>
                    <a:pt x="1403" y="3527"/>
                  </a:cubicBezTo>
                  <a:cubicBezTo>
                    <a:pt x="1558" y="3358"/>
                    <a:pt x="1642" y="3159"/>
                    <a:pt x="1656" y="2937"/>
                  </a:cubicBezTo>
                  <a:lnTo>
                    <a:pt x="1656" y="2303"/>
                  </a:lnTo>
                  <a:cubicBezTo>
                    <a:pt x="1656" y="2037"/>
                    <a:pt x="1616" y="1828"/>
                    <a:pt x="1504" y="1686"/>
                  </a:cubicBezTo>
                  <a:cubicBezTo>
                    <a:pt x="1376" y="1517"/>
                    <a:pt x="1194" y="1433"/>
                    <a:pt x="955" y="1433"/>
                  </a:cubicBezTo>
                  <a:cubicBezTo>
                    <a:pt x="800" y="1433"/>
                    <a:pt x="661" y="1490"/>
                    <a:pt x="533" y="1602"/>
                  </a:cubicBezTo>
                  <a:lnTo>
                    <a:pt x="533" y="870"/>
                  </a:lnTo>
                  <a:cubicBezTo>
                    <a:pt x="533" y="772"/>
                    <a:pt x="560" y="701"/>
                    <a:pt x="604" y="648"/>
                  </a:cubicBezTo>
                  <a:cubicBezTo>
                    <a:pt x="661" y="577"/>
                    <a:pt x="715" y="546"/>
                    <a:pt x="813" y="546"/>
                  </a:cubicBezTo>
                  <a:cubicBezTo>
                    <a:pt x="897" y="546"/>
                    <a:pt x="968" y="577"/>
                    <a:pt x="1012" y="648"/>
                  </a:cubicBezTo>
                  <a:cubicBezTo>
                    <a:pt x="1066" y="701"/>
                    <a:pt x="1083" y="772"/>
                    <a:pt x="1083" y="870"/>
                  </a:cubicBezTo>
                  <a:lnTo>
                    <a:pt x="1083" y="954"/>
                  </a:lnTo>
                  <a:lnTo>
                    <a:pt x="1656" y="954"/>
                  </a:lnTo>
                  <a:lnTo>
                    <a:pt x="1656" y="884"/>
                  </a:lnTo>
                  <a:cubicBezTo>
                    <a:pt x="1656" y="631"/>
                    <a:pt x="1589" y="435"/>
                    <a:pt x="1433" y="267"/>
                  </a:cubicBezTo>
                  <a:cubicBezTo>
                    <a:pt x="1278" y="85"/>
                    <a:pt x="1066" y="0"/>
                    <a:pt x="830" y="0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6"/>
            <p:cNvSpPr/>
            <p:nvPr/>
          </p:nvSpPr>
          <p:spPr>
            <a:xfrm>
              <a:off x="8008789" y="2807759"/>
              <a:ext cx="303509" cy="679903"/>
            </a:xfrm>
            <a:custGeom>
              <a:avLst/>
              <a:gdLst/>
              <a:ahLst/>
              <a:cxnLst/>
              <a:rect l="l" t="t" r="r" b="b"/>
              <a:pathLst>
                <a:path w="1674" h="3750" extrusionOk="0">
                  <a:moveTo>
                    <a:pt x="844" y="563"/>
                  </a:moveTo>
                  <a:cubicBezTo>
                    <a:pt x="945" y="563"/>
                    <a:pt x="999" y="590"/>
                    <a:pt x="1056" y="661"/>
                  </a:cubicBezTo>
                  <a:cubicBezTo>
                    <a:pt x="1097" y="715"/>
                    <a:pt x="1127" y="799"/>
                    <a:pt x="1127" y="884"/>
                  </a:cubicBezTo>
                  <a:lnTo>
                    <a:pt x="1127" y="1558"/>
                  </a:lnTo>
                  <a:cubicBezTo>
                    <a:pt x="1127" y="1575"/>
                    <a:pt x="1127" y="1615"/>
                    <a:pt x="1113" y="1659"/>
                  </a:cubicBezTo>
                  <a:cubicBezTo>
                    <a:pt x="1070" y="1811"/>
                    <a:pt x="985" y="1881"/>
                    <a:pt x="844" y="1881"/>
                  </a:cubicBezTo>
                  <a:cubicBezTo>
                    <a:pt x="776" y="1881"/>
                    <a:pt x="732" y="1868"/>
                    <a:pt x="692" y="1828"/>
                  </a:cubicBezTo>
                  <a:cubicBezTo>
                    <a:pt x="608" y="1757"/>
                    <a:pt x="577" y="1672"/>
                    <a:pt x="577" y="1558"/>
                  </a:cubicBezTo>
                  <a:lnTo>
                    <a:pt x="577" y="884"/>
                  </a:lnTo>
                  <a:cubicBezTo>
                    <a:pt x="577" y="799"/>
                    <a:pt x="591" y="715"/>
                    <a:pt x="648" y="661"/>
                  </a:cubicBezTo>
                  <a:cubicBezTo>
                    <a:pt x="692" y="590"/>
                    <a:pt x="759" y="563"/>
                    <a:pt x="844" y="563"/>
                  </a:cubicBezTo>
                  <a:close/>
                  <a:moveTo>
                    <a:pt x="830" y="0"/>
                  </a:moveTo>
                  <a:cubicBezTo>
                    <a:pt x="719" y="0"/>
                    <a:pt x="608" y="14"/>
                    <a:pt x="507" y="71"/>
                  </a:cubicBezTo>
                  <a:cubicBezTo>
                    <a:pt x="355" y="125"/>
                    <a:pt x="240" y="226"/>
                    <a:pt x="142" y="364"/>
                  </a:cubicBezTo>
                  <a:cubicBezTo>
                    <a:pt x="58" y="506"/>
                    <a:pt x="18" y="661"/>
                    <a:pt x="1" y="830"/>
                  </a:cubicBezTo>
                  <a:lnTo>
                    <a:pt x="1" y="1460"/>
                  </a:lnTo>
                  <a:cubicBezTo>
                    <a:pt x="1" y="1713"/>
                    <a:pt x="58" y="1925"/>
                    <a:pt x="156" y="2080"/>
                  </a:cubicBezTo>
                  <a:cubicBezTo>
                    <a:pt x="284" y="2249"/>
                    <a:pt x="466" y="2333"/>
                    <a:pt x="705" y="2333"/>
                  </a:cubicBezTo>
                  <a:cubicBezTo>
                    <a:pt x="861" y="2333"/>
                    <a:pt x="999" y="2276"/>
                    <a:pt x="1127" y="2165"/>
                  </a:cubicBezTo>
                  <a:lnTo>
                    <a:pt x="1127" y="2893"/>
                  </a:lnTo>
                  <a:cubicBezTo>
                    <a:pt x="1127" y="2977"/>
                    <a:pt x="1097" y="3061"/>
                    <a:pt x="1056" y="3119"/>
                  </a:cubicBezTo>
                  <a:cubicBezTo>
                    <a:pt x="999" y="3176"/>
                    <a:pt x="945" y="3203"/>
                    <a:pt x="844" y="3203"/>
                  </a:cubicBezTo>
                  <a:cubicBezTo>
                    <a:pt x="759" y="3203"/>
                    <a:pt x="692" y="3176"/>
                    <a:pt x="648" y="3119"/>
                  </a:cubicBezTo>
                  <a:cubicBezTo>
                    <a:pt x="591" y="3061"/>
                    <a:pt x="577" y="2977"/>
                    <a:pt x="577" y="2893"/>
                  </a:cubicBezTo>
                  <a:lnTo>
                    <a:pt x="577" y="2795"/>
                  </a:lnTo>
                  <a:lnTo>
                    <a:pt x="1" y="2795"/>
                  </a:lnTo>
                  <a:lnTo>
                    <a:pt x="1" y="2879"/>
                  </a:lnTo>
                  <a:cubicBezTo>
                    <a:pt x="1" y="3119"/>
                    <a:pt x="72" y="3328"/>
                    <a:pt x="227" y="3496"/>
                  </a:cubicBezTo>
                  <a:cubicBezTo>
                    <a:pt x="395" y="3665"/>
                    <a:pt x="591" y="3749"/>
                    <a:pt x="830" y="3749"/>
                  </a:cubicBezTo>
                  <a:cubicBezTo>
                    <a:pt x="945" y="3749"/>
                    <a:pt x="1029" y="3736"/>
                    <a:pt x="1127" y="3709"/>
                  </a:cubicBezTo>
                  <a:cubicBezTo>
                    <a:pt x="1154" y="3230"/>
                    <a:pt x="1211" y="2738"/>
                    <a:pt x="1238" y="2289"/>
                  </a:cubicBezTo>
                  <a:cubicBezTo>
                    <a:pt x="1295" y="1699"/>
                    <a:pt x="1518" y="1406"/>
                    <a:pt x="1673" y="1039"/>
                  </a:cubicBezTo>
                  <a:lnTo>
                    <a:pt x="1673" y="884"/>
                  </a:lnTo>
                  <a:cubicBezTo>
                    <a:pt x="1673" y="631"/>
                    <a:pt x="1589" y="435"/>
                    <a:pt x="1434" y="267"/>
                  </a:cubicBezTo>
                  <a:cubicBezTo>
                    <a:pt x="1282" y="85"/>
                    <a:pt x="1070" y="0"/>
                    <a:pt x="830" y="0"/>
                  </a:cubicBezTo>
                  <a:close/>
                </a:path>
              </a:pathLst>
            </a:custGeom>
            <a:solidFill>
              <a:srgbClr val="FFD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6"/>
            <p:cNvSpPr/>
            <p:nvPr/>
          </p:nvSpPr>
          <p:spPr>
            <a:xfrm>
              <a:off x="6942157" y="2621194"/>
              <a:ext cx="1398243" cy="278307"/>
            </a:xfrm>
            <a:custGeom>
              <a:avLst/>
              <a:gdLst/>
              <a:ahLst/>
              <a:cxnLst/>
              <a:rect l="l" t="t" r="r" b="b"/>
              <a:pathLst>
                <a:path w="7712" h="1535" extrusionOk="0">
                  <a:moveTo>
                    <a:pt x="5794" y="1"/>
                  </a:moveTo>
                  <a:cubicBezTo>
                    <a:pt x="4435" y="1"/>
                    <a:pt x="2526" y="229"/>
                    <a:pt x="1" y="1016"/>
                  </a:cubicBezTo>
                  <a:cubicBezTo>
                    <a:pt x="28" y="1198"/>
                    <a:pt x="41" y="1366"/>
                    <a:pt x="68" y="1535"/>
                  </a:cubicBezTo>
                  <a:cubicBezTo>
                    <a:pt x="2560" y="708"/>
                    <a:pt x="4426" y="475"/>
                    <a:pt x="5745" y="475"/>
                  </a:cubicBezTo>
                  <a:cubicBezTo>
                    <a:pt x="6621" y="475"/>
                    <a:pt x="7255" y="578"/>
                    <a:pt x="7671" y="679"/>
                  </a:cubicBezTo>
                  <a:cubicBezTo>
                    <a:pt x="7684" y="497"/>
                    <a:pt x="7698" y="355"/>
                    <a:pt x="7711" y="186"/>
                  </a:cubicBezTo>
                  <a:cubicBezTo>
                    <a:pt x="7275" y="89"/>
                    <a:pt x="6641" y="1"/>
                    <a:pt x="5794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6"/>
            <p:cNvSpPr/>
            <p:nvPr/>
          </p:nvSpPr>
          <p:spPr>
            <a:xfrm>
              <a:off x="6890847" y="2061316"/>
              <a:ext cx="647449" cy="1200074"/>
            </a:xfrm>
            <a:custGeom>
              <a:avLst/>
              <a:gdLst/>
              <a:ahLst/>
              <a:cxnLst/>
              <a:rect l="l" t="t" r="r" b="b"/>
              <a:pathLst>
                <a:path w="3571" h="6619" extrusionOk="0">
                  <a:moveTo>
                    <a:pt x="2475" y="1"/>
                  </a:moveTo>
                  <a:cubicBezTo>
                    <a:pt x="1784" y="112"/>
                    <a:pt x="267" y="648"/>
                    <a:pt x="142" y="1110"/>
                  </a:cubicBezTo>
                  <a:cubicBezTo>
                    <a:pt x="1" y="1602"/>
                    <a:pt x="183" y="3935"/>
                    <a:pt x="506" y="5466"/>
                  </a:cubicBezTo>
                  <a:cubicBezTo>
                    <a:pt x="604" y="5945"/>
                    <a:pt x="759" y="6322"/>
                    <a:pt x="928" y="6619"/>
                  </a:cubicBezTo>
                  <a:cubicBezTo>
                    <a:pt x="1322" y="6140"/>
                    <a:pt x="1841" y="5368"/>
                    <a:pt x="2081" y="4596"/>
                  </a:cubicBezTo>
                  <a:cubicBezTo>
                    <a:pt x="2418" y="3500"/>
                    <a:pt x="3318" y="3163"/>
                    <a:pt x="3318" y="3163"/>
                  </a:cubicBezTo>
                  <a:cubicBezTo>
                    <a:pt x="3554" y="2627"/>
                    <a:pt x="3571" y="1926"/>
                    <a:pt x="3571" y="1926"/>
                  </a:cubicBezTo>
                  <a:cubicBezTo>
                    <a:pt x="3554" y="719"/>
                    <a:pt x="2880" y="213"/>
                    <a:pt x="2475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6"/>
            <p:cNvSpPr/>
            <p:nvPr/>
          </p:nvSpPr>
          <p:spPr>
            <a:xfrm>
              <a:off x="7978329" y="2112082"/>
              <a:ext cx="366966" cy="484272"/>
            </a:xfrm>
            <a:custGeom>
              <a:avLst/>
              <a:gdLst/>
              <a:ahLst/>
              <a:cxnLst/>
              <a:rect l="l" t="t" r="r" b="b"/>
              <a:pathLst>
                <a:path w="2024" h="2671" extrusionOk="0">
                  <a:moveTo>
                    <a:pt x="0" y="1"/>
                  </a:moveTo>
                  <a:cubicBezTo>
                    <a:pt x="199" y="550"/>
                    <a:pt x="900" y="1686"/>
                    <a:pt x="1379" y="2081"/>
                  </a:cubicBezTo>
                  <a:cubicBezTo>
                    <a:pt x="1659" y="2293"/>
                    <a:pt x="1871" y="2516"/>
                    <a:pt x="2023" y="2671"/>
                  </a:cubicBezTo>
                  <a:lnTo>
                    <a:pt x="2023" y="2377"/>
                  </a:lnTo>
                  <a:lnTo>
                    <a:pt x="2023" y="2054"/>
                  </a:lnTo>
                  <a:cubicBezTo>
                    <a:pt x="1983" y="1393"/>
                    <a:pt x="1801" y="776"/>
                    <a:pt x="1211" y="395"/>
                  </a:cubicBezTo>
                  <a:cubicBezTo>
                    <a:pt x="985" y="226"/>
                    <a:pt x="648" y="129"/>
                    <a:pt x="324" y="58"/>
                  </a:cubicBezTo>
                  <a:cubicBezTo>
                    <a:pt x="270" y="44"/>
                    <a:pt x="213" y="44"/>
                    <a:pt x="155" y="31"/>
                  </a:cubicBezTo>
                  <a:cubicBezTo>
                    <a:pt x="101" y="17"/>
                    <a:pt x="58" y="17"/>
                    <a:pt x="0" y="1"/>
                  </a:cubicBez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6"/>
            <p:cNvSpPr/>
            <p:nvPr/>
          </p:nvSpPr>
          <p:spPr>
            <a:xfrm>
              <a:off x="8006432" y="2117522"/>
              <a:ext cx="338864" cy="509474"/>
            </a:xfrm>
            <a:custGeom>
              <a:avLst/>
              <a:gdLst/>
              <a:ahLst/>
              <a:cxnLst/>
              <a:rect l="l" t="t" r="r" b="b"/>
              <a:pathLst>
                <a:path w="1869" h="2810" extrusionOk="0">
                  <a:moveTo>
                    <a:pt x="0" y="1"/>
                  </a:moveTo>
                  <a:cubicBezTo>
                    <a:pt x="142" y="240"/>
                    <a:pt x="267" y="591"/>
                    <a:pt x="226" y="999"/>
                  </a:cubicBezTo>
                  <a:cubicBezTo>
                    <a:pt x="789" y="2037"/>
                    <a:pt x="1531" y="2600"/>
                    <a:pt x="1855" y="2809"/>
                  </a:cubicBezTo>
                  <a:cubicBezTo>
                    <a:pt x="1855" y="2769"/>
                    <a:pt x="1855" y="2712"/>
                    <a:pt x="1868" y="2641"/>
                  </a:cubicBezTo>
                  <a:lnTo>
                    <a:pt x="1868" y="2347"/>
                  </a:lnTo>
                  <a:lnTo>
                    <a:pt x="1868" y="2192"/>
                  </a:lnTo>
                  <a:lnTo>
                    <a:pt x="1868" y="2162"/>
                  </a:lnTo>
                  <a:lnTo>
                    <a:pt x="1868" y="2037"/>
                  </a:lnTo>
                  <a:lnTo>
                    <a:pt x="1868" y="2024"/>
                  </a:lnTo>
                  <a:lnTo>
                    <a:pt x="1868" y="2010"/>
                  </a:lnTo>
                  <a:cubicBezTo>
                    <a:pt x="1855" y="1909"/>
                    <a:pt x="1855" y="1811"/>
                    <a:pt x="1841" y="1714"/>
                  </a:cubicBezTo>
                  <a:cubicBezTo>
                    <a:pt x="1841" y="1700"/>
                    <a:pt x="1828" y="1673"/>
                    <a:pt x="1828" y="1656"/>
                  </a:cubicBezTo>
                  <a:cubicBezTo>
                    <a:pt x="1828" y="1629"/>
                    <a:pt x="1828" y="1616"/>
                    <a:pt x="1814" y="1589"/>
                  </a:cubicBezTo>
                  <a:cubicBezTo>
                    <a:pt x="1814" y="1572"/>
                    <a:pt x="1814" y="1545"/>
                    <a:pt x="1801" y="1518"/>
                  </a:cubicBezTo>
                  <a:cubicBezTo>
                    <a:pt x="1801" y="1505"/>
                    <a:pt x="1801" y="1488"/>
                    <a:pt x="1784" y="1461"/>
                  </a:cubicBezTo>
                  <a:cubicBezTo>
                    <a:pt x="1784" y="1447"/>
                    <a:pt x="1784" y="1420"/>
                    <a:pt x="1770" y="1390"/>
                  </a:cubicBezTo>
                  <a:cubicBezTo>
                    <a:pt x="1770" y="1376"/>
                    <a:pt x="1757" y="1363"/>
                    <a:pt x="1757" y="1336"/>
                  </a:cubicBezTo>
                  <a:cubicBezTo>
                    <a:pt x="1757" y="1319"/>
                    <a:pt x="1743" y="1292"/>
                    <a:pt x="1743" y="1279"/>
                  </a:cubicBezTo>
                  <a:cubicBezTo>
                    <a:pt x="1730" y="1252"/>
                    <a:pt x="1730" y="1235"/>
                    <a:pt x="1716" y="1221"/>
                  </a:cubicBezTo>
                  <a:cubicBezTo>
                    <a:pt x="1716" y="1194"/>
                    <a:pt x="1700" y="1167"/>
                    <a:pt x="1686" y="1151"/>
                  </a:cubicBezTo>
                  <a:cubicBezTo>
                    <a:pt x="1686" y="1124"/>
                    <a:pt x="1673" y="1110"/>
                    <a:pt x="1673" y="1097"/>
                  </a:cubicBezTo>
                  <a:cubicBezTo>
                    <a:pt x="1659" y="1053"/>
                    <a:pt x="1646" y="1026"/>
                    <a:pt x="1615" y="982"/>
                  </a:cubicBezTo>
                  <a:cubicBezTo>
                    <a:pt x="1615" y="969"/>
                    <a:pt x="1602" y="969"/>
                    <a:pt x="1602" y="955"/>
                  </a:cubicBezTo>
                  <a:cubicBezTo>
                    <a:pt x="1588" y="928"/>
                    <a:pt x="1575" y="898"/>
                    <a:pt x="1561" y="871"/>
                  </a:cubicBezTo>
                  <a:cubicBezTo>
                    <a:pt x="1548" y="857"/>
                    <a:pt x="1531" y="844"/>
                    <a:pt x="1531" y="830"/>
                  </a:cubicBezTo>
                  <a:cubicBezTo>
                    <a:pt x="1517" y="813"/>
                    <a:pt x="1504" y="786"/>
                    <a:pt x="1491" y="773"/>
                  </a:cubicBezTo>
                  <a:lnTo>
                    <a:pt x="1447" y="729"/>
                  </a:lnTo>
                  <a:cubicBezTo>
                    <a:pt x="1433" y="702"/>
                    <a:pt x="1420" y="689"/>
                    <a:pt x="1406" y="675"/>
                  </a:cubicBezTo>
                  <a:cubicBezTo>
                    <a:pt x="1393" y="645"/>
                    <a:pt x="1379" y="631"/>
                    <a:pt x="1362" y="618"/>
                  </a:cubicBezTo>
                  <a:cubicBezTo>
                    <a:pt x="1349" y="604"/>
                    <a:pt x="1335" y="591"/>
                    <a:pt x="1322" y="577"/>
                  </a:cubicBezTo>
                  <a:cubicBezTo>
                    <a:pt x="1308" y="561"/>
                    <a:pt x="1295" y="547"/>
                    <a:pt x="1278" y="534"/>
                  </a:cubicBezTo>
                  <a:cubicBezTo>
                    <a:pt x="1251" y="507"/>
                    <a:pt x="1238" y="493"/>
                    <a:pt x="1211" y="476"/>
                  </a:cubicBezTo>
                  <a:cubicBezTo>
                    <a:pt x="1194" y="463"/>
                    <a:pt x="1180" y="449"/>
                    <a:pt x="1167" y="436"/>
                  </a:cubicBezTo>
                  <a:cubicBezTo>
                    <a:pt x="1140" y="409"/>
                    <a:pt x="1096" y="392"/>
                    <a:pt x="1056" y="365"/>
                  </a:cubicBezTo>
                  <a:cubicBezTo>
                    <a:pt x="1025" y="338"/>
                    <a:pt x="998" y="325"/>
                    <a:pt x="958" y="294"/>
                  </a:cubicBezTo>
                  <a:cubicBezTo>
                    <a:pt x="941" y="294"/>
                    <a:pt x="927" y="281"/>
                    <a:pt x="927" y="281"/>
                  </a:cubicBezTo>
                  <a:cubicBezTo>
                    <a:pt x="901" y="267"/>
                    <a:pt x="874" y="254"/>
                    <a:pt x="843" y="240"/>
                  </a:cubicBezTo>
                  <a:cubicBezTo>
                    <a:pt x="830" y="240"/>
                    <a:pt x="816" y="223"/>
                    <a:pt x="803" y="223"/>
                  </a:cubicBezTo>
                  <a:cubicBezTo>
                    <a:pt x="772" y="210"/>
                    <a:pt x="759" y="196"/>
                    <a:pt x="732" y="196"/>
                  </a:cubicBezTo>
                  <a:cubicBezTo>
                    <a:pt x="718" y="183"/>
                    <a:pt x="688" y="183"/>
                    <a:pt x="675" y="169"/>
                  </a:cubicBezTo>
                  <a:cubicBezTo>
                    <a:pt x="648" y="169"/>
                    <a:pt x="634" y="156"/>
                    <a:pt x="604" y="139"/>
                  </a:cubicBezTo>
                  <a:cubicBezTo>
                    <a:pt x="590" y="139"/>
                    <a:pt x="563" y="139"/>
                    <a:pt x="550" y="126"/>
                  </a:cubicBezTo>
                  <a:cubicBezTo>
                    <a:pt x="520" y="126"/>
                    <a:pt x="493" y="112"/>
                    <a:pt x="479" y="112"/>
                  </a:cubicBezTo>
                  <a:cubicBezTo>
                    <a:pt x="452" y="99"/>
                    <a:pt x="435" y="99"/>
                    <a:pt x="422" y="85"/>
                  </a:cubicBezTo>
                  <a:cubicBezTo>
                    <a:pt x="381" y="85"/>
                    <a:pt x="351" y="72"/>
                    <a:pt x="311" y="55"/>
                  </a:cubicBezTo>
                  <a:cubicBezTo>
                    <a:pt x="284" y="55"/>
                    <a:pt x="267" y="55"/>
                    <a:pt x="240" y="41"/>
                  </a:cubicBezTo>
                  <a:cubicBezTo>
                    <a:pt x="213" y="41"/>
                    <a:pt x="199" y="28"/>
                    <a:pt x="169" y="28"/>
                  </a:cubicBezTo>
                  <a:cubicBezTo>
                    <a:pt x="115" y="14"/>
                    <a:pt x="58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6"/>
            <p:cNvSpPr/>
            <p:nvPr/>
          </p:nvSpPr>
          <p:spPr>
            <a:xfrm>
              <a:off x="7379833" y="2058959"/>
              <a:ext cx="675008" cy="511831"/>
            </a:xfrm>
            <a:custGeom>
              <a:avLst/>
              <a:gdLst/>
              <a:ahLst/>
              <a:cxnLst/>
              <a:rect l="l" t="t" r="r" b="b"/>
              <a:pathLst>
                <a:path w="3723" h="2823" extrusionOk="0">
                  <a:moveTo>
                    <a:pt x="71" y="0"/>
                  </a:moveTo>
                  <a:cubicBezTo>
                    <a:pt x="1" y="253"/>
                    <a:pt x="1" y="604"/>
                    <a:pt x="338" y="1025"/>
                  </a:cubicBezTo>
                  <a:cubicBezTo>
                    <a:pt x="999" y="1841"/>
                    <a:pt x="3177" y="2822"/>
                    <a:pt x="3177" y="2822"/>
                  </a:cubicBezTo>
                  <a:cubicBezTo>
                    <a:pt x="3177" y="2822"/>
                    <a:pt x="3429" y="2529"/>
                    <a:pt x="3638" y="1558"/>
                  </a:cubicBezTo>
                  <a:cubicBezTo>
                    <a:pt x="3669" y="1474"/>
                    <a:pt x="3682" y="1406"/>
                    <a:pt x="3682" y="1322"/>
                  </a:cubicBezTo>
                  <a:cubicBezTo>
                    <a:pt x="3723" y="914"/>
                    <a:pt x="3598" y="563"/>
                    <a:pt x="3456" y="324"/>
                  </a:cubicBezTo>
                  <a:cubicBezTo>
                    <a:pt x="2910" y="226"/>
                    <a:pt x="2418" y="209"/>
                    <a:pt x="2418" y="209"/>
                  </a:cubicBezTo>
                  <a:cubicBezTo>
                    <a:pt x="2418" y="209"/>
                    <a:pt x="759" y="0"/>
                    <a:pt x="71" y="0"/>
                  </a:cubicBezTo>
                  <a:close/>
                </a:path>
              </a:pathLst>
            </a:custGeom>
            <a:solidFill>
              <a:srgbClr val="0B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6"/>
            <p:cNvSpPr/>
            <p:nvPr/>
          </p:nvSpPr>
          <p:spPr>
            <a:xfrm>
              <a:off x="8036892" y="2122417"/>
              <a:ext cx="308404" cy="362071"/>
            </a:xfrm>
            <a:custGeom>
              <a:avLst/>
              <a:gdLst/>
              <a:ahLst/>
              <a:cxnLst/>
              <a:rect l="l" t="t" r="r" b="b"/>
              <a:pathLst>
                <a:path w="1701" h="199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409"/>
                    <a:pt x="675" y="985"/>
                    <a:pt x="942" y="1279"/>
                  </a:cubicBezTo>
                  <a:cubicBezTo>
                    <a:pt x="1154" y="1532"/>
                    <a:pt x="1464" y="1798"/>
                    <a:pt x="1700" y="1997"/>
                  </a:cubicBezTo>
                  <a:cubicBezTo>
                    <a:pt x="1660" y="1336"/>
                    <a:pt x="1478" y="719"/>
                    <a:pt x="888" y="338"/>
                  </a:cubicBezTo>
                  <a:cubicBezTo>
                    <a:pt x="662" y="169"/>
                    <a:pt x="325" y="72"/>
                    <a:pt x="1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6"/>
            <p:cNvSpPr/>
            <p:nvPr/>
          </p:nvSpPr>
          <p:spPr>
            <a:xfrm>
              <a:off x="6447731" y="2546132"/>
              <a:ext cx="797209" cy="696946"/>
            </a:xfrm>
            <a:custGeom>
              <a:avLst/>
              <a:gdLst/>
              <a:ahLst/>
              <a:cxnLst/>
              <a:rect l="l" t="t" r="r" b="b"/>
              <a:pathLst>
                <a:path w="4397" h="3844" extrusionOk="0">
                  <a:moveTo>
                    <a:pt x="2614" y="1"/>
                  </a:moveTo>
                  <a:cubicBezTo>
                    <a:pt x="2316" y="1"/>
                    <a:pt x="2138" y="68"/>
                    <a:pt x="2138" y="68"/>
                  </a:cubicBezTo>
                  <a:lnTo>
                    <a:pt x="2067" y="432"/>
                  </a:lnTo>
                  <a:lnTo>
                    <a:pt x="1996" y="530"/>
                  </a:lnTo>
                  <a:lnTo>
                    <a:pt x="1898" y="671"/>
                  </a:lnTo>
                  <a:cubicBezTo>
                    <a:pt x="435" y="1501"/>
                    <a:pt x="0" y="3031"/>
                    <a:pt x="0" y="3031"/>
                  </a:cubicBezTo>
                  <a:cubicBezTo>
                    <a:pt x="216" y="2953"/>
                    <a:pt x="417" y="2920"/>
                    <a:pt x="602" y="2920"/>
                  </a:cubicBezTo>
                  <a:cubicBezTo>
                    <a:pt x="1580" y="2920"/>
                    <a:pt x="2107" y="3844"/>
                    <a:pt x="2107" y="3844"/>
                  </a:cubicBezTo>
                  <a:cubicBezTo>
                    <a:pt x="3163" y="3227"/>
                    <a:pt x="3837" y="2300"/>
                    <a:pt x="4144" y="1780"/>
                  </a:cubicBezTo>
                  <a:cubicBezTo>
                    <a:pt x="4285" y="1554"/>
                    <a:pt x="4356" y="1399"/>
                    <a:pt x="4356" y="1399"/>
                  </a:cubicBezTo>
                  <a:lnTo>
                    <a:pt x="4397" y="742"/>
                  </a:lnTo>
                  <a:cubicBezTo>
                    <a:pt x="3672" y="129"/>
                    <a:pt x="3027" y="1"/>
                    <a:pt x="261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6"/>
            <p:cNvSpPr/>
            <p:nvPr/>
          </p:nvSpPr>
          <p:spPr>
            <a:xfrm>
              <a:off x="6809621" y="2546132"/>
              <a:ext cx="435319" cy="322909"/>
            </a:xfrm>
            <a:custGeom>
              <a:avLst/>
              <a:gdLst/>
              <a:ahLst/>
              <a:cxnLst/>
              <a:rect l="l" t="t" r="r" b="b"/>
              <a:pathLst>
                <a:path w="2401" h="1781" extrusionOk="0">
                  <a:moveTo>
                    <a:pt x="618" y="1"/>
                  </a:moveTo>
                  <a:cubicBezTo>
                    <a:pt x="320" y="1"/>
                    <a:pt x="142" y="68"/>
                    <a:pt x="142" y="68"/>
                  </a:cubicBezTo>
                  <a:lnTo>
                    <a:pt x="71" y="432"/>
                  </a:lnTo>
                  <a:lnTo>
                    <a:pt x="0" y="530"/>
                  </a:lnTo>
                  <a:cubicBezTo>
                    <a:pt x="57" y="525"/>
                    <a:pt x="113" y="522"/>
                    <a:pt x="167" y="522"/>
                  </a:cubicBezTo>
                  <a:cubicBezTo>
                    <a:pt x="1173" y="522"/>
                    <a:pt x="1870" y="1339"/>
                    <a:pt x="2148" y="1780"/>
                  </a:cubicBezTo>
                  <a:cubicBezTo>
                    <a:pt x="2289" y="1554"/>
                    <a:pt x="2360" y="1399"/>
                    <a:pt x="2360" y="1399"/>
                  </a:cubicBezTo>
                  <a:lnTo>
                    <a:pt x="2401" y="742"/>
                  </a:lnTo>
                  <a:cubicBezTo>
                    <a:pt x="1676" y="129"/>
                    <a:pt x="1031" y="1"/>
                    <a:pt x="618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6"/>
            <p:cNvSpPr/>
            <p:nvPr/>
          </p:nvSpPr>
          <p:spPr>
            <a:xfrm>
              <a:off x="6715341" y="2022698"/>
              <a:ext cx="794852" cy="777265"/>
            </a:xfrm>
            <a:custGeom>
              <a:avLst/>
              <a:gdLst/>
              <a:ahLst/>
              <a:cxnLst/>
              <a:rect l="l" t="t" r="r" b="b"/>
              <a:pathLst>
                <a:path w="4384" h="4287" extrusionOk="0">
                  <a:moveTo>
                    <a:pt x="2343" y="1"/>
                  </a:moveTo>
                  <a:cubicBezTo>
                    <a:pt x="2133" y="1"/>
                    <a:pt x="1909" y="17"/>
                    <a:pt x="1673" y="45"/>
                  </a:cubicBezTo>
                  <a:cubicBezTo>
                    <a:pt x="1066" y="116"/>
                    <a:pt x="507" y="467"/>
                    <a:pt x="254" y="1057"/>
                  </a:cubicBezTo>
                  <a:cubicBezTo>
                    <a:pt x="1" y="1620"/>
                    <a:pt x="41" y="2392"/>
                    <a:pt x="591" y="3319"/>
                  </a:cubicBezTo>
                  <a:cubicBezTo>
                    <a:pt x="591" y="3319"/>
                    <a:pt x="769" y="3243"/>
                    <a:pt x="1057" y="3243"/>
                  </a:cubicBezTo>
                  <a:cubicBezTo>
                    <a:pt x="1492" y="3243"/>
                    <a:pt x="2178" y="3416"/>
                    <a:pt x="2880" y="4286"/>
                  </a:cubicBezTo>
                  <a:cubicBezTo>
                    <a:pt x="2880" y="4286"/>
                    <a:pt x="3133" y="3727"/>
                    <a:pt x="4033" y="3221"/>
                  </a:cubicBezTo>
                  <a:cubicBezTo>
                    <a:pt x="4033" y="3221"/>
                    <a:pt x="4144" y="3009"/>
                    <a:pt x="4215" y="2685"/>
                  </a:cubicBezTo>
                  <a:cubicBezTo>
                    <a:pt x="4326" y="2294"/>
                    <a:pt x="4384" y="1704"/>
                    <a:pt x="4158" y="1127"/>
                  </a:cubicBezTo>
                  <a:cubicBezTo>
                    <a:pt x="3820" y="270"/>
                    <a:pt x="3193" y="1"/>
                    <a:pt x="2343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6"/>
            <p:cNvSpPr/>
            <p:nvPr/>
          </p:nvSpPr>
          <p:spPr>
            <a:xfrm>
              <a:off x="6715341" y="2022698"/>
              <a:ext cx="794852" cy="777265"/>
            </a:xfrm>
            <a:custGeom>
              <a:avLst/>
              <a:gdLst/>
              <a:ahLst/>
              <a:cxnLst/>
              <a:rect l="l" t="t" r="r" b="b"/>
              <a:pathLst>
                <a:path w="4384" h="4287" extrusionOk="0">
                  <a:moveTo>
                    <a:pt x="2343" y="1"/>
                  </a:moveTo>
                  <a:cubicBezTo>
                    <a:pt x="2133" y="1"/>
                    <a:pt x="1909" y="17"/>
                    <a:pt x="1673" y="45"/>
                  </a:cubicBezTo>
                  <a:cubicBezTo>
                    <a:pt x="1066" y="116"/>
                    <a:pt x="507" y="467"/>
                    <a:pt x="254" y="1057"/>
                  </a:cubicBezTo>
                  <a:cubicBezTo>
                    <a:pt x="1" y="1620"/>
                    <a:pt x="41" y="2392"/>
                    <a:pt x="591" y="3319"/>
                  </a:cubicBezTo>
                  <a:cubicBezTo>
                    <a:pt x="591" y="3319"/>
                    <a:pt x="769" y="3243"/>
                    <a:pt x="1057" y="3243"/>
                  </a:cubicBezTo>
                  <a:cubicBezTo>
                    <a:pt x="1492" y="3243"/>
                    <a:pt x="2178" y="3416"/>
                    <a:pt x="2880" y="4286"/>
                  </a:cubicBezTo>
                  <a:cubicBezTo>
                    <a:pt x="2880" y="4286"/>
                    <a:pt x="3133" y="3727"/>
                    <a:pt x="4033" y="3221"/>
                  </a:cubicBezTo>
                  <a:cubicBezTo>
                    <a:pt x="4033" y="3221"/>
                    <a:pt x="4144" y="3009"/>
                    <a:pt x="4215" y="2685"/>
                  </a:cubicBezTo>
                  <a:cubicBezTo>
                    <a:pt x="4326" y="2294"/>
                    <a:pt x="4384" y="1704"/>
                    <a:pt x="4158" y="1127"/>
                  </a:cubicBezTo>
                  <a:cubicBezTo>
                    <a:pt x="3820" y="270"/>
                    <a:pt x="3193" y="1"/>
                    <a:pt x="2343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6"/>
            <p:cNvSpPr/>
            <p:nvPr/>
          </p:nvSpPr>
          <p:spPr>
            <a:xfrm>
              <a:off x="6761212" y="2022698"/>
              <a:ext cx="748981" cy="586530"/>
            </a:xfrm>
            <a:custGeom>
              <a:avLst/>
              <a:gdLst/>
              <a:ahLst/>
              <a:cxnLst/>
              <a:rect l="l" t="t" r="r" b="b"/>
              <a:pathLst>
                <a:path w="4131" h="3235" extrusionOk="0">
                  <a:moveTo>
                    <a:pt x="2090" y="1"/>
                  </a:moveTo>
                  <a:cubicBezTo>
                    <a:pt x="1880" y="1"/>
                    <a:pt x="1656" y="17"/>
                    <a:pt x="1420" y="45"/>
                  </a:cubicBezTo>
                  <a:cubicBezTo>
                    <a:pt x="813" y="116"/>
                    <a:pt x="254" y="467"/>
                    <a:pt x="1" y="1057"/>
                  </a:cubicBezTo>
                  <a:cubicBezTo>
                    <a:pt x="153" y="955"/>
                    <a:pt x="384" y="846"/>
                    <a:pt x="670" y="846"/>
                  </a:cubicBezTo>
                  <a:cubicBezTo>
                    <a:pt x="936" y="846"/>
                    <a:pt x="1249" y="941"/>
                    <a:pt x="1589" y="1225"/>
                  </a:cubicBezTo>
                  <a:cubicBezTo>
                    <a:pt x="2600" y="2082"/>
                    <a:pt x="2752" y="3235"/>
                    <a:pt x="2752" y="3235"/>
                  </a:cubicBezTo>
                  <a:cubicBezTo>
                    <a:pt x="3146" y="2924"/>
                    <a:pt x="3625" y="2769"/>
                    <a:pt x="3962" y="2685"/>
                  </a:cubicBezTo>
                  <a:cubicBezTo>
                    <a:pt x="4073" y="2294"/>
                    <a:pt x="4131" y="1704"/>
                    <a:pt x="3905" y="1127"/>
                  </a:cubicBezTo>
                  <a:cubicBezTo>
                    <a:pt x="3567" y="270"/>
                    <a:pt x="2940" y="1"/>
                    <a:pt x="2090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6"/>
            <p:cNvSpPr/>
            <p:nvPr/>
          </p:nvSpPr>
          <p:spPr>
            <a:xfrm>
              <a:off x="7405579" y="2058959"/>
              <a:ext cx="601034" cy="461065"/>
            </a:xfrm>
            <a:custGeom>
              <a:avLst/>
              <a:gdLst/>
              <a:ahLst/>
              <a:cxnLst/>
              <a:rect l="l" t="t" r="r" b="b"/>
              <a:pathLst>
                <a:path w="3315" h="2543" extrusionOk="0">
                  <a:moveTo>
                    <a:pt x="449" y="0"/>
                  </a:moveTo>
                  <a:cubicBezTo>
                    <a:pt x="449" y="0"/>
                    <a:pt x="0" y="267"/>
                    <a:pt x="364" y="745"/>
                  </a:cubicBezTo>
                  <a:cubicBezTo>
                    <a:pt x="449" y="857"/>
                    <a:pt x="631" y="1012"/>
                    <a:pt x="857" y="1180"/>
                  </a:cubicBezTo>
                  <a:cubicBezTo>
                    <a:pt x="1615" y="1743"/>
                    <a:pt x="2964" y="2542"/>
                    <a:pt x="2964" y="2542"/>
                  </a:cubicBezTo>
                  <a:cubicBezTo>
                    <a:pt x="2964" y="2542"/>
                    <a:pt x="3301" y="1841"/>
                    <a:pt x="3314" y="1238"/>
                  </a:cubicBezTo>
                  <a:cubicBezTo>
                    <a:pt x="3314" y="941"/>
                    <a:pt x="3176" y="675"/>
                    <a:pt x="3035" y="479"/>
                  </a:cubicBezTo>
                  <a:cubicBezTo>
                    <a:pt x="2893" y="280"/>
                    <a:pt x="2755" y="169"/>
                    <a:pt x="2755" y="169"/>
                  </a:cubicBezTo>
                  <a:lnTo>
                    <a:pt x="449" y="0"/>
                  </a:lnTo>
                  <a:close/>
                </a:path>
              </a:pathLst>
            </a:custGeom>
            <a:solidFill>
              <a:srgbClr val="D47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6"/>
            <p:cNvSpPr/>
            <p:nvPr/>
          </p:nvSpPr>
          <p:spPr>
            <a:xfrm>
              <a:off x="7405579" y="2058959"/>
              <a:ext cx="550268" cy="218113"/>
            </a:xfrm>
            <a:custGeom>
              <a:avLst/>
              <a:gdLst/>
              <a:ahLst/>
              <a:cxnLst/>
              <a:rect l="l" t="t" r="r" b="b"/>
              <a:pathLst>
                <a:path w="3035" h="1203" extrusionOk="0">
                  <a:moveTo>
                    <a:pt x="449" y="0"/>
                  </a:moveTo>
                  <a:cubicBezTo>
                    <a:pt x="449" y="0"/>
                    <a:pt x="0" y="267"/>
                    <a:pt x="364" y="745"/>
                  </a:cubicBezTo>
                  <a:cubicBezTo>
                    <a:pt x="449" y="857"/>
                    <a:pt x="631" y="1012"/>
                    <a:pt x="857" y="1180"/>
                  </a:cubicBezTo>
                  <a:cubicBezTo>
                    <a:pt x="994" y="1193"/>
                    <a:pt x="1149" y="1202"/>
                    <a:pt x="1317" y="1202"/>
                  </a:cubicBezTo>
                  <a:cubicBezTo>
                    <a:pt x="1513" y="1202"/>
                    <a:pt x="1726" y="1189"/>
                    <a:pt x="1952" y="1153"/>
                  </a:cubicBezTo>
                  <a:cubicBezTo>
                    <a:pt x="2502" y="1069"/>
                    <a:pt x="2839" y="732"/>
                    <a:pt x="3035" y="479"/>
                  </a:cubicBezTo>
                  <a:cubicBezTo>
                    <a:pt x="2893" y="280"/>
                    <a:pt x="2755" y="169"/>
                    <a:pt x="2755" y="169"/>
                  </a:cubicBezTo>
                  <a:lnTo>
                    <a:pt x="449" y="0"/>
                  </a:ln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6"/>
            <p:cNvSpPr/>
            <p:nvPr/>
          </p:nvSpPr>
          <p:spPr>
            <a:xfrm>
              <a:off x="7448911" y="1643946"/>
              <a:ext cx="568036" cy="581634"/>
            </a:xfrm>
            <a:custGeom>
              <a:avLst/>
              <a:gdLst/>
              <a:ahLst/>
              <a:cxnLst/>
              <a:rect l="l" t="t" r="r" b="b"/>
              <a:pathLst>
                <a:path w="3133" h="3208" extrusionOk="0">
                  <a:moveTo>
                    <a:pt x="1531" y="0"/>
                  </a:moveTo>
                  <a:lnTo>
                    <a:pt x="156" y="54"/>
                  </a:lnTo>
                  <a:lnTo>
                    <a:pt x="55" y="71"/>
                  </a:lnTo>
                  <a:cubicBezTo>
                    <a:pt x="55" y="71"/>
                    <a:pt x="28" y="307"/>
                    <a:pt x="14" y="617"/>
                  </a:cubicBezTo>
                  <a:cubicBezTo>
                    <a:pt x="1" y="927"/>
                    <a:pt x="1" y="1318"/>
                    <a:pt x="55" y="1602"/>
                  </a:cubicBezTo>
                  <a:cubicBezTo>
                    <a:pt x="125" y="1979"/>
                    <a:pt x="294" y="2360"/>
                    <a:pt x="506" y="2640"/>
                  </a:cubicBezTo>
                  <a:cubicBezTo>
                    <a:pt x="618" y="2781"/>
                    <a:pt x="729" y="2906"/>
                    <a:pt x="857" y="2991"/>
                  </a:cubicBezTo>
                  <a:cubicBezTo>
                    <a:pt x="1116" y="3180"/>
                    <a:pt x="1276" y="3207"/>
                    <a:pt x="1347" y="3207"/>
                  </a:cubicBezTo>
                  <a:cubicBezTo>
                    <a:pt x="1376" y="3207"/>
                    <a:pt x="1390" y="3203"/>
                    <a:pt x="1390" y="3203"/>
                  </a:cubicBezTo>
                  <a:lnTo>
                    <a:pt x="1727" y="3203"/>
                  </a:lnTo>
                  <a:cubicBezTo>
                    <a:pt x="1727" y="3203"/>
                    <a:pt x="1741" y="3207"/>
                    <a:pt x="1770" y="3207"/>
                  </a:cubicBezTo>
                  <a:cubicBezTo>
                    <a:pt x="1841" y="3207"/>
                    <a:pt x="2001" y="3180"/>
                    <a:pt x="2263" y="2991"/>
                  </a:cubicBezTo>
                  <a:cubicBezTo>
                    <a:pt x="2374" y="2906"/>
                    <a:pt x="2499" y="2781"/>
                    <a:pt x="2613" y="2640"/>
                  </a:cubicBezTo>
                  <a:cubicBezTo>
                    <a:pt x="2822" y="2360"/>
                    <a:pt x="2991" y="1979"/>
                    <a:pt x="3062" y="1602"/>
                  </a:cubicBezTo>
                  <a:cubicBezTo>
                    <a:pt x="3133" y="1251"/>
                    <a:pt x="3119" y="759"/>
                    <a:pt x="3089" y="422"/>
                  </a:cubicBezTo>
                  <a:cubicBezTo>
                    <a:pt x="3075" y="209"/>
                    <a:pt x="3062" y="71"/>
                    <a:pt x="3062" y="71"/>
                  </a:cubicBezTo>
                  <a:lnTo>
                    <a:pt x="2964" y="54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47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6"/>
            <p:cNvSpPr/>
            <p:nvPr/>
          </p:nvSpPr>
          <p:spPr>
            <a:xfrm>
              <a:off x="7448911" y="1648842"/>
              <a:ext cx="570575" cy="473756"/>
            </a:xfrm>
            <a:custGeom>
              <a:avLst/>
              <a:gdLst/>
              <a:ahLst/>
              <a:cxnLst/>
              <a:rect l="l" t="t" r="r" b="b"/>
              <a:pathLst>
                <a:path w="3147" h="2613" extrusionOk="0">
                  <a:moveTo>
                    <a:pt x="1572" y="0"/>
                  </a:moveTo>
                  <a:lnTo>
                    <a:pt x="156" y="57"/>
                  </a:lnTo>
                  <a:lnTo>
                    <a:pt x="156" y="27"/>
                  </a:lnTo>
                  <a:lnTo>
                    <a:pt x="55" y="44"/>
                  </a:lnTo>
                  <a:cubicBezTo>
                    <a:pt x="55" y="44"/>
                    <a:pt x="28" y="280"/>
                    <a:pt x="14" y="590"/>
                  </a:cubicBezTo>
                  <a:cubicBezTo>
                    <a:pt x="1" y="900"/>
                    <a:pt x="1" y="1291"/>
                    <a:pt x="55" y="1575"/>
                  </a:cubicBezTo>
                  <a:cubicBezTo>
                    <a:pt x="125" y="1952"/>
                    <a:pt x="294" y="2333"/>
                    <a:pt x="506" y="2613"/>
                  </a:cubicBezTo>
                  <a:cubicBezTo>
                    <a:pt x="675" y="2191"/>
                    <a:pt x="506" y="1645"/>
                    <a:pt x="378" y="1123"/>
                  </a:cubicBezTo>
                  <a:cubicBezTo>
                    <a:pt x="324" y="927"/>
                    <a:pt x="280" y="745"/>
                    <a:pt x="253" y="563"/>
                  </a:cubicBezTo>
                  <a:cubicBezTo>
                    <a:pt x="907" y="418"/>
                    <a:pt x="1569" y="365"/>
                    <a:pt x="2154" y="365"/>
                  </a:cubicBezTo>
                  <a:cubicBezTo>
                    <a:pt x="2424" y="365"/>
                    <a:pt x="2677" y="376"/>
                    <a:pt x="2907" y="395"/>
                  </a:cubicBezTo>
                  <a:cubicBezTo>
                    <a:pt x="2866" y="617"/>
                    <a:pt x="2809" y="870"/>
                    <a:pt x="2738" y="1123"/>
                  </a:cubicBezTo>
                  <a:cubicBezTo>
                    <a:pt x="2613" y="1645"/>
                    <a:pt x="2445" y="2191"/>
                    <a:pt x="2613" y="2613"/>
                  </a:cubicBezTo>
                  <a:cubicBezTo>
                    <a:pt x="2822" y="2333"/>
                    <a:pt x="2991" y="1952"/>
                    <a:pt x="3062" y="1575"/>
                  </a:cubicBezTo>
                  <a:cubicBezTo>
                    <a:pt x="3133" y="1237"/>
                    <a:pt x="3119" y="745"/>
                    <a:pt x="3089" y="408"/>
                  </a:cubicBezTo>
                  <a:cubicBezTo>
                    <a:pt x="3119" y="408"/>
                    <a:pt x="3133" y="408"/>
                    <a:pt x="3146" y="422"/>
                  </a:cubicBezTo>
                  <a:cubicBezTo>
                    <a:pt x="3133" y="212"/>
                    <a:pt x="3119" y="57"/>
                    <a:pt x="3119" y="57"/>
                  </a:cubicBezTo>
                  <a:lnTo>
                    <a:pt x="3062" y="57"/>
                  </a:lnTo>
                  <a:lnTo>
                    <a:pt x="3062" y="44"/>
                  </a:lnTo>
                  <a:lnTo>
                    <a:pt x="2964" y="27"/>
                  </a:lnTo>
                  <a:cubicBezTo>
                    <a:pt x="2964" y="44"/>
                    <a:pt x="2964" y="44"/>
                    <a:pt x="2951" y="57"/>
                  </a:cubicBezTo>
                  <a:lnTo>
                    <a:pt x="1629" y="0"/>
                  </a:ln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6"/>
            <p:cNvSpPr/>
            <p:nvPr/>
          </p:nvSpPr>
          <p:spPr>
            <a:xfrm>
              <a:off x="7920130" y="1618201"/>
              <a:ext cx="162814" cy="469043"/>
            </a:xfrm>
            <a:custGeom>
              <a:avLst/>
              <a:gdLst/>
              <a:ahLst/>
              <a:cxnLst/>
              <a:rect l="l" t="t" r="r" b="b"/>
              <a:pathLst>
                <a:path w="898" h="2587" extrusionOk="0">
                  <a:moveTo>
                    <a:pt x="352" y="1"/>
                  </a:moveTo>
                  <a:lnTo>
                    <a:pt x="355" y="3"/>
                  </a:lnTo>
                  <a:lnTo>
                    <a:pt x="355" y="3"/>
                  </a:lnTo>
                  <a:cubicBezTo>
                    <a:pt x="354" y="1"/>
                    <a:pt x="353" y="1"/>
                    <a:pt x="352" y="1"/>
                  </a:cubicBezTo>
                  <a:close/>
                  <a:moveTo>
                    <a:pt x="355" y="3"/>
                  </a:moveTo>
                  <a:cubicBezTo>
                    <a:pt x="369" y="22"/>
                    <a:pt x="392" y="174"/>
                    <a:pt x="392" y="422"/>
                  </a:cubicBezTo>
                  <a:cubicBezTo>
                    <a:pt x="392" y="634"/>
                    <a:pt x="365" y="914"/>
                    <a:pt x="308" y="1251"/>
                  </a:cubicBezTo>
                  <a:cubicBezTo>
                    <a:pt x="197" y="1912"/>
                    <a:pt x="1" y="2303"/>
                    <a:pt x="223" y="2489"/>
                  </a:cubicBezTo>
                  <a:cubicBezTo>
                    <a:pt x="254" y="2529"/>
                    <a:pt x="308" y="2556"/>
                    <a:pt x="392" y="2586"/>
                  </a:cubicBezTo>
                  <a:lnTo>
                    <a:pt x="520" y="2502"/>
                  </a:lnTo>
                  <a:cubicBezTo>
                    <a:pt x="520" y="2502"/>
                    <a:pt x="658" y="1899"/>
                    <a:pt x="787" y="1393"/>
                  </a:cubicBezTo>
                  <a:cubicBezTo>
                    <a:pt x="898" y="901"/>
                    <a:pt x="813" y="338"/>
                    <a:pt x="813" y="338"/>
                  </a:cubicBezTo>
                  <a:lnTo>
                    <a:pt x="355" y="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6"/>
            <p:cNvSpPr/>
            <p:nvPr/>
          </p:nvSpPr>
          <p:spPr>
            <a:xfrm>
              <a:off x="7960561" y="1618201"/>
              <a:ext cx="122383" cy="469043"/>
            </a:xfrm>
            <a:custGeom>
              <a:avLst/>
              <a:gdLst/>
              <a:ahLst/>
              <a:cxnLst/>
              <a:rect l="l" t="t" r="r" b="b"/>
              <a:pathLst>
                <a:path w="675" h="2587" extrusionOk="0">
                  <a:moveTo>
                    <a:pt x="129" y="1"/>
                  </a:moveTo>
                  <a:lnTo>
                    <a:pt x="132" y="3"/>
                  </a:lnTo>
                  <a:lnTo>
                    <a:pt x="132" y="3"/>
                  </a:lnTo>
                  <a:cubicBezTo>
                    <a:pt x="131" y="1"/>
                    <a:pt x="130" y="1"/>
                    <a:pt x="129" y="1"/>
                  </a:cubicBezTo>
                  <a:close/>
                  <a:moveTo>
                    <a:pt x="132" y="3"/>
                  </a:moveTo>
                  <a:cubicBezTo>
                    <a:pt x="146" y="22"/>
                    <a:pt x="169" y="174"/>
                    <a:pt x="169" y="422"/>
                  </a:cubicBezTo>
                  <a:cubicBezTo>
                    <a:pt x="253" y="466"/>
                    <a:pt x="351" y="533"/>
                    <a:pt x="368" y="591"/>
                  </a:cubicBezTo>
                  <a:cubicBezTo>
                    <a:pt x="381" y="719"/>
                    <a:pt x="381" y="1224"/>
                    <a:pt x="156" y="1770"/>
                  </a:cubicBezTo>
                  <a:cubicBezTo>
                    <a:pt x="31" y="2050"/>
                    <a:pt x="0" y="2303"/>
                    <a:pt x="0" y="2489"/>
                  </a:cubicBezTo>
                  <a:cubicBezTo>
                    <a:pt x="31" y="2529"/>
                    <a:pt x="85" y="2556"/>
                    <a:pt x="169" y="2586"/>
                  </a:cubicBezTo>
                  <a:lnTo>
                    <a:pt x="297" y="2502"/>
                  </a:lnTo>
                  <a:cubicBezTo>
                    <a:pt x="297" y="2502"/>
                    <a:pt x="435" y="1899"/>
                    <a:pt x="564" y="1393"/>
                  </a:cubicBezTo>
                  <a:cubicBezTo>
                    <a:pt x="675" y="901"/>
                    <a:pt x="590" y="338"/>
                    <a:pt x="590" y="338"/>
                  </a:cubicBezTo>
                  <a:lnTo>
                    <a:pt x="132" y="3"/>
                  </a:ln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6"/>
            <p:cNvSpPr/>
            <p:nvPr/>
          </p:nvSpPr>
          <p:spPr>
            <a:xfrm>
              <a:off x="7366960" y="1618201"/>
              <a:ext cx="163539" cy="469043"/>
            </a:xfrm>
            <a:custGeom>
              <a:avLst/>
              <a:gdLst/>
              <a:ahLst/>
              <a:cxnLst/>
              <a:rect l="l" t="t" r="r" b="b"/>
              <a:pathLst>
                <a:path w="902" h="2587" extrusionOk="0">
                  <a:moveTo>
                    <a:pt x="550" y="1"/>
                  </a:moveTo>
                  <a:lnTo>
                    <a:pt x="102" y="338"/>
                  </a:lnTo>
                  <a:cubicBezTo>
                    <a:pt x="102" y="338"/>
                    <a:pt x="1" y="901"/>
                    <a:pt x="129" y="1393"/>
                  </a:cubicBezTo>
                  <a:cubicBezTo>
                    <a:pt x="254" y="1899"/>
                    <a:pt x="395" y="2502"/>
                    <a:pt x="395" y="2502"/>
                  </a:cubicBezTo>
                  <a:lnTo>
                    <a:pt x="523" y="2586"/>
                  </a:lnTo>
                  <a:cubicBezTo>
                    <a:pt x="591" y="2556"/>
                    <a:pt x="648" y="2529"/>
                    <a:pt x="692" y="2489"/>
                  </a:cubicBezTo>
                  <a:cubicBezTo>
                    <a:pt x="901" y="2303"/>
                    <a:pt x="719" y="1912"/>
                    <a:pt x="591" y="1251"/>
                  </a:cubicBezTo>
                  <a:cubicBezTo>
                    <a:pt x="537" y="914"/>
                    <a:pt x="523" y="634"/>
                    <a:pt x="523" y="422"/>
                  </a:cubicBezTo>
                  <a:cubicBezTo>
                    <a:pt x="523" y="156"/>
                    <a:pt x="550" y="1"/>
                    <a:pt x="550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6"/>
            <p:cNvSpPr/>
            <p:nvPr/>
          </p:nvSpPr>
          <p:spPr>
            <a:xfrm>
              <a:off x="7366960" y="1618201"/>
              <a:ext cx="125646" cy="469043"/>
            </a:xfrm>
            <a:custGeom>
              <a:avLst/>
              <a:gdLst/>
              <a:ahLst/>
              <a:cxnLst/>
              <a:rect l="l" t="t" r="r" b="b"/>
              <a:pathLst>
                <a:path w="693" h="2587" extrusionOk="0">
                  <a:moveTo>
                    <a:pt x="550" y="1"/>
                  </a:moveTo>
                  <a:lnTo>
                    <a:pt x="102" y="338"/>
                  </a:lnTo>
                  <a:cubicBezTo>
                    <a:pt x="102" y="338"/>
                    <a:pt x="1" y="901"/>
                    <a:pt x="129" y="1393"/>
                  </a:cubicBezTo>
                  <a:cubicBezTo>
                    <a:pt x="254" y="1899"/>
                    <a:pt x="395" y="2502"/>
                    <a:pt x="395" y="2502"/>
                  </a:cubicBezTo>
                  <a:lnTo>
                    <a:pt x="523" y="2586"/>
                  </a:lnTo>
                  <a:cubicBezTo>
                    <a:pt x="591" y="2556"/>
                    <a:pt x="648" y="2529"/>
                    <a:pt x="692" y="2489"/>
                  </a:cubicBezTo>
                  <a:cubicBezTo>
                    <a:pt x="692" y="2303"/>
                    <a:pt x="648" y="2050"/>
                    <a:pt x="537" y="1770"/>
                  </a:cubicBezTo>
                  <a:cubicBezTo>
                    <a:pt x="298" y="1224"/>
                    <a:pt x="298" y="719"/>
                    <a:pt x="325" y="591"/>
                  </a:cubicBezTo>
                  <a:cubicBezTo>
                    <a:pt x="325" y="533"/>
                    <a:pt x="422" y="466"/>
                    <a:pt x="523" y="422"/>
                  </a:cubicBezTo>
                  <a:cubicBezTo>
                    <a:pt x="523" y="156"/>
                    <a:pt x="550" y="1"/>
                    <a:pt x="550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6"/>
            <p:cNvSpPr/>
            <p:nvPr/>
          </p:nvSpPr>
          <p:spPr>
            <a:xfrm>
              <a:off x="7362065" y="1302182"/>
              <a:ext cx="728856" cy="803011"/>
            </a:xfrm>
            <a:custGeom>
              <a:avLst/>
              <a:gdLst/>
              <a:ahLst/>
              <a:cxnLst/>
              <a:rect l="l" t="t" r="r" b="b"/>
              <a:pathLst>
                <a:path w="4020" h="4429" extrusionOk="0">
                  <a:moveTo>
                    <a:pt x="1953" y="1"/>
                  </a:moveTo>
                  <a:cubicBezTo>
                    <a:pt x="1953" y="1"/>
                    <a:pt x="1882" y="1"/>
                    <a:pt x="1757" y="17"/>
                  </a:cubicBezTo>
                  <a:cubicBezTo>
                    <a:pt x="1602" y="44"/>
                    <a:pt x="1363" y="85"/>
                    <a:pt x="1124" y="199"/>
                  </a:cubicBezTo>
                  <a:cubicBezTo>
                    <a:pt x="830" y="354"/>
                    <a:pt x="507" y="590"/>
                    <a:pt x="298" y="985"/>
                  </a:cubicBezTo>
                  <a:cubicBezTo>
                    <a:pt x="142" y="1251"/>
                    <a:pt x="72" y="1534"/>
                    <a:pt x="28" y="1801"/>
                  </a:cubicBezTo>
                  <a:cubicBezTo>
                    <a:pt x="1" y="2081"/>
                    <a:pt x="1" y="2334"/>
                    <a:pt x="28" y="2559"/>
                  </a:cubicBezTo>
                  <a:cubicBezTo>
                    <a:pt x="28" y="2559"/>
                    <a:pt x="45" y="2671"/>
                    <a:pt x="58" y="2812"/>
                  </a:cubicBezTo>
                  <a:cubicBezTo>
                    <a:pt x="72" y="2937"/>
                    <a:pt x="72" y="3079"/>
                    <a:pt x="72" y="3220"/>
                  </a:cubicBezTo>
                  <a:cubicBezTo>
                    <a:pt x="45" y="3557"/>
                    <a:pt x="254" y="3851"/>
                    <a:pt x="240" y="3962"/>
                  </a:cubicBezTo>
                  <a:cubicBezTo>
                    <a:pt x="240" y="4090"/>
                    <a:pt x="183" y="4188"/>
                    <a:pt x="196" y="4329"/>
                  </a:cubicBezTo>
                  <a:cubicBezTo>
                    <a:pt x="211" y="4397"/>
                    <a:pt x="272" y="4428"/>
                    <a:pt x="341" y="4428"/>
                  </a:cubicBezTo>
                  <a:cubicBezTo>
                    <a:pt x="415" y="4428"/>
                    <a:pt x="499" y="4393"/>
                    <a:pt x="550" y="4329"/>
                  </a:cubicBezTo>
                  <a:cubicBezTo>
                    <a:pt x="662" y="4188"/>
                    <a:pt x="466" y="3669"/>
                    <a:pt x="338" y="3234"/>
                  </a:cubicBezTo>
                  <a:cubicBezTo>
                    <a:pt x="311" y="3106"/>
                    <a:pt x="281" y="2981"/>
                    <a:pt x="267" y="2866"/>
                  </a:cubicBezTo>
                  <a:cubicBezTo>
                    <a:pt x="240" y="2559"/>
                    <a:pt x="254" y="2307"/>
                    <a:pt x="267" y="2209"/>
                  </a:cubicBezTo>
                  <a:cubicBezTo>
                    <a:pt x="267" y="2209"/>
                    <a:pt x="352" y="2165"/>
                    <a:pt x="520" y="2108"/>
                  </a:cubicBezTo>
                  <a:cubicBezTo>
                    <a:pt x="662" y="2054"/>
                    <a:pt x="857" y="1996"/>
                    <a:pt x="1097" y="1956"/>
                  </a:cubicBezTo>
                  <a:cubicBezTo>
                    <a:pt x="1252" y="1926"/>
                    <a:pt x="1434" y="1912"/>
                    <a:pt x="1616" y="1899"/>
                  </a:cubicBezTo>
                  <a:lnTo>
                    <a:pt x="2388" y="1899"/>
                  </a:lnTo>
                  <a:cubicBezTo>
                    <a:pt x="2587" y="1912"/>
                    <a:pt x="2755" y="1926"/>
                    <a:pt x="2910" y="1956"/>
                  </a:cubicBezTo>
                  <a:cubicBezTo>
                    <a:pt x="3163" y="1996"/>
                    <a:pt x="3345" y="2054"/>
                    <a:pt x="3484" y="2108"/>
                  </a:cubicBezTo>
                  <a:cubicBezTo>
                    <a:pt x="3652" y="2165"/>
                    <a:pt x="3736" y="2209"/>
                    <a:pt x="3736" y="2209"/>
                  </a:cubicBezTo>
                  <a:cubicBezTo>
                    <a:pt x="3767" y="2307"/>
                    <a:pt x="3780" y="2573"/>
                    <a:pt x="3736" y="2866"/>
                  </a:cubicBezTo>
                  <a:cubicBezTo>
                    <a:pt x="3723" y="2994"/>
                    <a:pt x="3709" y="3119"/>
                    <a:pt x="3669" y="3234"/>
                  </a:cubicBezTo>
                  <a:cubicBezTo>
                    <a:pt x="3541" y="3669"/>
                    <a:pt x="3359" y="4188"/>
                    <a:pt x="3457" y="4329"/>
                  </a:cubicBezTo>
                  <a:cubicBezTo>
                    <a:pt x="3514" y="4393"/>
                    <a:pt x="3601" y="4428"/>
                    <a:pt x="3674" y="4428"/>
                  </a:cubicBezTo>
                  <a:cubicBezTo>
                    <a:pt x="3744" y="4428"/>
                    <a:pt x="3801" y="4397"/>
                    <a:pt x="3807" y="4329"/>
                  </a:cubicBezTo>
                  <a:cubicBezTo>
                    <a:pt x="3838" y="4188"/>
                    <a:pt x="3780" y="4090"/>
                    <a:pt x="3767" y="3962"/>
                  </a:cubicBezTo>
                  <a:cubicBezTo>
                    <a:pt x="3767" y="3851"/>
                    <a:pt x="3976" y="3557"/>
                    <a:pt x="3949" y="3220"/>
                  </a:cubicBezTo>
                  <a:cubicBezTo>
                    <a:pt x="3935" y="3079"/>
                    <a:pt x="3935" y="2937"/>
                    <a:pt x="3949" y="2826"/>
                  </a:cubicBezTo>
                  <a:cubicBezTo>
                    <a:pt x="3962" y="2671"/>
                    <a:pt x="3976" y="2559"/>
                    <a:pt x="3976" y="2559"/>
                  </a:cubicBezTo>
                  <a:cubicBezTo>
                    <a:pt x="4006" y="2334"/>
                    <a:pt x="4020" y="2067"/>
                    <a:pt x="3976" y="1787"/>
                  </a:cubicBezTo>
                  <a:cubicBezTo>
                    <a:pt x="3949" y="1518"/>
                    <a:pt x="3865" y="1251"/>
                    <a:pt x="3723" y="985"/>
                  </a:cubicBezTo>
                  <a:cubicBezTo>
                    <a:pt x="3500" y="590"/>
                    <a:pt x="3190" y="354"/>
                    <a:pt x="2894" y="199"/>
                  </a:cubicBezTo>
                  <a:cubicBezTo>
                    <a:pt x="2641" y="85"/>
                    <a:pt x="2418" y="44"/>
                    <a:pt x="2250" y="17"/>
                  </a:cubicBezTo>
                  <a:cubicBezTo>
                    <a:pt x="2135" y="1"/>
                    <a:pt x="2051" y="1"/>
                    <a:pt x="2051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6"/>
            <p:cNvSpPr/>
            <p:nvPr/>
          </p:nvSpPr>
          <p:spPr>
            <a:xfrm>
              <a:off x="7456345" y="1607866"/>
              <a:ext cx="537395" cy="76512"/>
            </a:xfrm>
            <a:custGeom>
              <a:avLst/>
              <a:gdLst/>
              <a:ahLst/>
              <a:cxnLst/>
              <a:rect l="l" t="t" r="r" b="b"/>
              <a:pathLst>
                <a:path w="2964" h="422" extrusionOk="0">
                  <a:moveTo>
                    <a:pt x="1082" y="0"/>
                  </a:moveTo>
                  <a:cubicBezTo>
                    <a:pt x="1096" y="44"/>
                    <a:pt x="1096" y="84"/>
                    <a:pt x="1096" y="128"/>
                  </a:cubicBezTo>
                  <a:lnTo>
                    <a:pt x="1237" y="128"/>
                  </a:lnTo>
                  <a:lnTo>
                    <a:pt x="1237" y="0"/>
                  </a:lnTo>
                  <a:close/>
                  <a:moveTo>
                    <a:pt x="1730" y="0"/>
                  </a:moveTo>
                  <a:lnTo>
                    <a:pt x="1730" y="128"/>
                  </a:lnTo>
                  <a:lnTo>
                    <a:pt x="1885" y="128"/>
                  </a:lnTo>
                  <a:lnTo>
                    <a:pt x="1885" y="0"/>
                  </a:lnTo>
                  <a:close/>
                  <a:moveTo>
                    <a:pt x="634" y="31"/>
                  </a:moveTo>
                  <a:lnTo>
                    <a:pt x="634" y="31"/>
                  </a:lnTo>
                  <a:cubicBezTo>
                    <a:pt x="408" y="44"/>
                    <a:pt x="199" y="58"/>
                    <a:pt x="14" y="101"/>
                  </a:cubicBezTo>
                  <a:lnTo>
                    <a:pt x="14" y="226"/>
                  </a:lnTo>
                  <a:cubicBezTo>
                    <a:pt x="182" y="199"/>
                    <a:pt x="395" y="169"/>
                    <a:pt x="604" y="155"/>
                  </a:cubicBezTo>
                  <a:cubicBezTo>
                    <a:pt x="604" y="115"/>
                    <a:pt x="620" y="71"/>
                    <a:pt x="634" y="31"/>
                  </a:cubicBezTo>
                  <a:close/>
                  <a:moveTo>
                    <a:pt x="2347" y="31"/>
                  </a:moveTo>
                  <a:cubicBezTo>
                    <a:pt x="2347" y="71"/>
                    <a:pt x="2360" y="115"/>
                    <a:pt x="2374" y="155"/>
                  </a:cubicBezTo>
                  <a:cubicBezTo>
                    <a:pt x="2586" y="169"/>
                    <a:pt x="2781" y="199"/>
                    <a:pt x="2964" y="226"/>
                  </a:cubicBezTo>
                  <a:cubicBezTo>
                    <a:pt x="2964" y="186"/>
                    <a:pt x="2964" y="142"/>
                    <a:pt x="2950" y="101"/>
                  </a:cubicBezTo>
                  <a:cubicBezTo>
                    <a:pt x="2768" y="58"/>
                    <a:pt x="2572" y="44"/>
                    <a:pt x="2347" y="31"/>
                  </a:cubicBezTo>
                  <a:close/>
                  <a:moveTo>
                    <a:pt x="253" y="337"/>
                  </a:moveTo>
                  <a:cubicBezTo>
                    <a:pt x="169" y="354"/>
                    <a:pt x="84" y="354"/>
                    <a:pt x="0" y="368"/>
                  </a:cubicBezTo>
                  <a:lnTo>
                    <a:pt x="0" y="422"/>
                  </a:lnTo>
                  <a:cubicBezTo>
                    <a:pt x="71" y="395"/>
                    <a:pt x="155" y="368"/>
                    <a:pt x="253" y="337"/>
                  </a:cubicBezTo>
                  <a:close/>
                  <a:moveTo>
                    <a:pt x="2711" y="337"/>
                  </a:moveTo>
                  <a:lnTo>
                    <a:pt x="2711" y="337"/>
                  </a:lnTo>
                  <a:cubicBezTo>
                    <a:pt x="2812" y="368"/>
                    <a:pt x="2896" y="395"/>
                    <a:pt x="2964" y="422"/>
                  </a:cubicBezTo>
                  <a:lnTo>
                    <a:pt x="2964" y="368"/>
                  </a:lnTo>
                  <a:cubicBezTo>
                    <a:pt x="2896" y="354"/>
                    <a:pt x="2812" y="354"/>
                    <a:pt x="2711" y="337"/>
                  </a:cubicBezTo>
                  <a:close/>
                </a:path>
              </a:pathLst>
            </a:custGeom>
            <a:solidFill>
              <a:srgbClr val="B30A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6"/>
            <p:cNvSpPr/>
            <p:nvPr/>
          </p:nvSpPr>
          <p:spPr>
            <a:xfrm>
              <a:off x="7359708" y="1338262"/>
              <a:ext cx="206147" cy="766931"/>
            </a:xfrm>
            <a:custGeom>
              <a:avLst/>
              <a:gdLst/>
              <a:ahLst/>
              <a:cxnLst/>
              <a:rect l="l" t="t" r="r" b="b"/>
              <a:pathLst>
                <a:path w="1137" h="4230" extrusionOk="0">
                  <a:moveTo>
                    <a:pt x="1137" y="0"/>
                  </a:moveTo>
                  <a:lnTo>
                    <a:pt x="1137" y="0"/>
                  </a:lnTo>
                  <a:cubicBezTo>
                    <a:pt x="843" y="155"/>
                    <a:pt x="520" y="391"/>
                    <a:pt x="311" y="786"/>
                  </a:cubicBezTo>
                  <a:cubicBezTo>
                    <a:pt x="14" y="1319"/>
                    <a:pt x="0" y="1925"/>
                    <a:pt x="41" y="2360"/>
                  </a:cubicBezTo>
                  <a:cubicBezTo>
                    <a:pt x="41" y="2360"/>
                    <a:pt x="112" y="2698"/>
                    <a:pt x="85" y="3021"/>
                  </a:cubicBezTo>
                  <a:cubicBezTo>
                    <a:pt x="58" y="3358"/>
                    <a:pt x="267" y="3652"/>
                    <a:pt x="253" y="3763"/>
                  </a:cubicBezTo>
                  <a:cubicBezTo>
                    <a:pt x="253" y="3891"/>
                    <a:pt x="196" y="3989"/>
                    <a:pt x="209" y="4130"/>
                  </a:cubicBezTo>
                  <a:cubicBezTo>
                    <a:pt x="224" y="4198"/>
                    <a:pt x="285" y="4229"/>
                    <a:pt x="354" y="4229"/>
                  </a:cubicBezTo>
                  <a:cubicBezTo>
                    <a:pt x="428" y="4229"/>
                    <a:pt x="512" y="4194"/>
                    <a:pt x="563" y="4130"/>
                  </a:cubicBezTo>
                  <a:cubicBezTo>
                    <a:pt x="675" y="3989"/>
                    <a:pt x="479" y="3470"/>
                    <a:pt x="351" y="3035"/>
                  </a:cubicBezTo>
                  <a:cubicBezTo>
                    <a:pt x="240" y="2600"/>
                    <a:pt x="267" y="2135"/>
                    <a:pt x="280" y="2010"/>
                  </a:cubicBezTo>
                  <a:cubicBezTo>
                    <a:pt x="280" y="2010"/>
                    <a:pt x="365" y="1966"/>
                    <a:pt x="533" y="1909"/>
                  </a:cubicBezTo>
                  <a:cubicBezTo>
                    <a:pt x="547" y="870"/>
                    <a:pt x="870" y="307"/>
                    <a:pt x="1137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6"/>
            <p:cNvSpPr/>
            <p:nvPr/>
          </p:nvSpPr>
          <p:spPr>
            <a:xfrm>
              <a:off x="7886588" y="1338262"/>
              <a:ext cx="206872" cy="766931"/>
            </a:xfrm>
            <a:custGeom>
              <a:avLst/>
              <a:gdLst/>
              <a:ahLst/>
              <a:cxnLst/>
              <a:rect l="l" t="t" r="r" b="b"/>
              <a:pathLst>
                <a:path w="1141" h="4230" extrusionOk="0">
                  <a:moveTo>
                    <a:pt x="1" y="0"/>
                  </a:moveTo>
                  <a:lnTo>
                    <a:pt x="1" y="0"/>
                  </a:lnTo>
                  <a:cubicBezTo>
                    <a:pt x="270" y="307"/>
                    <a:pt x="577" y="870"/>
                    <a:pt x="591" y="1909"/>
                  </a:cubicBezTo>
                  <a:cubicBezTo>
                    <a:pt x="759" y="1966"/>
                    <a:pt x="843" y="2010"/>
                    <a:pt x="843" y="2010"/>
                  </a:cubicBezTo>
                  <a:cubicBezTo>
                    <a:pt x="874" y="2135"/>
                    <a:pt x="901" y="2600"/>
                    <a:pt x="776" y="3035"/>
                  </a:cubicBezTo>
                  <a:cubicBezTo>
                    <a:pt x="648" y="3470"/>
                    <a:pt x="466" y="3989"/>
                    <a:pt x="564" y="4130"/>
                  </a:cubicBezTo>
                  <a:cubicBezTo>
                    <a:pt x="621" y="4194"/>
                    <a:pt x="708" y="4229"/>
                    <a:pt x="781" y="4229"/>
                  </a:cubicBezTo>
                  <a:cubicBezTo>
                    <a:pt x="851" y="4229"/>
                    <a:pt x="908" y="4198"/>
                    <a:pt x="914" y="4130"/>
                  </a:cubicBezTo>
                  <a:cubicBezTo>
                    <a:pt x="945" y="3989"/>
                    <a:pt x="887" y="3891"/>
                    <a:pt x="874" y="3763"/>
                  </a:cubicBezTo>
                  <a:cubicBezTo>
                    <a:pt x="874" y="3652"/>
                    <a:pt x="1083" y="3358"/>
                    <a:pt x="1056" y="3021"/>
                  </a:cubicBezTo>
                  <a:cubicBezTo>
                    <a:pt x="1029" y="2698"/>
                    <a:pt x="1083" y="2360"/>
                    <a:pt x="1083" y="2360"/>
                  </a:cubicBezTo>
                  <a:cubicBezTo>
                    <a:pt x="1140" y="1925"/>
                    <a:pt x="1127" y="1319"/>
                    <a:pt x="830" y="786"/>
                  </a:cubicBezTo>
                  <a:cubicBezTo>
                    <a:pt x="607" y="391"/>
                    <a:pt x="297" y="155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6"/>
            <p:cNvSpPr/>
            <p:nvPr/>
          </p:nvSpPr>
          <p:spPr>
            <a:xfrm>
              <a:off x="7800467" y="1521564"/>
              <a:ext cx="76512" cy="63820"/>
            </a:xfrm>
            <a:custGeom>
              <a:avLst/>
              <a:gdLst/>
              <a:ahLst/>
              <a:cxnLst/>
              <a:rect l="l" t="t" r="r" b="b"/>
              <a:pathLst>
                <a:path w="422" h="352" extrusionOk="0">
                  <a:moveTo>
                    <a:pt x="240" y="1"/>
                  </a:moveTo>
                  <a:cubicBezTo>
                    <a:pt x="240" y="1"/>
                    <a:pt x="71" y="55"/>
                    <a:pt x="27" y="126"/>
                  </a:cubicBezTo>
                  <a:cubicBezTo>
                    <a:pt x="14" y="156"/>
                    <a:pt x="14" y="240"/>
                    <a:pt x="0" y="338"/>
                  </a:cubicBezTo>
                  <a:cubicBezTo>
                    <a:pt x="138" y="338"/>
                    <a:pt x="280" y="338"/>
                    <a:pt x="422" y="351"/>
                  </a:cubicBezTo>
                  <a:cubicBezTo>
                    <a:pt x="408" y="308"/>
                    <a:pt x="391" y="267"/>
                    <a:pt x="391" y="223"/>
                  </a:cubicBezTo>
                  <a:cubicBezTo>
                    <a:pt x="337" y="1"/>
                    <a:pt x="240" y="1"/>
                    <a:pt x="240" y="1"/>
                  </a:cubicBezTo>
                  <a:close/>
                </a:path>
              </a:pathLst>
            </a:custGeom>
            <a:solidFill>
              <a:srgbClr val="BF0A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6"/>
            <p:cNvSpPr/>
            <p:nvPr/>
          </p:nvSpPr>
          <p:spPr>
            <a:xfrm>
              <a:off x="7797928" y="1607866"/>
              <a:ext cx="88841" cy="28284"/>
            </a:xfrm>
            <a:custGeom>
              <a:avLst/>
              <a:gdLst/>
              <a:ahLst/>
              <a:cxnLst/>
              <a:rect l="l" t="t" r="r" b="b"/>
              <a:pathLst>
                <a:path w="490" h="156" extrusionOk="0">
                  <a:moveTo>
                    <a:pt x="1" y="0"/>
                  </a:moveTo>
                  <a:lnTo>
                    <a:pt x="1" y="128"/>
                  </a:lnTo>
                  <a:cubicBezTo>
                    <a:pt x="169" y="142"/>
                    <a:pt x="321" y="142"/>
                    <a:pt x="490" y="155"/>
                  </a:cubicBezTo>
                  <a:cubicBezTo>
                    <a:pt x="476" y="115"/>
                    <a:pt x="463" y="71"/>
                    <a:pt x="463" y="31"/>
                  </a:cubicBezTo>
                  <a:cubicBezTo>
                    <a:pt x="308" y="17"/>
                    <a:pt x="152" y="17"/>
                    <a:pt x="1" y="0"/>
                  </a:cubicBezTo>
                  <a:close/>
                </a:path>
              </a:pathLst>
            </a:custGeom>
            <a:solidFill>
              <a:srgbClr val="910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6"/>
            <p:cNvSpPr/>
            <p:nvPr/>
          </p:nvSpPr>
          <p:spPr>
            <a:xfrm>
              <a:off x="7576008" y="1521564"/>
              <a:ext cx="76693" cy="63820"/>
            </a:xfrm>
            <a:custGeom>
              <a:avLst/>
              <a:gdLst/>
              <a:ahLst/>
              <a:cxnLst/>
              <a:rect l="l" t="t" r="r" b="b"/>
              <a:pathLst>
                <a:path w="423" h="352" extrusionOk="0">
                  <a:moveTo>
                    <a:pt x="183" y="1"/>
                  </a:moveTo>
                  <a:cubicBezTo>
                    <a:pt x="183" y="1"/>
                    <a:pt x="85" y="1"/>
                    <a:pt x="28" y="223"/>
                  </a:cubicBezTo>
                  <a:cubicBezTo>
                    <a:pt x="14" y="267"/>
                    <a:pt x="14" y="308"/>
                    <a:pt x="1" y="351"/>
                  </a:cubicBezTo>
                  <a:cubicBezTo>
                    <a:pt x="129" y="338"/>
                    <a:pt x="267" y="338"/>
                    <a:pt x="422" y="338"/>
                  </a:cubicBezTo>
                  <a:cubicBezTo>
                    <a:pt x="409" y="240"/>
                    <a:pt x="395" y="156"/>
                    <a:pt x="382" y="126"/>
                  </a:cubicBezTo>
                  <a:cubicBezTo>
                    <a:pt x="352" y="55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BF0A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6"/>
            <p:cNvSpPr/>
            <p:nvPr/>
          </p:nvSpPr>
          <p:spPr>
            <a:xfrm>
              <a:off x="7565673" y="1607866"/>
              <a:ext cx="89385" cy="28284"/>
            </a:xfrm>
            <a:custGeom>
              <a:avLst/>
              <a:gdLst/>
              <a:ahLst/>
              <a:cxnLst/>
              <a:rect l="l" t="t" r="r" b="b"/>
              <a:pathLst>
                <a:path w="493" h="156" extrusionOk="0">
                  <a:moveTo>
                    <a:pt x="479" y="0"/>
                  </a:moveTo>
                  <a:cubicBezTo>
                    <a:pt x="324" y="17"/>
                    <a:pt x="169" y="17"/>
                    <a:pt x="31" y="31"/>
                  </a:cubicBezTo>
                  <a:cubicBezTo>
                    <a:pt x="17" y="71"/>
                    <a:pt x="1" y="115"/>
                    <a:pt x="1" y="155"/>
                  </a:cubicBezTo>
                  <a:cubicBezTo>
                    <a:pt x="156" y="142"/>
                    <a:pt x="324" y="142"/>
                    <a:pt x="493" y="128"/>
                  </a:cubicBezTo>
                  <a:cubicBezTo>
                    <a:pt x="493" y="84"/>
                    <a:pt x="493" y="44"/>
                    <a:pt x="479" y="0"/>
                  </a:cubicBezTo>
                  <a:close/>
                </a:path>
              </a:pathLst>
            </a:custGeom>
            <a:solidFill>
              <a:srgbClr val="910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6"/>
            <p:cNvSpPr/>
            <p:nvPr/>
          </p:nvSpPr>
          <p:spPr>
            <a:xfrm>
              <a:off x="7680622" y="1302182"/>
              <a:ext cx="89385" cy="344303"/>
            </a:xfrm>
            <a:custGeom>
              <a:avLst/>
              <a:gdLst/>
              <a:ahLst/>
              <a:cxnLst/>
              <a:rect l="l" t="t" r="r" b="b"/>
              <a:pathLst>
                <a:path w="493" h="1899" extrusionOk="0">
                  <a:moveTo>
                    <a:pt x="196" y="1"/>
                  </a:moveTo>
                  <a:cubicBezTo>
                    <a:pt x="196" y="1"/>
                    <a:pt x="125" y="1"/>
                    <a:pt x="0" y="17"/>
                  </a:cubicBezTo>
                  <a:lnTo>
                    <a:pt x="0" y="1899"/>
                  </a:lnTo>
                  <a:lnTo>
                    <a:pt x="493" y="1899"/>
                  </a:lnTo>
                  <a:lnTo>
                    <a:pt x="493" y="17"/>
                  </a:lnTo>
                  <a:cubicBezTo>
                    <a:pt x="378" y="1"/>
                    <a:pt x="29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6"/>
            <p:cNvSpPr/>
            <p:nvPr/>
          </p:nvSpPr>
          <p:spPr>
            <a:xfrm>
              <a:off x="7326710" y="1567435"/>
              <a:ext cx="797209" cy="651800"/>
            </a:xfrm>
            <a:custGeom>
              <a:avLst/>
              <a:gdLst/>
              <a:ahLst/>
              <a:cxnLst/>
              <a:rect l="l" t="t" r="r" b="b"/>
              <a:pathLst>
                <a:path w="4397" h="3595" extrusionOk="0">
                  <a:moveTo>
                    <a:pt x="2134" y="223"/>
                  </a:moveTo>
                  <a:lnTo>
                    <a:pt x="2134" y="351"/>
                  </a:lnTo>
                  <a:cubicBezTo>
                    <a:pt x="1433" y="351"/>
                    <a:pt x="729" y="409"/>
                    <a:pt x="337" y="520"/>
                  </a:cubicBezTo>
                  <a:cubicBezTo>
                    <a:pt x="337" y="476"/>
                    <a:pt x="324" y="449"/>
                    <a:pt x="324" y="409"/>
                  </a:cubicBezTo>
                  <a:cubicBezTo>
                    <a:pt x="675" y="294"/>
                    <a:pt x="1389" y="223"/>
                    <a:pt x="2134" y="223"/>
                  </a:cubicBezTo>
                  <a:close/>
                  <a:moveTo>
                    <a:pt x="2276" y="223"/>
                  </a:moveTo>
                  <a:cubicBezTo>
                    <a:pt x="3004" y="223"/>
                    <a:pt x="3722" y="294"/>
                    <a:pt x="4086" y="409"/>
                  </a:cubicBezTo>
                  <a:cubicBezTo>
                    <a:pt x="4073" y="449"/>
                    <a:pt x="4073" y="476"/>
                    <a:pt x="4060" y="520"/>
                  </a:cubicBezTo>
                  <a:cubicBezTo>
                    <a:pt x="3665" y="409"/>
                    <a:pt x="2977" y="351"/>
                    <a:pt x="2276" y="351"/>
                  </a:cubicBezTo>
                  <a:lnTo>
                    <a:pt x="2276" y="223"/>
                  </a:lnTo>
                  <a:close/>
                  <a:moveTo>
                    <a:pt x="2197" y="495"/>
                  </a:moveTo>
                  <a:cubicBezTo>
                    <a:pt x="2921" y="495"/>
                    <a:pt x="3645" y="555"/>
                    <a:pt x="4033" y="675"/>
                  </a:cubicBezTo>
                  <a:cubicBezTo>
                    <a:pt x="3975" y="968"/>
                    <a:pt x="3891" y="1403"/>
                    <a:pt x="3793" y="1841"/>
                  </a:cubicBezTo>
                  <a:cubicBezTo>
                    <a:pt x="3638" y="1784"/>
                    <a:pt x="3470" y="1757"/>
                    <a:pt x="3328" y="1757"/>
                  </a:cubicBezTo>
                  <a:lnTo>
                    <a:pt x="3159" y="1757"/>
                  </a:lnTo>
                  <a:cubicBezTo>
                    <a:pt x="3159" y="1713"/>
                    <a:pt x="3132" y="1673"/>
                    <a:pt x="3089" y="1673"/>
                  </a:cubicBezTo>
                  <a:cubicBezTo>
                    <a:pt x="3048" y="1673"/>
                    <a:pt x="3021" y="1700"/>
                    <a:pt x="3004" y="1740"/>
                  </a:cubicBezTo>
                  <a:lnTo>
                    <a:pt x="3004" y="1757"/>
                  </a:lnTo>
                  <a:lnTo>
                    <a:pt x="1389" y="1757"/>
                  </a:lnTo>
                  <a:lnTo>
                    <a:pt x="1389" y="1740"/>
                  </a:lnTo>
                  <a:cubicBezTo>
                    <a:pt x="1389" y="1700"/>
                    <a:pt x="1349" y="1673"/>
                    <a:pt x="1305" y="1673"/>
                  </a:cubicBezTo>
                  <a:cubicBezTo>
                    <a:pt x="1278" y="1673"/>
                    <a:pt x="1234" y="1713"/>
                    <a:pt x="1251" y="1757"/>
                  </a:cubicBezTo>
                  <a:lnTo>
                    <a:pt x="1083" y="1757"/>
                  </a:lnTo>
                  <a:cubicBezTo>
                    <a:pt x="927" y="1757"/>
                    <a:pt x="759" y="1784"/>
                    <a:pt x="604" y="1841"/>
                  </a:cubicBezTo>
                  <a:cubicBezTo>
                    <a:pt x="520" y="1403"/>
                    <a:pt x="422" y="968"/>
                    <a:pt x="364" y="675"/>
                  </a:cubicBezTo>
                  <a:cubicBezTo>
                    <a:pt x="750" y="555"/>
                    <a:pt x="1474" y="495"/>
                    <a:pt x="2197" y="495"/>
                  </a:cubicBezTo>
                  <a:close/>
                  <a:moveTo>
                    <a:pt x="223" y="715"/>
                  </a:moveTo>
                  <a:cubicBezTo>
                    <a:pt x="280" y="1012"/>
                    <a:pt x="364" y="1447"/>
                    <a:pt x="462" y="1882"/>
                  </a:cubicBezTo>
                  <a:cubicBezTo>
                    <a:pt x="449" y="1882"/>
                    <a:pt x="435" y="1882"/>
                    <a:pt x="422" y="1895"/>
                  </a:cubicBezTo>
                  <a:cubicBezTo>
                    <a:pt x="364" y="1909"/>
                    <a:pt x="337" y="1926"/>
                    <a:pt x="294" y="1926"/>
                  </a:cubicBezTo>
                  <a:cubicBezTo>
                    <a:pt x="294" y="1926"/>
                    <a:pt x="280" y="1926"/>
                    <a:pt x="267" y="1909"/>
                  </a:cubicBezTo>
                  <a:cubicBezTo>
                    <a:pt x="155" y="1602"/>
                    <a:pt x="155" y="1221"/>
                    <a:pt x="182" y="968"/>
                  </a:cubicBezTo>
                  <a:cubicBezTo>
                    <a:pt x="196" y="871"/>
                    <a:pt x="196" y="786"/>
                    <a:pt x="209" y="715"/>
                  </a:cubicBezTo>
                  <a:close/>
                  <a:moveTo>
                    <a:pt x="4184" y="715"/>
                  </a:moveTo>
                  <a:cubicBezTo>
                    <a:pt x="4201" y="786"/>
                    <a:pt x="4215" y="871"/>
                    <a:pt x="4228" y="968"/>
                  </a:cubicBezTo>
                  <a:cubicBezTo>
                    <a:pt x="4242" y="1221"/>
                    <a:pt x="4242" y="1602"/>
                    <a:pt x="4130" y="1909"/>
                  </a:cubicBezTo>
                  <a:cubicBezTo>
                    <a:pt x="4130" y="1926"/>
                    <a:pt x="4117" y="1926"/>
                    <a:pt x="4100" y="1926"/>
                  </a:cubicBezTo>
                  <a:cubicBezTo>
                    <a:pt x="4073" y="1926"/>
                    <a:pt x="4033" y="1909"/>
                    <a:pt x="3989" y="1895"/>
                  </a:cubicBezTo>
                  <a:cubicBezTo>
                    <a:pt x="3975" y="1882"/>
                    <a:pt x="3962" y="1882"/>
                    <a:pt x="3931" y="1882"/>
                  </a:cubicBezTo>
                  <a:cubicBezTo>
                    <a:pt x="4033" y="1447"/>
                    <a:pt x="4117" y="1012"/>
                    <a:pt x="4171" y="715"/>
                  </a:cubicBezTo>
                  <a:close/>
                  <a:moveTo>
                    <a:pt x="493" y="2024"/>
                  </a:moveTo>
                  <a:cubicBezTo>
                    <a:pt x="506" y="2077"/>
                    <a:pt x="520" y="2135"/>
                    <a:pt x="533" y="2192"/>
                  </a:cubicBezTo>
                  <a:cubicBezTo>
                    <a:pt x="476" y="2219"/>
                    <a:pt x="422" y="2233"/>
                    <a:pt x="364" y="2233"/>
                  </a:cubicBezTo>
                  <a:lnTo>
                    <a:pt x="364" y="2064"/>
                  </a:lnTo>
                  <a:cubicBezTo>
                    <a:pt x="391" y="2050"/>
                    <a:pt x="422" y="2037"/>
                    <a:pt x="462" y="2037"/>
                  </a:cubicBezTo>
                  <a:cubicBezTo>
                    <a:pt x="476" y="2024"/>
                    <a:pt x="476" y="2024"/>
                    <a:pt x="493" y="2024"/>
                  </a:cubicBezTo>
                  <a:close/>
                  <a:moveTo>
                    <a:pt x="3904" y="2024"/>
                  </a:moveTo>
                  <a:cubicBezTo>
                    <a:pt x="3918" y="2024"/>
                    <a:pt x="3931" y="2024"/>
                    <a:pt x="3948" y="2037"/>
                  </a:cubicBezTo>
                  <a:cubicBezTo>
                    <a:pt x="3975" y="2037"/>
                    <a:pt x="4002" y="2050"/>
                    <a:pt x="4033" y="2064"/>
                  </a:cubicBezTo>
                  <a:lnTo>
                    <a:pt x="4033" y="2233"/>
                  </a:lnTo>
                  <a:cubicBezTo>
                    <a:pt x="3989" y="2233"/>
                    <a:pt x="3931" y="2219"/>
                    <a:pt x="3877" y="2192"/>
                  </a:cubicBezTo>
                  <a:cubicBezTo>
                    <a:pt x="3891" y="2135"/>
                    <a:pt x="3891" y="2077"/>
                    <a:pt x="3904" y="2024"/>
                  </a:cubicBezTo>
                  <a:close/>
                  <a:moveTo>
                    <a:pt x="560" y="2330"/>
                  </a:moveTo>
                  <a:cubicBezTo>
                    <a:pt x="644" y="2667"/>
                    <a:pt x="715" y="2978"/>
                    <a:pt x="786" y="3190"/>
                  </a:cubicBezTo>
                  <a:cubicBezTo>
                    <a:pt x="675" y="3133"/>
                    <a:pt x="604" y="3075"/>
                    <a:pt x="547" y="3035"/>
                  </a:cubicBezTo>
                  <a:cubicBezTo>
                    <a:pt x="378" y="2866"/>
                    <a:pt x="364" y="2711"/>
                    <a:pt x="364" y="2711"/>
                  </a:cubicBezTo>
                  <a:lnTo>
                    <a:pt x="364" y="2374"/>
                  </a:lnTo>
                  <a:cubicBezTo>
                    <a:pt x="422" y="2374"/>
                    <a:pt x="493" y="2361"/>
                    <a:pt x="560" y="2330"/>
                  </a:cubicBezTo>
                  <a:close/>
                  <a:moveTo>
                    <a:pt x="3834" y="2330"/>
                  </a:moveTo>
                  <a:cubicBezTo>
                    <a:pt x="3904" y="2361"/>
                    <a:pt x="3975" y="2374"/>
                    <a:pt x="4033" y="2374"/>
                  </a:cubicBezTo>
                  <a:lnTo>
                    <a:pt x="4033" y="2711"/>
                  </a:lnTo>
                  <a:cubicBezTo>
                    <a:pt x="4033" y="2725"/>
                    <a:pt x="4033" y="2880"/>
                    <a:pt x="3834" y="3035"/>
                  </a:cubicBezTo>
                  <a:cubicBezTo>
                    <a:pt x="3793" y="3089"/>
                    <a:pt x="3722" y="3133"/>
                    <a:pt x="3625" y="3190"/>
                  </a:cubicBezTo>
                  <a:cubicBezTo>
                    <a:pt x="3679" y="2978"/>
                    <a:pt x="3763" y="2667"/>
                    <a:pt x="3834" y="2330"/>
                  </a:cubicBezTo>
                  <a:close/>
                  <a:moveTo>
                    <a:pt x="1251" y="1895"/>
                  </a:moveTo>
                  <a:cubicBezTo>
                    <a:pt x="1278" y="2206"/>
                    <a:pt x="1362" y="2907"/>
                    <a:pt x="1558" y="3399"/>
                  </a:cubicBezTo>
                  <a:cubicBezTo>
                    <a:pt x="1305" y="3372"/>
                    <a:pt x="1123" y="3315"/>
                    <a:pt x="968" y="3257"/>
                  </a:cubicBezTo>
                  <a:cubicBezTo>
                    <a:pt x="884" y="3062"/>
                    <a:pt x="786" y="2667"/>
                    <a:pt x="688" y="2246"/>
                  </a:cubicBezTo>
                  <a:cubicBezTo>
                    <a:pt x="702" y="2219"/>
                    <a:pt x="702" y="2206"/>
                    <a:pt x="688" y="2179"/>
                  </a:cubicBezTo>
                  <a:lnTo>
                    <a:pt x="675" y="2179"/>
                  </a:lnTo>
                  <a:cubicBezTo>
                    <a:pt x="661" y="2108"/>
                    <a:pt x="644" y="2050"/>
                    <a:pt x="631" y="1980"/>
                  </a:cubicBezTo>
                  <a:cubicBezTo>
                    <a:pt x="786" y="1939"/>
                    <a:pt x="954" y="1895"/>
                    <a:pt x="1083" y="1895"/>
                  </a:cubicBezTo>
                  <a:close/>
                  <a:moveTo>
                    <a:pt x="3328" y="1895"/>
                  </a:moveTo>
                  <a:cubicBezTo>
                    <a:pt x="3456" y="1895"/>
                    <a:pt x="3625" y="1939"/>
                    <a:pt x="3763" y="1980"/>
                  </a:cubicBezTo>
                  <a:cubicBezTo>
                    <a:pt x="3749" y="2050"/>
                    <a:pt x="3736" y="2108"/>
                    <a:pt x="3722" y="2179"/>
                  </a:cubicBezTo>
                  <a:cubicBezTo>
                    <a:pt x="3709" y="2206"/>
                    <a:pt x="3709" y="2219"/>
                    <a:pt x="3709" y="2246"/>
                  </a:cubicBezTo>
                  <a:cubicBezTo>
                    <a:pt x="3611" y="2667"/>
                    <a:pt x="3510" y="3062"/>
                    <a:pt x="3443" y="3257"/>
                  </a:cubicBezTo>
                  <a:cubicBezTo>
                    <a:pt x="3287" y="3315"/>
                    <a:pt x="3089" y="3372"/>
                    <a:pt x="2853" y="3399"/>
                  </a:cubicBezTo>
                  <a:cubicBezTo>
                    <a:pt x="3035" y="2907"/>
                    <a:pt x="3119" y="2206"/>
                    <a:pt x="3146" y="1895"/>
                  </a:cubicBezTo>
                  <a:close/>
                  <a:moveTo>
                    <a:pt x="2991" y="1895"/>
                  </a:moveTo>
                  <a:cubicBezTo>
                    <a:pt x="2964" y="2219"/>
                    <a:pt x="2880" y="2951"/>
                    <a:pt x="2684" y="3413"/>
                  </a:cubicBezTo>
                  <a:cubicBezTo>
                    <a:pt x="2613" y="3413"/>
                    <a:pt x="2542" y="3426"/>
                    <a:pt x="2472" y="3426"/>
                  </a:cubicBezTo>
                  <a:lnTo>
                    <a:pt x="1939" y="3426"/>
                  </a:lnTo>
                  <a:cubicBezTo>
                    <a:pt x="1868" y="3426"/>
                    <a:pt x="1797" y="3413"/>
                    <a:pt x="1727" y="3413"/>
                  </a:cubicBezTo>
                  <a:cubicBezTo>
                    <a:pt x="1531" y="2951"/>
                    <a:pt x="1433" y="2219"/>
                    <a:pt x="1403" y="1895"/>
                  </a:cubicBezTo>
                  <a:close/>
                  <a:moveTo>
                    <a:pt x="2205" y="1"/>
                  </a:moveTo>
                  <a:cubicBezTo>
                    <a:pt x="2161" y="1"/>
                    <a:pt x="2134" y="28"/>
                    <a:pt x="2134" y="71"/>
                  </a:cubicBezTo>
                  <a:cubicBezTo>
                    <a:pt x="1389" y="85"/>
                    <a:pt x="675" y="139"/>
                    <a:pt x="294" y="267"/>
                  </a:cubicBezTo>
                  <a:cubicBezTo>
                    <a:pt x="283" y="231"/>
                    <a:pt x="253" y="206"/>
                    <a:pt x="226" y="206"/>
                  </a:cubicBezTo>
                  <a:cubicBezTo>
                    <a:pt x="220" y="206"/>
                    <a:pt x="215" y="207"/>
                    <a:pt x="209" y="210"/>
                  </a:cubicBezTo>
                  <a:cubicBezTo>
                    <a:pt x="169" y="210"/>
                    <a:pt x="139" y="254"/>
                    <a:pt x="139" y="294"/>
                  </a:cubicBezTo>
                  <a:cubicBezTo>
                    <a:pt x="139" y="294"/>
                    <a:pt x="155" y="324"/>
                    <a:pt x="155" y="351"/>
                  </a:cubicBezTo>
                  <a:cubicBezTo>
                    <a:pt x="139" y="378"/>
                    <a:pt x="125" y="422"/>
                    <a:pt x="112" y="506"/>
                  </a:cubicBezTo>
                  <a:cubicBezTo>
                    <a:pt x="85" y="631"/>
                    <a:pt x="54" y="773"/>
                    <a:pt x="41" y="914"/>
                  </a:cubicBezTo>
                  <a:cubicBezTo>
                    <a:pt x="14" y="1194"/>
                    <a:pt x="0" y="1602"/>
                    <a:pt x="125" y="1966"/>
                  </a:cubicBezTo>
                  <a:cubicBezTo>
                    <a:pt x="155" y="2010"/>
                    <a:pt x="182" y="2037"/>
                    <a:pt x="223" y="2064"/>
                  </a:cubicBezTo>
                  <a:lnTo>
                    <a:pt x="223" y="2233"/>
                  </a:lnTo>
                  <a:cubicBezTo>
                    <a:pt x="209" y="2246"/>
                    <a:pt x="196" y="2263"/>
                    <a:pt x="196" y="2276"/>
                  </a:cubicBezTo>
                  <a:cubicBezTo>
                    <a:pt x="196" y="2303"/>
                    <a:pt x="196" y="2330"/>
                    <a:pt x="223" y="2361"/>
                  </a:cubicBezTo>
                  <a:lnTo>
                    <a:pt x="223" y="2711"/>
                  </a:lnTo>
                  <a:cubicBezTo>
                    <a:pt x="223" y="2738"/>
                    <a:pt x="240" y="3413"/>
                    <a:pt x="1629" y="3554"/>
                  </a:cubicBezTo>
                  <a:lnTo>
                    <a:pt x="1629" y="3568"/>
                  </a:lnTo>
                  <a:cubicBezTo>
                    <a:pt x="1642" y="3581"/>
                    <a:pt x="1673" y="3595"/>
                    <a:pt x="1700" y="3595"/>
                  </a:cubicBezTo>
                  <a:lnTo>
                    <a:pt x="1727" y="3595"/>
                  </a:lnTo>
                  <a:cubicBezTo>
                    <a:pt x="1740" y="3581"/>
                    <a:pt x="1757" y="3568"/>
                    <a:pt x="1770" y="3568"/>
                  </a:cubicBezTo>
                  <a:lnTo>
                    <a:pt x="2640" y="3568"/>
                  </a:lnTo>
                  <a:lnTo>
                    <a:pt x="2667" y="3595"/>
                  </a:lnTo>
                  <a:lnTo>
                    <a:pt x="2711" y="3595"/>
                  </a:lnTo>
                  <a:cubicBezTo>
                    <a:pt x="2738" y="3595"/>
                    <a:pt x="2751" y="3581"/>
                    <a:pt x="2768" y="3568"/>
                  </a:cubicBezTo>
                  <a:lnTo>
                    <a:pt x="2782" y="3554"/>
                  </a:lnTo>
                  <a:cubicBezTo>
                    <a:pt x="4171" y="3413"/>
                    <a:pt x="4184" y="2738"/>
                    <a:pt x="4184" y="2711"/>
                  </a:cubicBezTo>
                  <a:lnTo>
                    <a:pt x="4184" y="2361"/>
                  </a:lnTo>
                  <a:cubicBezTo>
                    <a:pt x="4201" y="2330"/>
                    <a:pt x="4215" y="2303"/>
                    <a:pt x="4201" y="2276"/>
                  </a:cubicBezTo>
                  <a:cubicBezTo>
                    <a:pt x="4201" y="2263"/>
                    <a:pt x="4184" y="2246"/>
                    <a:pt x="4184" y="2233"/>
                  </a:cubicBezTo>
                  <a:lnTo>
                    <a:pt x="4184" y="2064"/>
                  </a:lnTo>
                  <a:cubicBezTo>
                    <a:pt x="4215" y="2037"/>
                    <a:pt x="4255" y="2010"/>
                    <a:pt x="4269" y="1966"/>
                  </a:cubicBezTo>
                  <a:cubicBezTo>
                    <a:pt x="4397" y="1602"/>
                    <a:pt x="4397" y="1194"/>
                    <a:pt x="4370" y="914"/>
                  </a:cubicBezTo>
                  <a:cubicBezTo>
                    <a:pt x="4353" y="773"/>
                    <a:pt x="4326" y="631"/>
                    <a:pt x="4299" y="506"/>
                  </a:cubicBezTo>
                  <a:cubicBezTo>
                    <a:pt x="4285" y="422"/>
                    <a:pt x="4255" y="378"/>
                    <a:pt x="4242" y="351"/>
                  </a:cubicBezTo>
                  <a:cubicBezTo>
                    <a:pt x="4255" y="324"/>
                    <a:pt x="4255" y="294"/>
                    <a:pt x="4255" y="294"/>
                  </a:cubicBezTo>
                  <a:cubicBezTo>
                    <a:pt x="4269" y="254"/>
                    <a:pt x="4242" y="210"/>
                    <a:pt x="4201" y="210"/>
                  </a:cubicBezTo>
                  <a:cubicBezTo>
                    <a:pt x="4193" y="207"/>
                    <a:pt x="4186" y="206"/>
                    <a:pt x="4179" y="206"/>
                  </a:cubicBezTo>
                  <a:cubicBezTo>
                    <a:pt x="4144" y="206"/>
                    <a:pt x="4117" y="231"/>
                    <a:pt x="4117" y="267"/>
                  </a:cubicBezTo>
                  <a:cubicBezTo>
                    <a:pt x="3736" y="139"/>
                    <a:pt x="3004" y="85"/>
                    <a:pt x="2276" y="71"/>
                  </a:cubicBezTo>
                  <a:cubicBezTo>
                    <a:pt x="2276" y="28"/>
                    <a:pt x="2246" y="1"/>
                    <a:pt x="2205" y="1"/>
                  </a:cubicBez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6"/>
            <p:cNvSpPr/>
            <p:nvPr/>
          </p:nvSpPr>
          <p:spPr>
            <a:xfrm>
              <a:off x="7744261" y="1607866"/>
              <a:ext cx="23389" cy="181"/>
            </a:xfrm>
            <a:custGeom>
              <a:avLst/>
              <a:gdLst/>
              <a:ahLst/>
              <a:cxnLst/>
              <a:rect l="l" t="t" r="r" b="b"/>
              <a:pathLst>
                <a:path w="129" h="1" extrusionOk="0">
                  <a:moveTo>
                    <a:pt x="128" y="0"/>
                  </a:moveTo>
                  <a:lnTo>
                    <a:pt x="128" y="0"/>
                  </a:lnTo>
                  <a:lnTo>
                    <a:pt x="128" y="0"/>
                  </a:lnTo>
                  <a:close/>
                  <a:moveTo>
                    <a:pt x="111" y="0"/>
                  </a:moveTo>
                  <a:lnTo>
                    <a:pt x="128" y="0"/>
                  </a:lnTo>
                  <a:lnTo>
                    <a:pt x="111" y="0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close/>
                  <a:moveTo>
                    <a:pt x="98" y="0"/>
                  </a:moveTo>
                  <a:lnTo>
                    <a:pt x="98" y="0"/>
                  </a:lnTo>
                  <a:lnTo>
                    <a:pt x="98" y="0"/>
                  </a:lnTo>
                  <a:close/>
                  <a:moveTo>
                    <a:pt x="84" y="0"/>
                  </a:moveTo>
                  <a:lnTo>
                    <a:pt x="98" y="0"/>
                  </a:lnTo>
                  <a:lnTo>
                    <a:pt x="84" y="0"/>
                  </a:lnTo>
                  <a:close/>
                  <a:moveTo>
                    <a:pt x="84" y="0"/>
                  </a:move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71" y="0"/>
                  </a:moveTo>
                  <a:lnTo>
                    <a:pt x="84" y="0"/>
                  </a:lnTo>
                  <a:lnTo>
                    <a:pt x="71" y="0"/>
                  </a:lnTo>
                  <a:close/>
                  <a:moveTo>
                    <a:pt x="71" y="0"/>
                  </a:moveTo>
                  <a:lnTo>
                    <a:pt x="71" y="0"/>
                  </a:lnTo>
                  <a:lnTo>
                    <a:pt x="71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0"/>
                  </a:lnTo>
                  <a:close/>
                  <a:moveTo>
                    <a:pt x="44" y="0"/>
                  </a:moveTo>
                  <a:lnTo>
                    <a:pt x="57" y="0"/>
                  </a:lnTo>
                  <a:lnTo>
                    <a:pt x="44" y="0"/>
                  </a:lnTo>
                  <a:close/>
                  <a:moveTo>
                    <a:pt x="44" y="0"/>
                  </a:moveTo>
                  <a:lnTo>
                    <a:pt x="44" y="0"/>
                  </a:lnTo>
                  <a:lnTo>
                    <a:pt x="44" y="0"/>
                  </a:lnTo>
                  <a:close/>
                  <a:moveTo>
                    <a:pt x="27" y="0"/>
                  </a:moveTo>
                  <a:lnTo>
                    <a:pt x="44" y="0"/>
                  </a:lnTo>
                  <a:lnTo>
                    <a:pt x="27" y="0"/>
                  </a:lnTo>
                  <a:close/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close/>
                  <a:moveTo>
                    <a:pt x="0" y="0"/>
                  </a:moveTo>
                  <a:lnTo>
                    <a:pt x="14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6"/>
            <p:cNvSpPr/>
            <p:nvPr/>
          </p:nvSpPr>
          <p:spPr>
            <a:xfrm>
              <a:off x="7769826" y="1607866"/>
              <a:ext cx="221558" cy="18493"/>
            </a:xfrm>
            <a:custGeom>
              <a:avLst/>
              <a:gdLst/>
              <a:ahLst/>
              <a:cxnLst/>
              <a:rect l="l" t="t" r="r" b="b"/>
              <a:pathLst>
                <a:path w="1222" h="102" extrusionOk="0">
                  <a:moveTo>
                    <a:pt x="618" y="31"/>
                  </a:moveTo>
                  <a:lnTo>
                    <a:pt x="618" y="31"/>
                  </a:lnTo>
                  <a:cubicBezTo>
                    <a:pt x="843" y="44"/>
                    <a:pt x="1039" y="58"/>
                    <a:pt x="1221" y="101"/>
                  </a:cubicBezTo>
                  <a:lnTo>
                    <a:pt x="1221" y="101"/>
                  </a:lnTo>
                  <a:cubicBezTo>
                    <a:pt x="1039" y="58"/>
                    <a:pt x="843" y="44"/>
                    <a:pt x="618" y="31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56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7506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6"/>
            <p:cNvSpPr/>
            <p:nvPr/>
          </p:nvSpPr>
          <p:spPr>
            <a:xfrm>
              <a:off x="7991202" y="1626178"/>
              <a:ext cx="74155" cy="15411"/>
            </a:xfrm>
            <a:custGeom>
              <a:avLst/>
              <a:gdLst/>
              <a:ahLst/>
              <a:cxnLst/>
              <a:rect l="l" t="t" r="r" b="b"/>
              <a:pathLst>
                <a:path w="409" h="85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14"/>
                    <a:pt x="297" y="41"/>
                    <a:pt x="408" y="85"/>
                  </a:cubicBezTo>
                  <a:lnTo>
                    <a:pt x="408" y="85"/>
                  </a:lnTo>
                  <a:cubicBezTo>
                    <a:pt x="297" y="41"/>
                    <a:pt x="155" y="14"/>
                    <a:pt x="0" y="0"/>
                  </a:cubicBezTo>
                  <a:close/>
                </a:path>
              </a:pathLst>
            </a:custGeom>
            <a:solidFill>
              <a:srgbClr val="790D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6"/>
            <p:cNvSpPr/>
            <p:nvPr/>
          </p:nvSpPr>
          <p:spPr>
            <a:xfrm>
              <a:off x="7797928" y="1607866"/>
              <a:ext cx="83945" cy="5621"/>
            </a:xfrm>
            <a:custGeom>
              <a:avLst/>
              <a:gdLst/>
              <a:ahLst/>
              <a:cxnLst/>
              <a:rect l="l" t="t" r="r" b="b"/>
              <a:pathLst>
                <a:path w="463" h="31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17"/>
                    <a:pt x="308" y="17"/>
                    <a:pt x="463" y="31"/>
                  </a:cubicBezTo>
                  <a:lnTo>
                    <a:pt x="463" y="31"/>
                  </a:lnTo>
                  <a:cubicBezTo>
                    <a:pt x="308" y="17"/>
                    <a:pt x="152" y="17"/>
                    <a:pt x="1" y="0"/>
                  </a:cubicBezTo>
                  <a:close/>
                </a:path>
              </a:pathLst>
            </a:custGeom>
            <a:solidFill>
              <a:srgbClr val="5E03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6"/>
            <p:cNvSpPr/>
            <p:nvPr/>
          </p:nvSpPr>
          <p:spPr>
            <a:xfrm>
              <a:off x="7767469" y="1607866"/>
              <a:ext cx="2538" cy="181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0"/>
                  </a:move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6"/>
            <p:cNvSpPr/>
            <p:nvPr/>
          </p:nvSpPr>
          <p:spPr>
            <a:xfrm>
              <a:off x="7739366" y="1590098"/>
              <a:ext cx="328348" cy="51491"/>
            </a:xfrm>
            <a:custGeom>
              <a:avLst/>
              <a:gdLst/>
              <a:ahLst/>
              <a:cxnLst/>
              <a:rect l="l" t="t" r="r" b="b"/>
              <a:pathLst>
                <a:path w="1811" h="284" extrusionOk="0">
                  <a:moveTo>
                    <a:pt x="0" y="0"/>
                  </a:moveTo>
                  <a:lnTo>
                    <a:pt x="0" y="98"/>
                  </a:lnTo>
                  <a:lnTo>
                    <a:pt x="324" y="98"/>
                  </a:lnTo>
                  <a:cubicBezTo>
                    <a:pt x="475" y="115"/>
                    <a:pt x="631" y="115"/>
                    <a:pt x="786" y="129"/>
                  </a:cubicBezTo>
                  <a:cubicBezTo>
                    <a:pt x="1011" y="142"/>
                    <a:pt x="1207" y="156"/>
                    <a:pt x="1389" y="199"/>
                  </a:cubicBezTo>
                  <a:cubicBezTo>
                    <a:pt x="1544" y="213"/>
                    <a:pt x="1686" y="240"/>
                    <a:pt x="1797" y="284"/>
                  </a:cubicBezTo>
                  <a:cubicBezTo>
                    <a:pt x="1797" y="253"/>
                    <a:pt x="1810" y="226"/>
                    <a:pt x="1810" y="199"/>
                  </a:cubicBezTo>
                  <a:cubicBezTo>
                    <a:pt x="1446" y="71"/>
                    <a:pt x="728" y="1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6"/>
            <p:cNvSpPr/>
            <p:nvPr/>
          </p:nvSpPr>
          <p:spPr>
            <a:xfrm>
              <a:off x="7682979" y="1607866"/>
              <a:ext cx="25927" cy="181"/>
            </a:xfrm>
            <a:custGeom>
              <a:avLst/>
              <a:gdLst/>
              <a:ahLst/>
              <a:cxnLst/>
              <a:rect l="l" t="t" r="r" b="b"/>
              <a:pathLst>
                <a:path w="143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4" y="0"/>
                  </a:moveTo>
                  <a:lnTo>
                    <a:pt x="1" y="0"/>
                  </a:lnTo>
                  <a:lnTo>
                    <a:pt x="14" y="0"/>
                  </a:lnTo>
                  <a:close/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close/>
                  <a:moveTo>
                    <a:pt x="28" y="0"/>
                  </a:moveTo>
                  <a:lnTo>
                    <a:pt x="14" y="0"/>
                  </a:lnTo>
                  <a:lnTo>
                    <a:pt x="28" y="0"/>
                  </a:lnTo>
                  <a:close/>
                  <a:moveTo>
                    <a:pt x="28" y="0"/>
                  </a:moveTo>
                  <a:lnTo>
                    <a:pt x="28" y="0"/>
                  </a:lnTo>
                  <a:lnTo>
                    <a:pt x="28" y="0"/>
                  </a:lnTo>
                  <a:close/>
                  <a:moveTo>
                    <a:pt x="45" y="0"/>
                  </a:moveTo>
                  <a:lnTo>
                    <a:pt x="45" y="0"/>
                  </a:lnTo>
                  <a:lnTo>
                    <a:pt x="45" y="0"/>
                  </a:lnTo>
                  <a:close/>
                  <a:moveTo>
                    <a:pt x="58" y="0"/>
                  </a:moveTo>
                  <a:lnTo>
                    <a:pt x="58" y="0"/>
                  </a:lnTo>
                  <a:lnTo>
                    <a:pt x="58" y="0"/>
                  </a:lnTo>
                  <a:close/>
                  <a:moveTo>
                    <a:pt x="58" y="0"/>
                  </a:moveTo>
                  <a:lnTo>
                    <a:pt x="58" y="0"/>
                  </a:lnTo>
                  <a:lnTo>
                    <a:pt x="58" y="0"/>
                  </a:lnTo>
                  <a:close/>
                  <a:moveTo>
                    <a:pt x="72" y="0"/>
                  </a:moveTo>
                  <a:lnTo>
                    <a:pt x="72" y="0"/>
                  </a:lnTo>
                  <a:lnTo>
                    <a:pt x="72" y="0"/>
                  </a:lnTo>
                  <a:close/>
                  <a:moveTo>
                    <a:pt x="72" y="0"/>
                  </a:moveTo>
                  <a:lnTo>
                    <a:pt x="72" y="0"/>
                  </a:lnTo>
                  <a:lnTo>
                    <a:pt x="72" y="0"/>
                  </a:lnTo>
                  <a:close/>
                  <a:moveTo>
                    <a:pt x="85" y="0"/>
                  </a:moveTo>
                  <a:lnTo>
                    <a:pt x="85" y="0"/>
                  </a:lnTo>
                  <a:lnTo>
                    <a:pt x="85" y="0"/>
                  </a:lnTo>
                  <a:close/>
                  <a:moveTo>
                    <a:pt x="99" y="0"/>
                  </a:moveTo>
                  <a:lnTo>
                    <a:pt x="85" y="0"/>
                  </a:lnTo>
                  <a:lnTo>
                    <a:pt x="99" y="0"/>
                  </a:lnTo>
                  <a:close/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close/>
                  <a:moveTo>
                    <a:pt x="112" y="0"/>
                  </a:moveTo>
                  <a:lnTo>
                    <a:pt x="99" y="0"/>
                  </a:lnTo>
                  <a:lnTo>
                    <a:pt x="112" y="0"/>
                  </a:lnTo>
                  <a:close/>
                  <a:moveTo>
                    <a:pt x="112" y="0"/>
                  </a:moveTo>
                  <a:lnTo>
                    <a:pt x="112" y="0"/>
                  </a:lnTo>
                  <a:lnTo>
                    <a:pt x="112" y="0"/>
                  </a:lnTo>
                  <a:close/>
                  <a:moveTo>
                    <a:pt x="129" y="0"/>
                  </a:moveTo>
                  <a:lnTo>
                    <a:pt x="129" y="0"/>
                  </a:lnTo>
                  <a:lnTo>
                    <a:pt x="129" y="0"/>
                  </a:lnTo>
                  <a:close/>
                  <a:moveTo>
                    <a:pt x="142" y="0"/>
                  </a:moveTo>
                  <a:lnTo>
                    <a:pt x="129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6"/>
            <p:cNvSpPr/>
            <p:nvPr/>
          </p:nvSpPr>
          <p:spPr>
            <a:xfrm>
              <a:off x="7680622" y="1607866"/>
              <a:ext cx="181" cy="18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06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6"/>
            <p:cNvSpPr/>
            <p:nvPr/>
          </p:nvSpPr>
          <p:spPr>
            <a:xfrm>
              <a:off x="7680622" y="1607866"/>
              <a:ext cx="181" cy="18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6"/>
            <p:cNvSpPr/>
            <p:nvPr/>
          </p:nvSpPr>
          <p:spPr>
            <a:xfrm>
              <a:off x="7458702" y="1607866"/>
              <a:ext cx="222102" cy="18493"/>
            </a:xfrm>
            <a:custGeom>
              <a:avLst/>
              <a:gdLst/>
              <a:ahLst/>
              <a:cxnLst/>
              <a:rect l="l" t="t" r="r" b="b"/>
              <a:pathLst>
                <a:path w="1225" h="102" extrusionOk="0">
                  <a:moveTo>
                    <a:pt x="621" y="31"/>
                  </a:moveTo>
                  <a:cubicBezTo>
                    <a:pt x="395" y="44"/>
                    <a:pt x="186" y="58"/>
                    <a:pt x="1" y="101"/>
                  </a:cubicBezTo>
                  <a:lnTo>
                    <a:pt x="1" y="101"/>
                  </a:lnTo>
                  <a:cubicBezTo>
                    <a:pt x="186" y="58"/>
                    <a:pt x="395" y="44"/>
                    <a:pt x="621" y="31"/>
                  </a:cubicBezTo>
                  <a:lnTo>
                    <a:pt x="621" y="31"/>
                  </a:lnTo>
                  <a:close/>
                  <a:moveTo>
                    <a:pt x="1197" y="0"/>
                  </a:moveTo>
                  <a:lnTo>
                    <a:pt x="1069" y="0"/>
                  </a:lnTo>
                  <a:lnTo>
                    <a:pt x="1069" y="0"/>
                  </a:lnTo>
                  <a:lnTo>
                    <a:pt x="1197" y="0"/>
                  </a:lnTo>
                  <a:close/>
                  <a:moveTo>
                    <a:pt x="1211" y="0"/>
                  </a:moveTo>
                  <a:lnTo>
                    <a:pt x="1197" y="0"/>
                  </a:lnTo>
                  <a:lnTo>
                    <a:pt x="1211" y="0"/>
                  </a:lnTo>
                  <a:close/>
                  <a:moveTo>
                    <a:pt x="1211" y="0"/>
                  </a:moveTo>
                  <a:lnTo>
                    <a:pt x="1211" y="0"/>
                  </a:lnTo>
                  <a:lnTo>
                    <a:pt x="1211" y="0"/>
                  </a:lnTo>
                  <a:close/>
                  <a:moveTo>
                    <a:pt x="1224" y="0"/>
                  </a:moveTo>
                  <a:lnTo>
                    <a:pt x="1211" y="0"/>
                  </a:lnTo>
                  <a:close/>
                </a:path>
              </a:pathLst>
            </a:custGeom>
            <a:solidFill>
              <a:srgbClr val="7506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6"/>
            <p:cNvSpPr/>
            <p:nvPr/>
          </p:nvSpPr>
          <p:spPr>
            <a:xfrm>
              <a:off x="7387811" y="1626178"/>
              <a:ext cx="71073" cy="15411"/>
            </a:xfrm>
            <a:custGeom>
              <a:avLst/>
              <a:gdLst/>
              <a:ahLst/>
              <a:cxnLst/>
              <a:rect l="l" t="t" r="r" b="b"/>
              <a:pathLst>
                <a:path w="392" h="85" extrusionOk="0">
                  <a:moveTo>
                    <a:pt x="392" y="0"/>
                  </a:moveTo>
                  <a:cubicBezTo>
                    <a:pt x="240" y="14"/>
                    <a:pt x="98" y="41"/>
                    <a:pt x="0" y="85"/>
                  </a:cubicBezTo>
                  <a:lnTo>
                    <a:pt x="0" y="85"/>
                  </a:lnTo>
                  <a:cubicBezTo>
                    <a:pt x="98" y="41"/>
                    <a:pt x="240" y="14"/>
                    <a:pt x="392" y="0"/>
                  </a:cubicBezTo>
                  <a:close/>
                </a:path>
              </a:pathLst>
            </a:custGeom>
            <a:solidFill>
              <a:srgbClr val="790D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6"/>
            <p:cNvSpPr/>
            <p:nvPr/>
          </p:nvSpPr>
          <p:spPr>
            <a:xfrm>
              <a:off x="7571113" y="1607866"/>
              <a:ext cx="81588" cy="5621"/>
            </a:xfrm>
            <a:custGeom>
              <a:avLst/>
              <a:gdLst/>
              <a:ahLst/>
              <a:cxnLst/>
              <a:rect l="l" t="t" r="r" b="b"/>
              <a:pathLst>
                <a:path w="450" h="31" extrusionOk="0">
                  <a:moveTo>
                    <a:pt x="449" y="0"/>
                  </a:moveTo>
                  <a:cubicBezTo>
                    <a:pt x="294" y="17"/>
                    <a:pt x="139" y="17"/>
                    <a:pt x="1" y="31"/>
                  </a:cubicBezTo>
                  <a:lnTo>
                    <a:pt x="1" y="31"/>
                  </a:lnTo>
                  <a:cubicBezTo>
                    <a:pt x="139" y="17"/>
                    <a:pt x="294" y="17"/>
                    <a:pt x="449" y="0"/>
                  </a:cubicBezTo>
                  <a:close/>
                </a:path>
              </a:pathLst>
            </a:custGeom>
            <a:solidFill>
              <a:srgbClr val="5E03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6"/>
            <p:cNvSpPr/>
            <p:nvPr/>
          </p:nvSpPr>
          <p:spPr>
            <a:xfrm>
              <a:off x="7385454" y="1590098"/>
              <a:ext cx="328348" cy="51491"/>
            </a:xfrm>
            <a:custGeom>
              <a:avLst/>
              <a:gdLst/>
              <a:ahLst/>
              <a:cxnLst/>
              <a:rect l="l" t="t" r="r" b="b"/>
              <a:pathLst>
                <a:path w="1811" h="284" extrusionOk="0">
                  <a:moveTo>
                    <a:pt x="1810" y="0"/>
                  </a:moveTo>
                  <a:cubicBezTo>
                    <a:pt x="1065" y="14"/>
                    <a:pt x="351" y="71"/>
                    <a:pt x="0" y="199"/>
                  </a:cubicBezTo>
                  <a:cubicBezTo>
                    <a:pt x="0" y="226"/>
                    <a:pt x="0" y="253"/>
                    <a:pt x="13" y="284"/>
                  </a:cubicBezTo>
                  <a:cubicBezTo>
                    <a:pt x="111" y="240"/>
                    <a:pt x="253" y="213"/>
                    <a:pt x="405" y="199"/>
                  </a:cubicBezTo>
                  <a:cubicBezTo>
                    <a:pt x="590" y="156"/>
                    <a:pt x="799" y="142"/>
                    <a:pt x="1025" y="129"/>
                  </a:cubicBezTo>
                  <a:cubicBezTo>
                    <a:pt x="1163" y="115"/>
                    <a:pt x="1318" y="115"/>
                    <a:pt x="1473" y="98"/>
                  </a:cubicBezTo>
                  <a:lnTo>
                    <a:pt x="1810" y="98"/>
                  </a:lnTo>
                  <a:lnTo>
                    <a:pt x="1810" y="0"/>
                  </a:ln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6"/>
            <p:cNvSpPr/>
            <p:nvPr/>
          </p:nvSpPr>
          <p:spPr>
            <a:xfrm>
              <a:off x="7502034" y="1656638"/>
              <a:ext cx="445835" cy="12510"/>
            </a:xfrm>
            <a:custGeom>
              <a:avLst/>
              <a:gdLst/>
              <a:ahLst/>
              <a:cxnLst/>
              <a:rect l="l" t="t" r="r" b="b"/>
              <a:pathLst>
                <a:path w="2459" h="69" extrusionOk="0">
                  <a:moveTo>
                    <a:pt x="1238" y="1"/>
                  </a:moveTo>
                  <a:cubicBezTo>
                    <a:pt x="803" y="1"/>
                    <a:pt x="368" y="28"/>
                    <a:pt x="1" y="68"/>
                  </a:cubicBezTo>
                  <a:lnTo>
                    <a:pt x="1" y="68"/>
                  </a:lnTo>
                  <a:cubicBezTo>
                    <a:pt x="368" y="28"/>
                    <a:pt x="803" y="1"/>
                    <a:pt x="1238" y="1"/>
                  </a:cubicBezTo>
                  <a:cubicBezTo>
                    <a:pt x="1673" y="1"/>
                    <a:pt x="2108" y="28"/>
                    <a:pt x="2459" y="68"/>
                  </a:cubicBezTo>
                  <a:lnTo>
                    <a:pt x="2459" y="68"/>
                  </a:lnTo>
                  <a:cubicBezTo>
                    <a:pt x="2108" y="28"/>
                    <a:pt x="1673" y="1"/>
                    <a:pt x="1238" y="1"/>
                  </a:cubicBezTo>
                  <a:close/>
                </a:path>
              </a:pathLst>
            </a:custGeom>
            <a:solidFill>
              <a:srgbClr val="895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6"/>
            <p:cNvSpPr/>
            <p:nvPr/>
          </p:nvSpPr>
          <p:spPr>
            <a:xfrm>
              <a:off x="7456345" y="1668967"/>
              <a:ext cx="537395" cy="5621"/>
            </a:xfrm>
            <a:custGeom>
              <a:avLst/>
              <a:gdLst/>
              <a:ahLst/>
              <a:cxnLst/>
              <a:rect l="l" t="t" r="r" b="b"/>
              <a:pathLst>
                <a:path w="2964" h="31" extrusionOk="0">
                  <a:moveTo>
                    <a:pt x="253" y="0"/>
                  </a:moveTo>
                  <a:cubicBezTo>
                    <a:pt x="169" y="17"/>
                    <a:pt x="84" y="17"/>
                    <a:pt x="0" y="31"/>
                  </a:cubicBezTo>
                  <a:lnTo>
                    <a:pt x="0" y="31"/>
                  </a:lnTo>
                  <a:cubicBezTo>
                    <a:pt x="84" y="17"/>
                    <a:pt x="169" y="17"/>
                    <a:pt x="253" y="0"/>
                  </a:cubicBezTo>
                  <a:lnTo>
                    <a:pt x="253" y="0"/>
                  </a:lnTo>
                  <a:close/>
                  <a:moveTo>
                    <a:pt x="2711" y="0"/>
                  </a:moveTo>
                  <a:lnTo>
                    <a:pt x="2711" y="0"/>
                  </a:lnTo>
                  <a:cubicBezTo>
                    <a:pt x="2812" y="17"/>
                    <a:pt x="2896" y="17"/>
                    <a:pt x="2964" y="31"/>
                  </a:cubicBezTo>
                  <a:lnTo>
                    <a:pt x="2964" y="31"/>
                  </a:lnTo>
                  <a:cubicBezTo>
                    <a:pt x="2896" y="17"/>
                    <a:pt x="2812" y="17"/>
                    <a:pt x="2711" y="0"/>
                  </a:cubicBezTo>
                  <a:close/>
                </a:path>
              </a:pathLst>
            </a:custGeom>
            <a:solidFill>
              <a:srgbClr val="7506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6"/>
            <p:cNvSpPr/>
            <p:nvPr/>
          </p:nvSpPr>
          <p:spPr>
            <a:xfrm>
              <a:off x="7395063" y="1674406"/>
              <a:ext cx="61463" cy="13054"/>
            </a:xfrm>
            <a:custGeom>
              <a:avLst/>
              <a:gdLst/>
              <a:ahLst/>
              <a:cxnLst/>
              <a:rect l="l" t="t" r="r" b="b"/>
              <a:pathLst>
                <a:path w="339" h="72" extrusionOk="0">
                  <a:moveTo>
                    <a:pt x="338" y="1"/>
                  </a:moveTo>
                  <a:cubicBezTo>
                    <a:pt x="213" y="28"/>
                    <a:pt x="99" y="41"/>
                    <a:pt x="1" y="71"/>
                  </a:cubicBezTo>
                  <a:lnTo>
                    <a:pt x="1" y="71"/>
                  </a:lnTo>
                  <a:cubicBezTo>
                    <a:pt x="99" y="41"/>
                    <a:pt x="213" y="28"/>
                    <a:pt x="338" y="1"/>
                  </a:cubicBezTo>
                  <a:close/>
                </a:path>
              </a:pathLst>
            </a:custGeom>
            <a:solidFill>
              <a:srgbClr val="790D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6"/>
            <p:cNvSpPr/>
            <p:nvPr/>
          </p:nvSpPr>
          <p:spPr>
            <a:xfrm>
              <a:off x="7993559" y="1674406"/>
              <a:ext cx="61282" cy="13054"/>
            </a:xfrm>
            <a:custGeom>
              <a:avLst/>
              <a:gdLst/>
              <a:ahLst/>
              <a:cxnLst/>
              <a:rect l="l" t="t" r="r" b="b"/>
              <a:pathLst>
                <a:path w="338" h="72" extrusionOk="0">
                  <a:moveTo>
                    <a:pt x="1" y="1"/>
                  </a:moveTo>
                  <a:lnTo>
                    <a:pt x="1" y="1"/>
                  </a:lnTo>
                  <a:cubicBezTo>
                    <a:pt x="129" y="28"/>
                    <a:pt x="240" y="41"/>
                    <a:pt x="338" y="71"/>
                  </a:cubicBezTo>
                  <a:lnTo>
                    <a:pt x="338" y="71"/>
                  </a:lnTo>
                  <a:cubicBezTo>
                    <a:pt x="240" y="41"/>
                    <a:pt x="129" y="28"/>
                    <a:pt x="1" y="1"/>
                  </a:cubicBezTo>
                  <a:close/>
                </a:path>
              </a:pathLst>
            </a:custGeom>
            <a:solidFill>
              <a:srgbClr val="790D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6"/>
            <p:cNvSpPr/>
            <p:nvPr/>
          </p:nvSpPr>
          <p:spPr>
            <a:xfrm>
              <a:off x="7392706" y="1641408"/>
              <a:ext cx="665217" cy="46052"/>
            </a:xfrm>
            <a:custGeom>
              <a:avLst/>
              <a:gdLst/>
              <a:ahLst/>
              <a:cxnLst/>
              <a:rect l="l" t="t" r="r" b="b"/>
              <a:pathLst>
                <a:path w="3669" h="254" extrusionOk="0">
                  <a:moveTo>
                    <a:pt x="1841" y="1"/>
                  </a:moveTo>
                  <a:cubicBezTo>
                    <a:pt x="1110" y="1"/>
                    <a:pt x="395" y="55"/>
                    <a:pt x="0" y="169"/>
                  </a:cubicBezTo>
                  <a:cubicBezTo>
                    <a:pt x="14" y="196"/>
                    <a:pt x="14" y="223"/>
                    <a:pt x="14" y="253"/>
                  </a:cubicBezTo>
                  <a:cubicBezTo>
                    <a:pt x="112" y="223"/>
                    <a:pt x="226" y="210"/>
                    <a:pt x="351" y="183"/>
                  </a:cubicBezTo>
                  <a:cubicBezTo>
                    <a:pt x="435" y="169"/>
                    <a:pt x="520" y="169"/>
                    <a:pt x="604" y="152"/>
                  </a:cubicBezTo>
                  <a:cubicBezTo>
                    <a:pt x="971" y="112"/>
                    <a:pt x="1406" y="85"/>
                    <a:pt x="1841" y="85"/>
                  </a:cubicBezTo>
                  <a:cubicBezTo>
                    <a:pt x="2276" y="85"/>
                    <a:pt x="2711" y="112"/>
                    <a:pt x="3062" y="152"/>
                  </a:cubicBezTo>
                  <a:cubicBezTo>
                    <a:pt x="3163" y="169"/>
                    <a:pt x="3247" y="169"/>
                    <a:pt x="3315" y="183"/>
                  </a:cubicBezTo>
                  <a:cubicBezTo>
                    <a:pt x="3443" y="210"/>
                    <a:pt x="3554" y="223"/>
                    <a:pt x="3652" y="253"/>
                  </a:cubicBezTo>
                  <a:cubicBezTo>
                    <a:pt x="3669" y="223"/>
                    <a:pt x="3669" y="196"/>
                    <a:pt x="3669" y="169"/>
                  </a:cubicBezTo>
                  <a:cubicBezTo>
                    <a:pt x="3288" y="55"/>
                    <a:pt x="2556" y="1"/>
                    <a:pt x="1841" y="1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6"/>
            <p:cNvSpPr/>
            <p:nvPr/>
          </p:nvSpPr>
          <p:spPr>
            <a:xfrm>
              <a:off x="8021662" y="1989881"/>
              <a:ext cx="181" cy="5621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31"/>
                  </a:lnTo>
                  <a:lnTo>
                    <a:pt x="1" y="31"/>
                  </a:lnTo>
                  <a:close/>
                  <a:moveTo>
                    <a:pt x="1" y="0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rgbClr val="790D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6"/>
            <p:cNvSpPr/>
            <p:nvPr/>
          </p:nvSpPr>
          <p:spPr>
            <a:xfrm>
              <a:off x="7983769" y="1974651"/>
              <a:ext cx="74155" cy="152842"/>
            </a:xfrm>
            <a:custGeom>
              <a:avLst/>
              <a:gdLst/>
              <a:ahLst/>
              <a:cxnLst/>
              <a:rect l="l" t="t" r="r" b="b"/>
              <a:pathLst>
                <a:path w="409" h="843" extrusionOk="0">
                  <a:moveTo>
                    <a:pt x="210" y="0"/>
                  </a:moveTo>
                  <a:cubicBezTo>
                    <a:pt x="139" y="337"/>
                    <a:pt x="55" y="634"/>
                    <a:pt x="1" y="843"/>
                  </a:cubicBezTo>
                  <a:cubicBezTo>
                    <a:pt x="14" y="843"/>
                    <a:pt x="14" y="843"/>
                    <a:pt x="28" y="829"/>
                  </a:cubicBezTo>
                  <a:cubicBezTo>
                    <a:pt x="85" y="634"/>
                    <a:pt x="139" y="381"/>
                    <a:pt x="210" y="115"/>
                  </a:cubicBezTo>
                  <a:lnTo>
                    <a:pt x="210" y="101"/>
                  </a:lnTo>
                  <a:lnTo>
                    <a:pt x="210" y="84"/>
                  </a:lnTo>
                  <a:cubicBezTo>
                    <a:pt x="280" y="115"/>
                    <a:pt x="351" y="128"/>
                    <a:pt x="409" y="128"/>
                  </a:cubicBezTo>
                  <a:lnTo>
                    <a:pt x="409" y="44"/>
                  </a:lnTo>
                  <a:cubicBezTo>
                    <a:pt x="351" y="44"/>
                    <a:pt x="280" y="30"/>
                    <a:pt x="210" y="0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6"/>
            <p:cNvSpPr/>
            <p:nvPr/>
          </p:nvSpPr>
          <p:spPr>
            <a:xfrm>
              <a:off x="8057742" y="1697069"/>
              <a:ext cx="25202" cy="128003"/>
            </a:xfrm>
            <a:custGeom>
              <a:avLst/>
              <a:gdLst/>
              <a:ahLst/>
              <a:cxnLst/>
              <a:rect l="l" t="t" r="r" b="b"/>
              <a:pathLst>
                <a:path w="139" h="706" extrusionOk="0">
                  <a:moveTo>
                    <a:pt x="139" y="0"/>
                  </a:moveTo>
                  <a:cubicBezTo>
                    <a:pt x="112" y="199"/>
                    <a:pt x="54" y="435"/>
                    <a:pt x="1" y="705"/>
                  </a:cubicBezTo>
                  <a:cubicBezTo>
                    <a:pt x="54" y="435"/>
                    <a:pt x="112" y="199"/>
                    <a:pt x="139" y="0"/>
                  </a:cubicBezTo>
                  <a:close/>
                </a:path>
              </a:pathLst>
            </a:custGeom>
            <a:solidFill>
              <a:srgbClr val="790D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6"/>
            <p:cNvSpPr/>
            <p:nvPr/>
          </p:nvSpPr>
          <p:spPr>
            <a:xfrm>
              <a:off x="8093278" y="1742940"/>
              <a:ext cx="181" cy="43514"/>
            </a:xfrm>
            <a:custGeom>
              <a:avLst/>
              <a:gdLst/>
              <a:ahLst/>
              <a:cxnLst/>
              <a:rect l="l" t="t" r="r" b="b"/>
              <a:pathLst>
                <a:path w="1" h="240" extrusionOk="0">
                  <a:moveTo>
                    <a:pt x="0" y="0"/>
                  </a:move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6"/>
            <p:cNvSpPr/>
            <p:nvPr/>
          </p:nvSpPr>
          <p:spPr>
            <a:xfrm>
              <a:off x="8039430" y="1679301"/>
              <a:ext cx="56387" cy="214124"/>
            </a:xfrm>
            <a:custGeom>
              <a:avLst/>
              <a:gdLst/>
              <a:ahLst/>
              <a:cxnLst/>
              <a:rect l="l" t="t" r="r" b="b"/>
              <a:pathLst>
                <a:path w="311" h="1181" extrusionOk="0">
                  <a:moveTo>
                    <a:pt x="240" y="1"/>
                  </a:moveTo>
                  <a:cubicBezTo>
                    <a:pt x="186" y="311"/>
                    <a:pt x="102" y="746"/>
                    <a:pt x="0" y="1167"/>
                  </a:cubicBezTo>
                  <a:cubicBezTo>
                    <a:pt x="17" y="1167"/>
                    <a:pt x="17" y="1181"/>
                    <a:pt x="31" y="1181"/>
                  </a:cubicBezTo>
                  <a:cubicBezTo>
                    <a:pt x="58" y="1056"/>
                    <a:pt x="85" y="928"/>
                    <a:pt x="102" y="803"/>
                  </a:cubicBezTo>
                  <a:cubicBezTo>
                    <a:pt x="155" y="533"/>
                    <a:pt x="213" y="297"/>
                    <a:pt x="240" y="98"/>
                  </a:cubicBezTo>
                  <a:lnTo>
                    <a:pt x="253" y="98"/>
                  </a:lnTo>
                  <a:cubicBezTo>
                    <a:pt x="270" y="169"/>
                    <a:pt x="284" y="254"/>
                    <a:pt x="297" y="351"/>
                  </a:cubicBezTo>
                  <a:lnTo>
                    <a:pt x="297" y="591"/>
                  </a:lnTo>
                  <a:cubicBezTo>
                    <a:pt x="311" y="466"/>
                    <a:pt x="297" y="351"/>
                    <a:pt x="297" y="267"/>
                  </a:cubicBezTo>
                  <a:cubicBezTo>
                    <a:pt x="284" y="169"/>
                    <a:pt x="270" y="85"/>
                    <a:pt x="253" y="1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6"/>
            <p:cNvSpPr/>
            <p:nvPr/>
          </p:nvSpPr>
          <p:spPr>
            <a:xfrm>
              <a:off x="7580903" y="1895782"/>
              <a:ext cx="288098" cy="15411"/>
            </a:xfrm>
            <a:custGeom>
              <a:avLst/>
              <a:gdLst/>
              <a:ahLst/>
              <a:cxnLst/>
              <a:rect l="l" t="t" r="r" b="b"/>
              <a:pathLst>
                <a:path w="1589" h="85" extrusionOk="0">
                  <a:moveTo>
                    <a:pt x="1" y="0"/>
                  </a:moveTo>
                  <a:cubicBezTo>
                    <a:pt x="1" y="30"/>
                    <a:pt x="1" y="57"/>
                    <a:pt x="18" y="84"/>
                  </a:cubicBezTo>
                  <a:lnTo>
                    <a:pt x="1589" y="84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6"/>
            <p:cNvSpPr/>
            <p:nvPr/>
          </p:nvSpPr>
          <p:spPr>
            <a:xfrm>
              <a:off x="8031996" y="1944010"/>
              <a:ext cx="181" cy="5621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lnTo>
                    <a:pt x="1" y="31"/>
                  </a:lnTo>
                  <a:close/>
                </a:path>
              </a:pathLst>
            </a:custGeom>
            <a:solidFill>
              <a:srgbClr val="790D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6"/>
            <p:cNvSpPr/>
            <p:nvPr/>
          </p:nvSpPr>
          <p:spPr>
            <a:xfrm>
              <a:off x="8029639" y="1918990"/>
              <a:ext cx="28284" cy="30641"/>
            </a:xfrm>
            <a:custGeom>
              <a:avLst/>
              <a:gdLst/>
              <a:ahLst/>
              <a:cxnLst/>
              <a:rect l="l" t="t" r="r" b="b"/>
              <a:pathLst>
                <a:path w="156" h="169" extrusionOk="0">
                  <a:moveTo>
                    <a:pt x="27" y="0"/>
                  </a:moveTo>
                  <a:cubicBezTo>
                    <a:pt x="14" y="54"/>
                    <a:pt x="14" y="111"/>
                    <a:pt x="0" y="169"/>
                  </a:cubicBezTo>
                  <a:lnTo>
                    <a:pt x="14" y="169"/>
                  </a:lnTo>
                  <a:lnTo>
                    <a:pt x="14" y="138"/>
                  </a:lnTo>
                  <a:cubicBezTo>
                    <a:pt x="27" y="125"/>
                    <a:pt x="27" y="98"/>
                    <a:pt x="27" y="85"/>
                  </a:cubicBezTo>
                  <a:cubicBezTo>
                    <a:pt x="41" y="85"/>
                    <a:pt x="54" y="85"/>
                    <a:pt x="71" y="98"/>
                  </a:cubicBezTo>
                  <a:cubicBezTo>
                    <a:pt x="98" y="98"/>
                    <a:pt x="125" y="111"/>
                    <a:pt x="156" y="125"/>
                  </a:cubicBezTo>
                  <a:lnTo>
                    <a:pt x="156" y="27"/>
                  </a:lnTo>
                  <a:cubicBezTo>
                    <a:pt x="125" y="27"/>
                    <a:pt x="98" y="14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6"/>
            <p:cNvSpPr/>
            <p:nvPr/>
          </p:nvSpPr>
          <p:spPr>
            <a:xfrm>
              <a:off x="7929920" y="1911012"/>
              <a:ext cx="21032" cy="2538"/>
            </a:xfrm>
            <a:custGeom>
              <a:avLst/>
              <a:gdLst/>
              <a:ahLst/>
              <a:cxnLst/>
              <a:rect l="l" t="t" r="r" b="b"/>
              <a:pathLst>
                <a:path w="116" h="14" extrusionOk="0">
                  <a:moveTo>
                    <a:pt x="116" y="14"/>
                  </a:moveTo>
                  <a:lnTo>
                    <a:pt x="116" y="14"/>
                  </a:lnTo>
                  <a:lnTo>
                    <a:pt x="116" y="14"/>
                  </a:lnTo>
                  <a:close/>
                  <a:moveTo>
                    <a:pt x="116" y="14"/>
                  </a:moveTo>
                  <a:lnTo>
                    <a:pt x="116" y="14"/>
                  </a:lnTo>
                  <a:lnTo>
                    <a:pt x="116" y="14"/>
                  </a:lnTo>
                  <a:close/>
                  <a:moveTo>
                    <a:pt x="99" y="14"/>
                  </a:moveTo>
                  <a:lnTo>
                    <a:pt x="99" y="14"/>
                  </a:lnTo>
                  <a:lnTo>
                    <a:pt x="99" y="14"/>
                  </a:lnTo>
                  <a:close/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close/>
                  <a:moveTo>
                    <a:pt x="85" y="0"/>
                  </a:moveTo>
                  <a:lnTo>
                    <a:pt x="85" y="0"/>
                  </a:lnTo>
                  <a:lnTo>
                    <a:pt x="85" y="0"/>
                  </a:lnTo>
                  <a:close/>
                  <a:moveTo>
                    <a:pt x="85" y="0"/>
                  </a:moveTo>
                  <a:lnTo>
                    <a:pt x="85" y="0"/>
                  </a:lnTo>
                  <a:lnTo>
                    <a:pt x="85" y="0"/>
                  </a:lnTo>
                  <a:close/>
                  <a:moveTo>
                    <a:pt x="72" y="0"/>
                  </a:moveTo>
                  <a:lnTo>
                    <a:pt x="72" y="0"/>
                  </a:lnTo>
                  <a:lnTo>
                    <a:pt x="72" y="0"/>
                  </a:lnTo>
                  <a:close/>
                  <a:moveTo>
                    <a:pt x="72" y="0"/>
                  </a:moveTo>
                  <a:lnTo>
                    <a:pt x="72" y="0"/>
                  </a:lnTo>
                  <a:lnTo>
                    <a:pt x="72" y="0"/>
                  </a:lnTo>
                  <a:close/>
                  <a:moveTo>
                    <a:pt x="58" y="0"/>
                  </a:moveTo>
                  <a:lnTo>
                    <a:pt x="58" y="0"/>
                  </a:lnTo>
                  <a:lnTo>
                    <a:pt x="58" y="0"/>
                  </a:lnTo>
                  <a:close/>
                  <a:moveTo>
                    <a:pt x="58" y="0"/>
                  </a:moveTo>
                  <a:lnTo>
                    <a:pt x="58" y="0"/>
                  </a:lnTo>
                  <a:lnTo>
                    <a:pt x="58" y="0"/>
                  </a:lnTo>
                  <a:close/>
                  <a:moveTo>
                    <a:pt x="45" y="0"/>
                  </a:moveTo>
                  <a:lnTo>
                    <a:pt x="45" y="0"/>
                  </a:lnTo>
                  <a:lnTo>
                    <a:pt x="45" y="0"/>
                  </a:lnTo>
                  <a:close/>
                  <a:moveTo>
                    <a:pt x="45" y="0"/>
                  </a:moveTo>
                  <a:lnTo>
                    <a:pt x="45" y="0"/>
                  </a:lnTo>
                  <a:lnTo>
                    <a:pt x="45" y="0"/>
                  </a:lnTo>
                  <a:close/>
                  <a:moveTo>
                    <a:pt x="31" y="0"/>
                  </a:moveTo>
                  <a:lnTo>
                    <a:pt x="45" y="0"/>
                  </a:lnTo>
                  <a:lnTo>
                    <a:pt x="31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0"/>
                  </a:lnTo>
                  <a:close/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close/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95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6"/>
            <p:cNvSpPr/>
            <p:nvPr/>
          </p:nvSpPr>
          <p:spPr>
            <a:xfrm>
              <a:off x="7966000" y="1916452"/>
              <a:ext cx="27740" cy="5077"/>
            </a:xfrm>
            <a:custGeom>
              <a:avLst/>
              <a:gdLst/>
              <a:ahLst/>
              <a:cxnLst/>
              <a:rect l="l" t="t" r="r" b="b"/>
              <a:pathLst>
                <a:path w="153" h="28" extrusionOk="0">
                  <a:moveTo>
                    <a:pt x="55" y="14"/>
                  </a:moveTo>
                  <a:cubicBezTo>
                    <a:pt x="99" y="14"/>
                    <a:pt x="126" y="28"/>
                    <a:pt x="153" y="28"/>
                  </a:cubicBezTo>
                  <a:lnTo>
                    <a:pt x="153" y="28"/>
                  </a:lnTo>
                  <a:cubicBezTo>
                    <a:pt x="126" y="28"/>
                    <a:pt x="99" y="14"/>
                    <a:pt x="55" y="14"/>
                  </a:cubicBezTo>
                  <a:close/>
                  <a:moveTo>
                    <a:pt x="55" y="1"/>
                  </a:moveTo>
                  <a:lnTo>
                    <a:pt x="55" y="14"/>
                  </a:lnTo>
                  <a:lnTo>
                    <a:pt x="55" y="1"/>
                  </a:lnTo>
                  <a:close/>
                  <a:moveTo>
                    <a:pt x="41" y="1"/>
                  </a:moveTo>
                  <a:lnTo>
                    <a:pt x="55" y="1"/>
                  </a:lnTo>
                  <a:lnTo>
                    <a:pt x="41" y="1"/>
                  </a:lnTo>
                  <a:close/>
                  <a:moveTo>
                    <a:pt x="41" y="1"/>
                  </a:moveTo>
                  <a:lnTo>
                    <a:pt x="41" y="1"/>
                  </a:lnTo>
                  <a:lnTo>
                    <a:pt x="41" y="1"/>
                  </a:lnTo>
                  <a:close/>
                  <a:moveTo>
                    <a:pt x="28" y="1"/>
                  </a:moveTo>
                  <a:lnTo>
                    <a:pt x="41" y="1"/>
                  </a:lnTo>
                  <a:lnTo>
                    <a:pt x="28" y="1"/>
                  </a:lnTo>
                  <a:close/>
                  <a:moveTo>
                    <a:pt x="28" y="1"/>
                  </a:moveTo>
                  <a:lnTo>
                    <a:pt x="28" y="1"/>
                  </a:lnTo>
                  <a:lnTo>
                    <a:pt x="28" y="1"/>
                  </a:lnTo>
                  <a:close/>
                  <a:moveTo>
                    <a:pt x="14" y="1"/>
                  </a:moveTo>
                  <a:lnTo>
                    <a:pt x="28" y="1"/>
                  </a:lnTo>
                  <a:lnTo>
                    <a:pt x="14" y="1"/>
                  </a:lnTo>
                  <a:close/>
                  <a:moveTo>
                    <a:pt x="14" y="1"/>
                  </a:moveTo>
                  <a:lnTo>
                    <a:pt x="14" y="1"/>
                  </a:lnTo>
                  <a:lnTo>
                    <a:pt x="14" y="1"/>
                  </a:lnTo>
                  <a:close/>
                  <a:moveTo>
                    <a:pt x="1" y="1"/>
                  </a:moveTo>
                  <a:lnTo>
                    <a:pt x="14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6"/>
            <p:cNvSpPr/>
            <p:nvPr/>
          </p:nvSpPr>
          <p:spPr>
            <a:xfrm>
              <a:off x="7993559" y="1921347"/>
              <a:ext cx="13054" cy="2720"/>
            </a:xfrm>
            <a:custGeom>
              <a:avLst/>
              <a:gdLst/>
              <a:ahLst/>
              <a:cxnLst/>
              <a:rect l="l" t="t" r="r" b="b"/>
              <a:pathLst>
                <a:path w="72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4"/>
                    <a:pt x="44" y="14"/>
                    <a:pt x="71" y="14"/>
                  </a:cubicBezTo>
                  <a:lnTo>
                    <a:pt x="71" y="14"/>
                  </a:lnTo>
                  <a:cubicBezTo>
                    <a:pt x="44" y="14"/>
                    <a:pt x="31" y="14"/>
                    <a:pt x="1" y="1"/>
                  </a:cubicBezTo>
                  <a:close/>
                </a:path>
              </a:pathLst>
            </a:custGeom>
            <a:solidFill>
              <a:srgbClr val="4C81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6"/>
            <p:cNvSpPr/>
            <p:nvPr/>
          </p:nvSpPr>
          <p:spPr>
            <a:xfrm>
              <a:off x="7843799" y="1895782"/>
              <a:ext cx="165171" cy="270329"/>
            </a:xfrm>
            <a:custGeom>
              <a:avLst/>
              <a:gdLst/>
              <a:ahLst/>
              <a:cxnLst/>
              <a:rect l="l" t="t" r="r" b="b"/>
              <a:pathLst>
                <a:path w="911" h="1491" extrusionOk="0">
                  <a:moveTo>
                    <a:pt x="294" y="0"/>
                  </a:moveTo>
                  <a:cubicBezTo>
                    <a:pt x="267" y="297"/>
                    <a:pt x="183" y="998"/>
                    <a:pt x="1" y="1490"/>
                  </a:cubicBezTo>
                  <a:lnTo>
                    <a:pt x="28" y="1490"/>
                  </a:lnTo>
                  <a:cubicBezTo>
                    <a:pt x="196" y="1012"/>
                    <a:pt x="267" y="368"/>
                    <a:pt x="294" y="84"/>
                  </a:cubicBezTo>
                  <a:lnTo>
                    <a:pt x="574" y="84"/>
                  </a:lnTo>
                  <a:lnTo>
                    <a:pt x="574" y="98"/>
                  </a:lnTo>
                  <a:lnTo>
                    <a:pt x="591" y="98"/>
                  </a:lnTo>
                  <a:cubicBezTo>
                    <a:pt x="618" y="98"/>
                    <a:pt x="644" y="98"/>
                    <a:pt x="675" y="115"/>
                  </a:cubicBezTo>
                  <a:lnTo>
                    <a:pt x="729" y="115"/>
                  </a:lnTo>
                  <a:lnTo>
                    <a:pt x="729" y="128"/>
                  </a:lnTo>
                  <a:cubicBezTo>
                    <a:pt x="773" y="128"/>
                    <a:pt x="800" y="142"/>
                    <a:pt x="827" y="142"/>
                  </a:cubicBezTo>
                  <a:cubicBezTo>
                    <a:pt x="857" y="155"/>
                    <a:pt x="870" y="155"/>
                    <a:pt x="897" y="155"/>
                  </a:cubicBezTo>
                  <a:cubicBezTo>
                    <a:pt x="897" y="128"/>
                    <a:pt x="911" y="98"/>
                    <a:pt x="911" y="71"/>
                  </a:cubicBezTo>
                  <a:cubicBezTo>
                    <a:pt x="773" y="44"/>
                    <a:pt x="604" y="0"/>
                    <a:pt x="476" y="0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6"/>
            <p:cNvSpPr/>
            <p:nvPr/>
          </p:nvSpPr>
          <p:spPr>
            <a:xfrm>
              <a:off x="7499677" y="1911012"/>
              <a:ext cx="20306" cy="2538"/>
            </a:xfrm>
            <a:custGeom>
              <a:avLst/>
              <a:gdLst/>
              <a:ahLst/>
              <a:cxnLst/>
              <a:rect l="l" t="t" r="r" b="b"/>
              <a:pathLst>
                <a:path w="112" h="14" extrusionOk="0">
                  <a:moveTo>
                    <a:pt x="0" y="14"/>
                  </a:move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14" y="14"/>
                  </a:moveTo>
                  <a:lnTo>
                    <a:pt x="14" y="14"/>
                  </a:lnTo>
                  <a:lnTo>
                    <a:pt x="14" y="14"/>
                  </a:lnTo>
                  <a:close/>
                  <a:moveTo>
                    <a:pt x="14" y="14"/>
                  </a:moveTo>
                  <a:lnTo>
                    <a:pt x="14" y="14"/>
                  </a:lnTo>
                  <a:lnTo>
                    <a:pt x="14" y="14"/>
                  </a:lnTo>
                  <a:close/>
                  <a:moveTo>
                    <a:pt x="27" y="0"/>
                  </a:moveTo>
                  <a:lnTo>
                    <a:pt x="27" y="0"/>
                  </a:lnTo>
                  <a:lnTo>
                    <a:pt x="27" y="0"/>
                  </a:lnTo>
                  <a:close/>
                  <a:moveTo>
                    <a:pt x="27" y="0"/>
                  </a:moveTo>
                  <a:lnTo>
                    <a:pt x="27" y="0"/>
                  </a:lnTo>
                  <a:lnTo>
                    <a:pt x="27" y="0"/>
                  </a:lnTo>
                  <a:close/>
                  <a:moveTo>
                    <a:pt x="44" y="0"/>
                  </a:moveTo>
                  <a:lnTo>
                    <a:pt x="44" y="0"/>
                  </a:lnTo>
                  <a:lnTo>
                    <a:pt x="44" y="0"/>
                  </a:lnTo>
                  <a:close/>
                  <a:moveTo>
                    <a:pt x="44" y="0"/>
                  </a:moveTo>
                  <a:lnTo>
                    <a:pt x="44" y="0"/>
                  </a:lnTo>
                  <a:lnTo>
                    <a:pt x="44" y="0"/>
                  </a:lnTo>
                  <a:close/>
                  <a:moveTo>
                    <a:pt x="58" y="0"/>
                  </a:moveTo>
                  <a:lnTo>
                    <a:pt x="58" y="0"/>
                  </a:lnTo>
                  <a:lnTo>
                    <a:pt x="58" y="0"/>
                  </a:lnTo>
                  <a:close/>
                  <a:moveTo>
                    <a:pt x="58" y="0"/>
                  </a:moveTo>
                  <a:lnTo>
                    <a:pt x="58" y="0"/>
                  </a:lnTo>
                  <a:lnTo>
                    <a:pt x="58" y="0"/>
                  </a:lnTo>
                  <a:close/>
                  <a:moveTo>
                    <a:pt x="71" y="0"/>
                  </a:moveTo>
                  <a:lnTo>
                    <a:pt x="71" y="0"/>
                  </a:lnTo>
                  <a:lnTo>
                    <a:pt x="71" y="0"/>
                  </a:lnTo>
                  <a:close/>
                  <a:moveTo>
                    <a:pt x="71" y="0"/>
                  </a:moveTo>
                  <a:lnTo>
                    <a:pt x="71" y="0"/>
                  </a:lnTo>
                  <a:lnTo>
                    <a:pt x="71" y="0"/>
                  </a:lnTo>
                  <a:close/>
                  <a:moveTo>
                    <a:pt x="85" y="0"/>
                  </a:moveTo>
                  <a:lnTo>
                    <a:pt x="71" y="0"/>
                  </a:lnTo>
                  <a:lnTo>
                    <a:pt x="85" y="0"/>
                  </a:lnTo>
                  <a:close/>
                  <a:moveTo>
                    <a:pt x="85" y="0"/>
                  </a:moveTo>
                  <a:lnTo>
                    <a:pt x="85" y="0"/>
                  </a:lnTo>
                  <a:lnTo>
                    <a:pt x="85" y="0"/>
                  </a:lnTo>
                  <a:close/>
                  <a:moveTo>
                    <a:pt x="98" y="0"/>
                  </a:moveTo>
                  <a:lnTo>
                    <a:pt x="85" y="0"/>
                  </a:lnTo>
                  <a:lnTo>
                    <a:pt x="98" y="0"/>
                  </a:lnTo>
                  <a:close/>
                  <a:moveTo>
                    <a:pt x="98" y="0"/>
                  </a:moveTo>
                  <a:lnTo>
                    <a:pt x="98" y="0"/>
                  </a:lnTo>
                  <a:lnTo>
                    <a:pt x="98" y="0"/>
                  </a:lnTo>
                  <a:close/>
                  <a:moveTo>
                    <a:pt x="98" y="0"/>
                  </a:moveTo>
                  <a:lnTo>
                    <a:pt x="98" y="0"/>
                  </a:lnTo>
                  <a:lnTo>
                    <a:pt x="98" y="0"/>
                  </a:lnTo>
                  <a:close/>
                  <a:moveTo>
                    <a:pt x="112" y="0"/>
                  </a:moveTo>
                  <a:lnTo>
                    <a:pt x="112" y="0"/>
                  </a:lnTo>
                  <a:lnTo>
                    <a:pt x="112" y="0"/>
                  </a:lnTo>
                  <a:close/>
                  <a:moveTo>
                    <a:pt x="112" y="0"/>
                  </a:moveTo>
                  <a:lnTo>
                    <a:pt x="112" y="0"/>
                  </a:lnTo>
                  <a:close/>
                </a:path>
              </a:pathLst>
            </a:custGeom>
            <a:solidFill>
              <a:srgbClr val="895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6"/>
            <p:cNvSpPr/>
            <p:nvPr/>
          </p:nvSpPr>
          <p:spPr>
            <a:xfrm>
              <a:off x="7555883" y="1913369"/>
              <a:ext cx="181" cy="18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E6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6"/>
            <p:cNvSpPr/>
            <p:nvPr/>
          </p:nvSpPr>
          <p:spPr>
            <a:xfrm>
              <a:off x="7456345" y="1916452"/>
              <a:ext cx="25746" cy="5077"/>
            </a:xfrm>
            <a:custGeom>
              <a:avLst/>
              <a:gdLst/>
              <a:ahLst/>
              <a:cxnLst/>
              <a:rect l="l" t="t" r="r" b="b"/>
              <a:pathLst>
                <a:path w="142" h="28" extrusionOk="0">
                  <a:moveTo>
                    <a:pt x="84" y="14"/>
                  </a:moveTo>
                  <a:cubicBezTo>
                    <a:pt x="57" y="14"/>
                    <a:pt x="30" y="28"/>
                    <a:pt x="0" y="28"/>
                  </a:cubicBezTo>
                  <a:lnTo>
                    <a:pt x="0" y="28"/>
                  </a:lnTo>
                  <a:cubicBezTo>
                    <a:pt x="30" y="28"/>
                    <a:pt x="57" y="14"/>
                    <a:pt x="84" y="14"/>
                  </a:cubicBezTo>
                  <a:close/>
                  <a:moveTo>
                    <a:pt x="84" y="14"/>
                  </a:moveTo>
                  <a:lnTo>
                    <a:pt x="84" y="14"/>
                  </a:lnTo>
                  <a:lnTo>
                    <a:pt x="84" y="14"/>
                  </a:lnTo>
                  <a:close/>
                  <a:moveTo>
                    <a:pt x="98" y="14"/>
                  </a:moveTo>
                  <a:lnTo>
                    <a:pt x="84" y="14"/>
                  </a:lnTo>
                  <a:lnTo>
                    <a:pt x="98" y="14"/>
                  </a:lnTo>
                  <a:close/>
                  <a:moveTo>
                    <a:pt x="98" y="14"/>
                  </a:moveTo>
                  <a:lnTo>
                    <a:pt x="98" y="14"/>
                  </a:lnTo>
                  <a:lnTo>
                    <a:pt x="98" y="14"/>
                  </a:lnTo>
                  <a:close/>
                  <a:moveTo>
                    <a:pt x="115" y="1"/>
                  </a:moveTo>
                  <a:lnTo>
                    <a:pt x="98" y="1"/>
                  </a:lnTo>
                  <a:lnTo>
                    <a:pt x="115" y="1"/>
                  </a:lnTo>
                  <a:close/>
                  <a:moveTo>
                    <a:pt x="115" y="1"/>
                  </a:moveTo>
                  <a:lnTo>
                    <a:pt x="115" y="1"/>
                  </a:lnTo>
                  <a:lnTo>
                    <a:pt x="115" y="1"/>
                  </a:lnTo>
                  <a:close/>
                  <a:moveTo>
                    <a:pt x="128" y="1"/>
                  </a:moveTo>
                  <a:lnTo>
                    <a:pt x="115" y="1"/>
                  </a:lnTo>
                  <a:lnTo>
                    <a:pt x="128" y="1"/>
                  </a:lnTo>
                  <a:close/>
                  <a:moveTo>
                    <a:pt x="128" y="1"/>
                  </a:moveTo>
                  <a:lnTo>
                    <a:pt x="128" y="1"/>
                  </a:lnTo>
                  <a:lnTo>
                    <a:pt x="128" y="1"/>
                  </a:lnTo>
                  <a:close/>
                  <a:moveTo>
                    <a:pt x="128" y="1"/>
                  </a:moveTo>
                  <a:lnTo>
                    <a:pt x="128" y="1"/>
                  </a:lnTo>
                  <a:lnTo>
                    <a:pt x="128" y="1"/>
                  </a:lnTo>
                  <a:close/>
                  <a:moveTo>
                    <a:pt x="142" y="1"/>
                  </a:moveTo>
                  <a:lnTo>
                    <a:pt x="142" y="1"/>
                  </a:lnTo>
                  <a:lnTo>
                    <a:pt x="142" y="1"/>
                  </a:lnTo>
                  <a:close/>
                  <a:moveTo>
                    <a:pt x="142" y="1"/>
                  </a:moveTo>
                  <a:lnTo>
                    <a:pt x="142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6"/>
            <p:cNvSpPr/>
            <p:nvPr/>
          </p:nvSpPr>
          <p:spPr>
            <a:xfrm>
              <a:off x="7446554" y="1921347"/>
              <a:ext cx="9972" cy="2720"/>
            </a:xfrm>
            <a:custGeom>
              <a:avLst/>
              <a:gdLst/>
              <a:ahLst/>
              <a:cxnLst/>
              <a:rect l="l" t="t" r="r" b="b"/>
              <a:pathLst>
                <a:path w="55" h="15" extrusionOk="0">
                  <a:moveTo>
                    <a:pt x="54" y="1"/>
                  </a:moveTo>
                  <a:cubicBezTo>
                    <a:pt x="41" y="14"/>
                    <a:pt x="14" y="14"/>
                    <a:pt x="0" y="14"/>
                  </a:cubicBezTo>
                  <a:lnTo>
                    <a:pt x="0" y="14"/>
                  </a:lnTo>
                  <a:cubicBezTo>
                    <a:pt x="14" y="14"/>
                    <a:pt x="41" y="14"/>
                    <a:pt x="54" y="1"/>
                  </a:cubicBezTo>
                  <a:close/>
                </a:path>
              </a:pathLst>
            </a:custGeom>
            <a:solidFill>
              <a:srgbClr val="4C81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6"/>
            <p:cNvSpPr/>
            <p:nvPr/>
          </p:nvSpPr>
          <p:spPr>
            <a:xfrm>
              <a:off x="7563316" y="1982447"/>
              <a:ext cx="28284" cy="145046"/>
            </a:xfrm>
            <a:custGeom>
              <a:avLst/>
              <a:gdLst/>
              <a:ahLst/>
              <a:cxnLst/>
              <a:rect l="l" t="t" r="r" b="b"/>
              <a:pathLst>
                <a:path w="156" h="800" extrusionOk="0">
                  <a:moveTo>
                    <a:pt x="155" y="800"/>
                  </a:moveTo>
                  <a:lnTo>
                    <a:pt x="155" y="800"/>
                  </a:lnTo>
                  <a:lnTo>
                    <a:pt x="155" y="800"/>
                  </a:lnTo>
                  <a:close/>
                  <a:moveTo>
                    <a:pt x="155" y="786"/>
                  </a:moveTo>
                  <a:lnTo>
                    <a:pt x="155" y="786"/>
                  </a:lnTo>
                  <a:lnTo>
                    <a:pt x="155" y="786"/>
                  </a:lnTo>
                  <a:close/>
                  <a:moveTo>
                    <a:pt x="155" y="786"/>
                  </a:moveTo>
                  <a:lnTo>
                    <a:pt x="155" y="786"/>
                  </a:lnTo>
                  <a:lnTo>
                    <a:pt x="155" y="786"/>
                  </a:lnTo>
                  <a:close/>
                  <a:moveTo>
                    <a:pt x="155" y="786"/>
                  </a:moveTo>
                  <a:lnTo>
                    <a:pt x="155" y="786"/>
                  </a:lnTo>
                  <a:lnTo>
                    <a:pt x="155" y="786"/>
                  </a:lnTo>
                  <a:close/>
                  <a:moveTo>
                    <a:pt x="142" y="773"/>
                  </a:moveTo>
                  <a:lnTo>
                    <a:pt x="142" y="773"/>
                  </a:lnTo>
                  <a:lnTo>
                    <a:pt x="142" y="773"/>
                  </a:lnTo>
                  <a:close/>
                  <a:moveTo>
                    <a:pt x="142" y="773"/>
                  </a:moveTo>
                  <a:lnTo>
                    <a:pt x="142" y="773"/>
                  </a:lnTo>
                  <a:lnTo>
                    <a:pt x="142" y="773"/>
                  </a:lnTo>
                  <a:close/>
                  <a:moveTo>
                    <a:pt x="142" y="759"/>
                  </a:moveTo>
                  <a:lnTo>
                    <a:pt x="142" y="759"/>
                  </a:lnTo>
                  <a:lnTo>
                    <a:pt x="142" y="759"/>
                  </a:lnTo>
                  <a:close/>
                  <a:moveTo>
                    <a:pt x="142" y="759"/>
                  </a:moveTo>
                  <a:lnTo>
                    <a:pt x="142" y="759"/>
                  </a:lnTo>
                  <a:lnTo>
                    <a:pt x="142" y="759"/>
                  </a:lnTo>
                  <a:close/>
                  <a:moveTo>
                    <a:pt x="142" y="746"/>
                  </a:moveTo>
                  <a:lnTo>
                    <a:pt x="142" y="746"/>
                  </a:lnTo>
                  <a:lnTo>
                    <a:pt x="142" y="746"/>
                  </a:lnTo>
                  <a:close/>
                  <a:moveTo>
                    <a:pt x="142" y="746"/>
                  </a:moveTo>
                  <a:lnTo>
                    <a:pt x="142" y="746"/>
                  </a:lnTo>
                  <a:lnTo>
                    <a:pt x="142" y="746"/>
                  </a:lnTo>
                  <a:close/>
                  <a:moveTo>
                    <a:pt x="142" y="732"/>
                  </a:moveTo>
                  <a:lnTo>
                    <a:pt x="142" y="732"/>
                  </a:lnTo>
                  <a:lnTo>
                    <a:pt x="142" y="732"/>
                  </a:lnTo>
                  <a:close/>
                  <a:moveTo>
                    <a:pt x="128" y="716"/>
                  </a:moveTo>
                  <a:lnTo>
                    <a:pt x="142" y="732"/>
                  </a:lnTo>
                  <a:lnTo>
                    <a:pt x="128" y="716"/>
                  </a:lnTo>
                  <a:close/>
                  <a:moveTo>
                    <a:pt x="128" y="716"/>
                  </a:moveTo>
                  <a:lnTo>
                    <a:pt x="128" y="716"/>
                  </a:lnTo>
                  <a:lnTo>
                    <a:pt x="128" y="716"/>
                  </a:lnTo>
                  <a:close/>
                  <a:moveTo>
                    <a:pt x="128" y="702"/>
                  </a:moveTo>
                  <a:lnTo>
                    <a:pt x="128" y="716"/>
                  </a:lnTo>
                  <a:lnTo>
                    <a:pt x="128" y="702"/>
                  </a:lnTo>
                  <a:close/>
                  <a:moveTo>
                    <a:pt x="128" y="702"/>
                  </a:moveTo>
                  <a:lnTo>
                    <a:pt x="128" y="702"/>
                  </a:lnTo>
                  <a:lnTo>
                    <a:pt x="128" y="702"/>
                  </a:lnTo>
                  <a:close/>
                  <a:moveTo>
                    <a:pt x="128" y="689"/>
                  </a:moveTo>
                  <a:lnTo>
                    <a:pt x="128" y="702"/>
                  </a:lnTo>
                  <a:lnTo>
                    <a:pt x="128" y="689"/>
                  </a:lnTo>
                  <a:close/>
                  <a:moveTo>
                    <a:pt x="128" y="689"/>
                  </a:moveTo>
                  <a:lnTo>
                    <a:pt x="128" y="689"/>
                  </a:lnTo>
                  <a:lnTo>
                    <a:pt x="128" y="689"/>
                  </a:lnTo>
                  <a:close/>
                  <a:moveTo>
                    <a:pt x="14" y="112"/>
                  </a:moveTo>
                  <a:cubicBezTo>
                    <a:pt x="44" y="294"/>
                    <a:pt x="71" y="493"/>
                    <a:pt x="128" y="689"/>
                  </a:cubicBezTo>
                  <a:cubicBezTo>
                    <a:pt x="71" y="493"/>
                    <a:pt x="44" y="294"/>
                    <a:pt x="14" y="112"/>
                  </a:cubicBezTo>
                  <a:close/>
                  <a:moveTo>
                    <a:pt x="14" y="99"/>
                  </a:moveTo>
                  <a:lnTo>
                    <a:pt x="14" y="112"/>
                  </a:lnTo>
                  <a:lnTo>
                    <a:pt x="14" y="99"/>
                  </a:lnTo>
                  <a:close/>
                  <a:moveTo>
                    <a:pt x="14" y="85"/>
                  </a:moveTo>
                  <a:lnTo>
                    <a:pt x="14" y="99"/>
                  </a:lnTo>
                  <a:lnTo>
                    <a:pt x="14" y="85"/>
                  </a:lnTo>
                  <a:close/>
                  <a:moveTo>
                    <a:pt x="14" y="85"/>
                  </a:moveTo>
                  <a:lnTo>
                    <a:pt x="14" y="85"/>
                  </a:lnTo>
                  <a:lnTo>
                    <a:pt x="14" y="85"/>
                  </a:lnTo>
                  <a:close/>
                  <a:moveTo>
                    <a:pt x="14" y="85"/>
                  </a:moveTo>
                  <a:lnTo>
                    <a:pt x="14" y="85"/>
                  </a:lnTo>
                  <a:lnTo>
                    <a:pt x="14" y="85"/>
                  </a:lnTo>
                  <a:close/>
                  <a:moveTo>
                    <a:pt x="0" y="72"/>
                  </a:moveTo>
                  <a:lnTo>
                    <a:pt x="0" y="72"/>
                  </a:lnTo>
                  <a:lnTo>
                    <a:pt x="0" y="72"/>
                  </a:lnTo>
                  <a:close/>
                  <a:moveTo>
                    <a:pt x="0" y="72"/>
                  </a:moveTo>
                  <a:lnTo>
                    <a:pt x="0" y="72"/>
                  </a:lnTo>
                  <a:lnTo>
                    <a:pt x="0" y="72"/>
                  </a:lnTo>
                  <a:close/>
                  <a:moveTo>
                    <a:pt x="0" y="58"/>
                  </a:moveTo>
                  <a:lnTo>
                    <a:pt x="0" y="72"/>
                  </a:lnTo>
                  <a:lnTo>
                    <a:pt x="0" y="58"/>
                  </a:lnTo>
                  <a:close/>
                  <a:moveTo>
                    <a:pt x="0" y="41"/>
                  </a:moveTo>
                  <a:lnTo>
                    <a:pt x="0" y="58"/>
                  </a:lnTo>
                  <a:lnTo>
                    <a:pt x="0" y="41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0" y="28"/>
                  </a:lnTo>
                  <a:close/>
                  <a:moveTo>
                    <a:pt x="0" y="14"/>
                  </a:moveTo>
                  <a:lnTo>
                    <a:pt x="0" y="28"/>
                  </a:lnTo>
                  <a:lnTo>
                    <a:pt x="0" y="14"/>
                  </a:lnTo>
                  <a:close/>
                  <a:moveTo>
                    <a:pt x="0" y="14"/>
                  </a:move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E6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6"/>
            <p:cNvSpPr/>
            <p:nvPr/>
          </p:nvSpPr>
          <p:spPr>
            <a:xfrm>
              <a:off x="7440934" y="1895782"/>
              <a:ext cx="168253" cy="270329"/>
            </a:xfrm>
            <a:custGeom>
              <a:avLst/>
              <a:gdLst/>
              <a:ahLst/>
              <a:cxnLst/>
              <a:rect l="l" t="t" r="r" b="b"/>
              <a:pathLst>
                <a:path w="928" h="1491" extrusionOk="0">
                  <a:moveTo>
                    <a:pt x="630" y="87"/>
                  </a:moveTo>
                  <a:cubicBezTo>
                    <a:pt x="631" y="104"/>
                    <a:pt x="633" y="123"/>
                    <a:pt x="635" y="142"/>
                  </a:cubicBezTo>
                  <a:lnTo>
                    <a:pt x="635" y="142"/>
                  </a:lnTo>
                  <a:cubicBezTo>
                    <a:pt x="635" y="127"/>
                    <a:pt x="635" y="112"/>
                    <a:pt x="635" y="98"/>
                  </a:cubicBezTo>
                  <a:cubicBezTo>
                    <a:pt x="635" y="98"/>
                    <a:pt x="635" y="91"/>
                    <a:pt x="630" y="87"/>
                  </a:cubicBezTo>
                  <a:close/>
                  <a:moveTo>
                    <a:pt x="453" y="0"/>
                  </a:moveTo>
                  <a:cubicBezTo>
                    <a:pt x="324" y="0"/>
                    <a:pt x="156" y="44"/>
                    <a:pt x="1" y="71"/>
                  </a:cubicBezTo>
                  <a:cubicBezTo>
                    <a:pt x="14" y="98"/>
                    <a:pt x="14" y="128"/>
                    <a:pt x="31" y="155"/>
                  </a:cubicBezTo>
                  <a:cubicBezTo>
                    <a:pt x="45" y="155"/>
                    <a:pt x="72" y="155"/>
                    <a:pt x="85" y="142"/>
                  </a:cubicBezTo>
                  <a:cubicBezTo>
                    <a:pt x="115" y="142"/>
                    <a:pt x="142" y="128"/>
                    <a:pt x="169" y="128"/>
                  </a:cubicBezTo>
                  <a:lnTo>
                    <a:pt x="183" y="128"/>
                  </a:lnTo>
                  <a:lnTo>
                    <a:pt x="183" y="115"/>
                  </a:lnTo>
                  <a:lnTo>
                    <a:pt x="227" y="115"/>
                  </a:lnTo>
                  <a:cubicBezTo>
                    <a:pt x="267" y="98"/>
                    <a:pt x="297" y="98"/>
                    <a:pt x="324" y="98"/>
                  </a:cubicBezTo>
                  <a:lnTo>
                    <a:pt x="338" y="98"/>
                  </a:lnTo>
                  <a:cubicBezTo>
                    <a:pt x="351" y="98"/>
                    <a:pt x="351" y="98"/>
                    <a:pt x="351" y="84"/>
                  </a:cubicBezTo>
                  <a:lnTo>
                    <a:pt x="621" y="84"/>
                  </a:lnTo>
                  <a:cubicBezTo>
                    <a:pt x="625" y="84"/>
                    <a:pt x="628" y="85"/>
                    <a:pt x="630" y="87"/>
                  </a:cubicBezTo>
                  <a:lnTo>
                    <a:pt x="630" y="87"/>
                  </a:lnTo>
                  <a:cubicBezTo>
                    <a:pt x="626" y="55"/>
                    <a:pt x="624" y="26"/>
                    <a:pt x="621" y="0"/>
                  </a:cubicBezTo>
                  <a:close/>
                  <a:moveTo>
                    <a:pt x="635" y="142"/>
                  </a:moveTo>
                  <a:cubicBezTo>
                    <a:pt x="639" y="234"/>
                    <a:pt x="652" y="345"/>
                    <a:pt x="675" y="479"/>
                  </a:cubicBezTo>
                  <a:lnTo>
                    <a:pt x="675" y="492"/>
                  </a:lnTo>
                  <a:lnTo>
                    <a:pt x="675" y="506"/>
                  </a:lnTo>
                  <a:lnTo>
                    <a:pt x="675" y="519"/>
                  </a:lnTo>
                  <a:lnTo>
                    <a:pt x="675" y="536"/>
                  </a:lnTo>
                  <a:lnTo>
                    <a:pt x="675" y="550"/>
                  </a:lnTo>
                  <a:lnTo>
                    <a:pt x="689" y="563"/>
                  </a:lnTo>
                  <a:lnTo>
                    <a:pt x="689" y="577"/>
                  </a:lnTo>
                  <a:lnTo>
                    <a:pt x="689" y="590"/>
                  </a:lnTo>
                  <a:cubicBezTo>
                    <a:pt x="719" y="772"/>
                    <a:pt x="746" y="971"/>
                    <a:pt x="803" y="1167"/>
                  </a:cubicBezTo>
                  <a:lnTo>
                    <a:pt x="803" y="1180"/>
                  </a:lnTo>
                  <a:lnTo>
                    <a:pt x="803" y="1194"/>
                  </a:lnTo>
                  <a:lnTo>
                    <a:pt x="817" y="1210"/>
                  </a:lnTo>
                  <a:lnTo>
                    <a:pt x="817" y="1224"/>
                  </a:lnTo>
                  <a:lnTo>
                    <a:pt x="817" y="1237"/>
                  </a:lnTo>
                  <a:lnTo>
                    <a:pt x="817" y="1251"/>
                  </a:lnTo>
                  <a:cubicBezTo>
                    <a:pt x="817" y="1251"/>
                    <a:pt x="830" y="1251"/>
                    <a:pt x="830" y="1264"/>
                  </a:cubicBezTo>
                  <a:lnTo>
                    <a:pt x="830" y="1278"/>
                  </a:lnTo>
                  <a:cubicBezTo>
                    <a:pt x="844" y="1349"/>
                    <a:pt x="874" y="1419"/>
                    <a:pt x="901" y="1490"/>
                  </a:cubicBezTo>
                  <a:lnTo>
                    <a:pt x="928" y="1490"/>
                  </a:lnTo>
                  <a:cubicBezTo>
                    <a:pt x="759" y="1065"/>
                    <a:pt x="673" y="483"/>
                    <a:pt x="635" y="142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6"/>
            <p:cNvSpPr/>
            <p:nvPr/>
          </p:nvSpPr>
          <p:spPr>
            <a:xfrm>
              <a:off x="7428242" y="1989881"/>
              <a:ext cx="5621" cy="23389"/>
            </a:xfrm>
            <a:custGeom>
              <a:avLst/>
              <a:gdLst/>
              <a:ahLst/>
              <a:cxnLst/>
              <a:rect l="l" t="t" r="r" b="b"/>
              <a:pathLst>
                <a:path w="31" h="129" extrusionOk="0">
                  <a:moveTo>
                    <a:pt x="30" y="128"/>
                  </a:moveTo>
                  <a:lnTo>
                    <a:pt x="30" y="128"/>
                  </a:lnTo>
                  <a:lnTo>
                    <a:pt x="30" y="128"/>
                  </a:lnTo>
                  <a:close/>
                  <a:moveTo>
                    <a:pt x="30" y="115"/>
                  </a:moveTo>
                  <a:lnTo>
                    <a:pt x="30" y="115"/>
                  </a:lnTo>
                  <a:lnTo>
                    <a:pt x="30" y="115"/>
                  </a:lnTo>
                  <a:close/>
                  <a:moveTo>
                    <a:pt x="0" y="0"/>
                  </a:moveTo>
                  <a:cubicBezTo>
                    <a:pt x="17" y="44"/>
                    <a:pt x="17" y="71"/>
                    <a:pt x="30" y="115"/>
                  </a:cubicBezTo>
                  <a:cubicBezTo>
                    <a:pt x="17" y="71"/>
                    <a:pt x="17" y="44"/>
                    <a:pt x="0" y="0"/>
                  </a:cubicBezTo>
                  <a:close/>
                </a:path>
              </a:pathLst>
            </a:custGeom>
            <a:solidFill>
              <a:srgbClr val="790D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6"/>
            <p:cNvSpPr/>
            <p:nvPr/>
          </p:nvSpPr>
          <p:spPr>
            <a:xfrm>
              <a:off x="7392706" y="1974651"/>
              <a:ext cx="76512" cy="152842"/>
            </a:xfrm>
            <a:custGeom>
              <a:avLst/>
              <a:gdLst/>
              <a:ahLst/>
              <a:cxnLst/>
              <a:rect l="l" t="t" r="r" b="b"/>
              <a:pathLst>
                <a:path w="422" h="843" extrusionOk="0">
                  <a:moveTo>
                    <a:pt x="196" y="0"/>
                  </a:moveTo>
                  <a:cubicBezTo>
                    <a:pt x="129" y="30"/>
                    <a:pt x="58" y="44"/>
                    <a:pt x="0" y="44"/>
                  </a:cubicBezTo>
                  <a:lnTo>
                    <a:pt x="0" y="128"/>
                  </a:lnTo>
                  <a:cubicBezTo>
                    <a:pt x="58" y="128"/>
                    <a:pt x="129" y="115"/>
                    <a:pt x="196" y="84"/>
                  </a:cubicBezTo>
                  <a:cubicBezTo>
                    <a:pt x="213" y="128"/>
                    <a:pt x="213" y="155"/>
                    <a:pt x="226" y="199"/>
                  </a:cubicBezTo>
                  <a:lnTo>
                    <a:pt x="226" y="212"/>
                  </a:lnTo>
                  <a:cubicBezTo>
                    <a:pt x="280" y="438"/>
                    <a:pt x="338" y="661"/>
                    <a:pt x="381" y="829"/>
                  </a:cubicBezTo>
                  <a:cubicBezTo>
                    <a:pt x="395" y="843"/>
                    <a:pt x="408" y="843"/>
                    <a:pt x="422" y="843"/>
                  </a:cubicBezTo>
                  <a:cubicBezTo>
                    <a:pt x="351" y="634"/>
                    <a:pt x="280" y="337"/>
                    <a:pt x="196" y="0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6"/>
            <p:cNvSpPr/>
            <p:nvPr/>
          </p:nvSpPr>
          <p:spPr>
            <a:xfrm>
              <a:off x="7362065" y="1974651"/>
              <a:ext cx="5077" cy="20850"/>
            </a:xfrm>
            <a:custGeom>
              <a:avLst/>
              <a:gdLst/>
              <a:ahLst/>
              <a:cxnLst/>
              <a:rect l="l" t="t" r="r" b="b"/>
              <a:pathLst>
                <a:path w="28" h="115" extrusionOk="0">
                  <a:moveTo>
                    <a:pt x="14" y="0"/>
                  </a:moveTo>
                  <a:cubicBezTo>
                    <a:pt x="14" y="17"/>
                    <a:pt x="1" y="17"/>
                    <a:pt x="1" y="30"/>
                  </a:cubicBezTo>
                  <a:lnTo>
                    <a:pt x="1" y="57"/>
                  </a:lnTo>
                  <a:cubicBezTo>
                    <a:pt x="1" y="71"/>
                    <a:pt x="14" y="101"/>
                    <a:pt x="28" y="115"/>
                  </a:cubicBezTo>
                  <a:lnTo>
                    <a:pt x="28" y="17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6"/>
            <p:cNvSpPr/>
            <p:nvPr/>
          </p:nvSpPr>
          <p:spPr>
            <a:xfrm>
              <a:off x="7331605" y="1786273"/>
              <a:ext cx="17949" cy="137794"/>
            </a:xfrm>
            <a:custGeom>
              <a:avLst/>
              <a:gdLst/>
              <a:ahLst/>
              <a:cxnLst/>
              <a:rect l="l" t="t" r="r" b="b"/>
              <a:pathLst>
                <a:path w="99" h="760" extrusionOk="0">
                  <a:moveTo>
                    <a:pt x="98" y="746"/>
                  </a:moveTo>
                  <a:lnTo>
                    <a:pt x="98" y="759"/>
                  </a:lnTo>
                  <a:lnTo>
                    <a:pt x="98" y="746"/>
                  </a:lnTo>
                  <a:close/>
                  <a:moveTo>
                    <a:pt x="98" y="732"/>
                  </a:moveTo>
                  <a:lnTo>
                    <a:pt x="98" y="746"/>
                  </a:lnTo>
                  <a:lnTo>
                    <a:pt x="98" y="732"/>
                  </a:lnTo>
                  <a:close/>
                  <a:moveTo>
                    <a:pt x="98" y="732"/>
                  </a:moveTo>
                  <a:lnTo>
                    <a:pt x="98" y="732"/>
                  </a:lnTo>
                  <a:lnTo>
                    <a:pt x="98" y="732"/>
                  </a:lnTo>
                  <a:close/>
                  <a:moveTo>
                    <a:pt x="98" y="719"/>
                  </a:moveTo>
                  <a:lnTo>
                    <a:pt x="98" y="732"/>
                  </a:lnTo>
                  <a:lnTo>
                    <a:pt x="98" y="719"/>
                  </a:lnTo>
                  <a:close/>
                  <a:moveTo>
                    <a:pt x="85" y="702"/>
                  </a:moveTo>
                  <a:lnTo>
                    <a:pt x="98" y="719"/>
                  </a:lnTo>
                  <a:lnTo>
                    <a:pt x="85" y="702"/>
                  </a:lnTo>
                  <a:close/>
                  <a:moveTo>
                    <a:pt x="14" y="311"/>
                  </a:moveTo>
                  <a:cubicBezTo>
                    <a:pt x="27" y="449"/>
                    <a:pt x="44" y="577"/>
                    <a:pt x="85" y="702"/>
                  </a:cubicBezTo>
                  <a:cubicBezTo>
                    <a:pt x="44" y="577"/>
                    <a:pt x="27" y="449"/>
                    <a:pt x="14" y="311"/>
                  </a:cubicBezTo>
                  <a:close/>
                  <a:moveTo>
                    <a:pt x="0" y="297"/>
                  </a:moveTo>
                  <a:cubicBezTo>
                    <a:pt x="0" y="311"/>
                    <a:pt x="0" y="311"/>
                    <a:pt x="14" y="311"/>
                  </a:cubicBezTo>
                  <a:cubicBezTo>
                    <a:pt x="0" y="311"/>
                    <a:pt x="0" y="311"/>
                    <a:pt x="0" y="297"/>
                  </a:cubicBezTo>
                  <a:close/>
                  <a:moveTo>
                    <a:pt x="0" y="280"/>
                  </a:moveTo>
                  <a:lnTo>
                    <a:pt x="0" y="297"/>
                  </a:lnTo>
                  <a:lnTo>
                    <a:pt x="0" y="280"/>
                  </a:lnTo>
                  <a:close/>
                  <a:moveTo>
                    <a:pt x="0" y="280"/>
                  </a:moveTo>
                  <a:lnTo>
                    <a:pt x="0" y="280"/>
                  </a:lnTo>
                  <a:lnTo>
                    <a:pt x="0" y="280"/>
                  </a:lnTo>
                  <a:close/>
                  <a:moveTo>
                    <a:pt x="0" y="267"/>
                  </a:moveTo>
                  <a:lnTo>
                    <a:pt x="0" y="280"/>
                  </a:lnTo>
                  <a:lnTo>
                    <a:pt x="0" y="267"/>
                  </a:lnTo>
                  <a:close/>
                  <a:moveTo>
                    <a:pt x="0" y="267"/>
                  </a:moveTo>
                  <a:lnTo>
                    <a:pt x="0" y="267"/>
                  </a:lnTo>
                  <a:lnTo>
                    <a:pt x="0" y="267"/>
                  </a:lnTo>
                  <a:close/>
                  <a:moveTo>
                    <a:pt x="0" y="253"/>
                  </a:moveTo>
                  <a:lnTo>
                    <a:pt x="0" y="267"/>
                  </a:lnTo>
                  <a:lnTo>
                    <a:pt x="0" y="253"/>
                  </a:lnTo>
                  <a:close/>
                  <a:moveTo>
                    <a:pt x="0" y="240"/>
                  </a:moveTo>
                  <a:lnTo>
                    <a:pt x="0" y="253"/>
                  </a:lnTo>
                  <a:lnTo>
                    <a:pt x="0" y="240"/>
                  </a:lnTo>
                  <a:close/>
                  <a:moveTo>
                    <a:pt x="0" y="240"/>
                  </a:moveTo>
                  <a:lnTo>
                    <a:pt x="0" y="240"/>
                  </a:lnTo>
                  <a:lnTo>
                    <a:pt x="0" y="240"/>
                  </a:lnTo>
                  <a:close/>
                  <a:moveTo>
                    <a:pt x="0" y="227"/>
                  </a:moveTo>
                  <a:lnTo>
                    <a:pt x="0" y="240"/>
                  </a:lnTo>
                  <a:lnTo>
                    <a:pt x="0" y="227"/>
                  </a:lnTo>
                  <a:close/>
                  <a:moveTo>
                    <a:pt x="0" y="227"/>
                  </a:moveTo>
                  <a:lnTo>
                    <a:pt x="0" y="227"/>
                  </a:lnTo>
                  <a:lnTo>
                    <a:pt x="0" y="227"/>
                  </a:lnTo>
                  <a:close/>
                  <a:moveTo>
                    <a:pt x="0" y="213"/>
                  </a:moveTo>
                  <a:lnTo>
                    <a:pt x="0" y="213"/>
                  </a:lnTo>
                  <a:lnTo>
                    <a:pt x="0" y="213"/>
                  </a:lnTo>
                  <a:close/>
                  <a:moveTo>
                    <a:pt x="0" y="196"/>
                  </a:moveTo>
                  <a:lnTo>
                    <a:pt x="0" y="213"/>
                  </a:lnTo>
                  <a:lnTo>
                    <a:pt x="0" y="196"/>
                  </a:lnTo>
                  <a:close/>
                  <a:moveTo>
                    <a:pt x="0" y="196"/>
                  </a:moveTo>
                  <a:lnTo>
                    <a:pt x="0" y="196"/>
                  </a:lnTo>
                  <a:lnTo>
                    <a:pt x="0" y="196"/>
                  </a:lnTo>
                  <a:close/>
                  <a:moveTo>
                    <a:pt x="0" y="183"/>
                  </a:moveTo>
                  <a:lnTo>
                    <a:pt x="0" y="183"/>
                  </a:lnTo>
                  <a:lnTo>
                    <a:pt x="0" y="183"/>
                  </a:lnTo>
                  <a:close/>
                  <a:moveTo>
                    <a:pt x="0" y="183"/>
                  </a:moveTo>
                  <a:lnTo>
                    <a:pt x="0" y="183"/>
                  </a:lnTo>
                  <a:lnTo>
                    <a:pt x="0" y="183"/>
                  </a:lnTo>
                  <a:close/>
                  <a:moveTo>
                    <a:pt x="0" y="169"/>
                  </a:moveTo>
                  <a:lnTo>
                    <a:pt x="0" y="169"/>
                  </a:lnTo>
                  <a:lnTo>
                    <a:pt x="0" y="169"/>
                  </a:lnTo>
                  <a:close/>
                  <a:moveTo>
                    <a:pt x="0" y="156"/>
                  </a:moveTo>
                  <a:lnTo>
                    <a:pt x="0" y="169"/>
                  </a:lnTo>
                  <a:lnTo>
                    <a:pt x="0" y="156"/>
                  </a:lnTo>
                  <a:close/>
                  <a:moveTo>
                    <a:pt x="0" y="156"/>
                  </a:moveTo>
                  <a:lnTo>
                    <a:pt x="0" y="156"/>
                  </a:lnTo>
                  <a:lnTo>
                    <a:pt x="0" y="156"/>
                  </a:lnTo>
                  <a:close/>
                  <a:moveTo>
                    <a:pt x="0" y="142"/>
                  </a:moveTo>
                  <a:lnTo>
                    <a:pt x="0" y="142"/>
                  </a:lnTo>
                  <a:lnTo>
                    <a:pt x="0" y="142"/>
                  </a:lnTo>
                  <a:close/>
                  <a:moveTo>
                    <a:pt x="0" y="142"/>
                  </a:moveTo>
                  <a:lnTo>
                    <a:pt x="0" y="142"/>
                  </a:lnTo>
                  <a:lnTo>
                    <a:pt x="0" y="142"/>
                  </a:lnTo>
                  <a:close/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0" y="28"/>
                  </a:lnTo>
                  <a:close/>
                  <a:moveTo>
                    <a:pt x="0" y="14"/>
                  </a:move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4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6"/>
            <p:cNvSpPr/>
            <p:nvPr/>
          </p:nvSpPr>
          <p:spPr>
            <a:xfrm>
              <a:off x="7331605" y="1786273"/>
              <a:ext cx="35536" cy="155381"/>
            </a:xfrm>
            <a:custGeom>
              <a:avLst/>
              <a:gdLst/>
              <a:ahLst/>
              <a:cxnLst/>
              <a:rect l="l" t="t" r="r" b="b"/>
              <a:pathLst>
                <a:path w="196" h="857" extrusionOk="0">
                  <a:moveTo>
                    <a:pt x="0" y="1"/>
                  </a:moveTo>
                  <a:lnTo>
                    <a:pt x="0" y="14"/>
                  </a:lnTo>
                  <a:lnTo>
                    <a:pt x="0" y="28"/>
                  </a:lnTo>
                  <a:lnTo>
                    <a:pt x="0" y="129"/>
                  </a:lnTo>
                  <a:lnTo>
                    <a:pt x="0" y="142"/>
                  </a:lnTo>
                  <a:lnTo>
                    <a:pt x="0" y="156"/>
                  </a:lnTo>
                  <a:lnTo>
                    <a:pt x="0" y="169"/>
                  </a:lnTo>
                  <a:lnTo>
                    <a:pt x="0" y="183"/>
                  </a:lnTo>
                  <a:lnTo>
                    <a:pt x="0" y="196"/>
                  </a:lnTo>
                  <a:lnTo>
                    <a:pt x="0" y="213"/>
                  </a:lnTo>
                  <a:lnTo>
                    <a:pt x="0" y="227"/>
                  </a:lnTo>
                  <a:lnTo>
                    <a:pt x="0" y="240"/>
                  </a:lnTo>
                  <a:lnTo>
                    <a:pt x="0" y="253"/>
                  </a:lnTo>
                  <a:lnTo>
                    <a:pt x="0" y="267"/>
                  </a:lnTo>
                  <a:lnTo>
                    <a:pt x="0" y="280"/>
                  </a:lnTo>
                  <a:lnTo>
                    <a:pt x="0" y="297"/>
                  </a:lnTo>
                  <a:cubicBezTo>
                    <a:pt x="0" y="311"/>
                    <a:pt x="0" y="311"/>
                    <a:pt x="14" y="311"/>
                  </a:cubicBezTo>
                  <a:cubicBezTo>
                    <a:pt x="27" y="449"/>
                    <a:pt x="44" y="577"/>
                    <a:pt x="85" y="702"/>
                  </a:cubicBezTo>
                  <a:lnTo>
                    <a:pt x="98" y="719"/>
                  </a:lnTo>
                  <a:lnTo>
                    <a:pt x="98" y="732"/>
                  </a:lnTo>
                  <a:lnTo>
                    <a:pt x="98" y="746"/>
                  </a:lnTo>
                  <a:lnTo>
                    <a:pt x="98" y="759"/>
                  </a:lnTo>
                  <a:cubicBezTo>
                    <a:pt x="128" y="803"/>
                    <a:pt x="155" y="830"/>
                    <a:pt x="196" y="857"/>
                  </a:cubicBezTo>
                  <a:lnTo>
                    <a:pt x="196" y="759"/>
                  </a:lnTo>
                  <a:cubicBezTo>
                    <a:pt x="155" y="746"/>
                    <a:pt x="128" y="719"/>
                    <a:pt x="98" y="661"/>
                  </a:cubicBezTo>
                  <a:cubicBezTo>
                    <a:pt x="27" y="449"/>
                    <a:pt x="0" y="21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6"/>
            <p:cNvSpPr/>
            <p:nvPr/>
          </p:nvSpPr>
          <p:spPr>
            <a:xfrm>
              <a:off x="8100531" y="1786273"/>
              <a:ext cx="21032" cy="137794"/>
            </a:xfrm>
            <a:custGeom>
              <a:avLst/>
              <a:gdLst/>
              <a:ahLst/>
              <a:cxnLst/>
              <a:rect l="l" t="t" r="r" b="b"/>
              <a:pathLst>
                <a:path w="116" h="760" extrusionOk="0">
                  <a:moveTo>
                    <a:pt x="1" y="746"/>
                  </a:moveTo>
                  <a:lnTo>
                    <a:pt x="1" y="759"/>
                  </a:lnTo>
                  <a:lnTo>
                    <a:pt x="1" y="746"/>
                  </a:lnTo>
                  <a:close/>
                  <a:moveTo>
                    <a:pt x="1" y="746"/>
                  </a:moveTo>
                  <a:lnTo>
                    <a:pt x="1" y="746"/>
                  </a:lnTo>
                  <a:lnTo>
                    <a:pt x="1" y="746"/>
                  </a:lnTo>
                  <a:close/>
                  <a:moveTo>
                    <a:pt x="17" y="732"/>
                  </a:moveTo>
                  <a:lnTo>
                    <a:pt x="1" y="732"/>
                  </a:lnTo>
                  <a:lnTo>
                    <a:pt x="17" y="732"/>
                  </a:lnTo>
                  <a:close/>
                  <a:moveTo>
                    <a:pt x="17" y="719"/>
                  </a:moveTo>
                  <a:lnTo>
                    <a:pt x="17" y="732"/>
                  </a:lnTo>
                  <a:lnTo>
                    <a:pt x="17" y="719"/>
                  </a:lnTo>
                  <a:close/>
                  <a:moveTo>
                    <a:pt x="17" y="719"/>
                  </a:moveTo>
                  <a:lnTo>
                    <a:pt x="17" y="719"/>
                  </a:lnTo>
                  <a:lnTo>
                    <a:pt x="17" y="719"/>
                  </a:lnTo>
                  <a:close/>
                  <a:moveTo>
                    <a:pt x="17" y="702"/>
                  </a:moveTo>
                  <a:lnTo>
                    <a:pt x="17" y="702"/>
                  </a:lnTo>
                  <a:lnTo>
                    <a:pt x="17" y="702"/>
                  </a:lnTo>
                  <a:close/>
                  <a:moveTo>
                    <a:pt x="17" y="702"/>
                  </a:moveTo>
                  <a:lnTo>
                    <a:pt x="17" y="702"/>
                  </a:lnTo>
                  <a:lnTo>
                    <a:pt x="17" y="702"/>
                  </a:lnTo>
                  <a:close/>
                  <a:moveTo>
                    <a:pt x="31" y="688"/>
                  </a:moveTo>
                  <a:lnTo>
                    <a:pt x="31" y="688"/>
                  </a:lnTo>
                  <a:lnTo>
                    <a:pt x="31" y="688"/>
                  </a:lnTo>
                  <a:close/>
                  <a:moveTo>
                    <a:pt x="115" y="1"/>
                  </a:moveTo>
                  <a:lnTo>
                    <a:pt x="115" y="1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6"/>
            <p:cNvSpPr/>
            <p:nvPr/>
          </p:nvSpPr>
          <p:spPr>
            <a:xfrm>
              <a:off x="8085301" y="1786273"/>
              <a:ext cx="36262" cy="155381"/>
            </a:xfrm>
            <a:custGeom>
              <a:avLst/>
              <a:gdLst/>
              <a:ahLst/>
              <a:cxnLst/>
              <a:rect l="l" t="t" r="r" b="b"/>
              <a:pathLst>
                <a:path w="200" h="857" extrusionOk="0">
                  <a:moveTo>
                    <a:pt x="199" y="1"/>
                  </a:moveTo>
                  <a:cubicBezTo>
                    <a:pt x="199" y="213"/>
                    <a:pt x="169" y="449"/>
                    <a:pt x="85" y="661"/>
                  </a:cubicBezTo>
                  <a:cubicBezTo>
                    <a:pt x="71" y="719"/>
                    <a:pt x="31" y="746"/>
                    <a:pt x="0" y="759"/>
                  </a:cubicBezTo>
                  <a:lnTo>
                    <a:pt x="0" y="857"/>
                  </a:lnTo>
                  <a:cubicBezTo>
                    <a:pt x="31" y="830"/>
                    <a:pt x="71" y="803"/>
                    <a:pt x="85" y="759"/>
                  </a:cubicBezTo>
                  <a:lnTo>
                    <a:pt x="85" y="746"/>
                  </a:lnTo>
                  <a:lnTo>
                    <a:pt x="85" y="732"/>
                  </a:lnTo>
                  <a:lnTo>
                    <a:pt x="101" y="732"/>
                  </a:lnTo>
                  <a:lnTo>
                    <a:pt x="101" y="719"/>
                  </a:lnTo>
                  <a:lnTo>
                    <a:pt x="101" y="702"/>
                  </a:lnTo>
                  <a:cubicBezTo>
                    <a:pt x="101" y="702"/>
                    <a:pt x="101" y="688"/>
                    <a:pt x="115" y="688"/>
                  </a:cubicBezTo>
                  <a:cubicBezTo>
                    <a:pt x="186" y="466"/>
                    <a:pt x="199" y="213"/>
                    <a:pt x="199" y="1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6"/>
            <p:cNvSpPr/>
            <p:nvPr/>
          </p:nvSpPr>
          <p:spPr>
            <a:xfrm>
              <a:off x="8085301" y="1974651"/>
              <a:ext cx="5621" cy="20850"/>
            </a:xfrm>
            <a:custGeom>
              <a:avLst/>
              <a:gdLst/>
              <a:ahLst/>
              <a:cxnLst/>
              <a:rect l="l" t="t" r="r" b="b"/>
              <a:pathLst>
                <a:path w="31" h="115" extrusionOk="0">
                  <a:moveTo>
                    <a:pt x="0" y="0"/>
                  </a:moveTo>
                  <a:lnTo>
                    <a:pt x="0" y="17"/>
                  </a:lnTo>
                  <a:lnTo>
                    <a:pt x="0" y="115"/>
                  </a:lnTo>
                  <a:cubicBezTo>
                    <a:pt x="17" y="101"/>
                    <a:pt x="31" y="71"/>
                    <a:pt x="31" y="57"/>
                  </a:cubicBezTo>
                  <a:cubicBezTo>
                    <a:pt x="31" y="44"/>
                    <a:pt x="17" y="44"/>
                    <a:pt x="17" y="30"/>
                  </a:cubicBezTo>
                  <a:cubicBezTo>
                    <a:pt x="17" y="30"/>
                    <a:pt x="17" y="17"/>
                    <a:pt x="0" y="0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6"/>
            <p:cNvSpPr/>
            <p:nvPr/>
          </p:nvSpPr>
          <p:spPr>
            <a:xfrm>
              <a:off x="8085301" y="2043548"/>
              <a:ext cx="181" cy="18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6"/>
            <p:cNvSpPr/>
            <p:nvPr/>
          </p:nvSpPr>
          <p:spPr>
            <a:xfrm>
              <a:off x="7366960" y="2043548"/>
              <a:ext cx="718522" cy="175687"/>
            </a:xfrm>
            <a:custGeom>
              <a:avLst/>
              <a:gdLst/>
              <a:ahLst/>
              <a:cxnLst/>
              <a:rect l="l" t="t" r="r" b="b"/>
              <a:pathLst>
                <a:path w="3963" h="969" extrusionOk="0">
                  <a:moveTo>
                    <a:pt x="1" y="1"/>
                  </a:moveTo>
                  <a:lnTo>
                    <a:pt x="1" y="85"/>
                  </a:lnTo>
                  <a:cubicBezTo>
                    <a:pt x="1" y="126"/>
                    <a:pt x="31" y="787"/>
                    <a:pt x="1407" y="928"/>
                  </a:cubicBezTo>
                  <a:lnTo>
                    <a:pt x="1407" y="942"/>
                  </a:lnTo>
                  <a:cubicBezTo>
                    <a:pt x="1420" y="955"/>
                    <a:pt x="1451" y="969"/>
                    <a:pt x="1478" y="969"/>
                  </a:cubicBezTo>
                  <a:lnTo>
                    <a:pt x="1505" y="969"/>
                  </a:lnTo>
                  <a:cubicBezTo>
                    <a:pt x="1518" y="955"/>
                    <a:pt x="1535" y="942"/>
                    <a:pt x="1548" y="942"/>
                  </a:cubicBezTo>
                  <a:lnTo>
                    <a:pt x="2418" y="942"/>
                  </a:lnTo>
                  <a:lnTo>
                    <a:pt x="2445" y="969"/>
                  </a:lnTo>
                  <a:lnTo>
                    <a:pt x="2489" y="969"/>
                  </a:lnTo>
                  <a:cubicBezTo>
                    <a:pt x="2516" y="969"/>
                    <a:pt x="2529" y="955"/>
                    <a:pt x="2546" y="942"/>
                  </a:cubicBezTo>
                  <a:lnTo>
                    <a:pt x="2560" y="928"/>
                  </a:lnTo>
                  <a:cubicBezTo>
                    <a:pt x="3935" y="787"/>
                    <a:pt x="3962" y="126"/>
                    <a:pt x="3962" y="85"/>
                  </a:cubicBezTo>
                  <a:lnTo>
                    <a:pt x="3962" y="1"/>
                  </a:lnTo>
                  <a:cubicBezTo>
                    <a:pt x="3949" y="41"/>
                    <a:pt x="3922" y="702"/>
                    <a:pt x="2560" y="830"/>
                  </a:cubicBezTo>
                  <a:lnTo>
                    <a:pt x="2546" y="844"/>
                  </a:lnTo>
                  <a:cubicBezTo>
                    <a:pt x="2529" y="871"/>
                    <a:pt x="2516" y="884"/>
                    <a:pt x="2489" y="884"/>
                  </a:cubicBezTo>
                  <a:cubicBezTo>
                    <a:pt x="2475" y="884"/>
                    <a:pt x="2462" y="884"/>
                    <a:pt x="2445" y="871"/>
                  </a:cubicBezTo>
                  <a:cubicBezTo>
                    <a:pt x="2432" y="871"/>
                    <a:pt x="2418" y="857"/>
                    <a:pt x="2418" y="844"/>
                  </a:cubicBezTo>
                  <a:cubicBezTo>
                    <a:pt x="2361" y="844"/>
                    <a:pt x="2307" y="857"/>
                    <a:pt x="2250" y="857"/>
                  </a:cubicBezTo>
                  <a:lnTo>
                    <a:pt x="1717" y="857"/>
                  </a:lnTo>
                  <a:cubicBezTo>
                    <a:pt x="1646" y="857"/>
                    <a:pt x="1589" y="844"/>
                    <a:pt x="1548" y="844"/>
                  </a:cubicBezTo>
                  <a:cubicBezTo>
                    <a:pt x="1535" y="857"/>
                    <a:pt x="1518" y="871"/>
                    <a:pt x="1505" y="871"/>
                  </a:cubicBezTo>
                  <a:cubicBezTo>
                    <a:pt x="1505" y="884"/>
                    <a:pt x="1491" y="884"/>
                    <a:pt x="1478" y="884"/>
                  </a:cubicBezTo>
                  <a:cubicBezTo>
                    <a:pt x="1451" y="884"/>
                    <a:pt x="1420" y="871"/>
                    <a:pt x="1407" y="844"/>
                  </a:cubicBezTo>
                  <a:lnTo>
                    <a:pt x="1407" y="830"/>
                  </a:lnTo>
                  <a:cubicBezTo>
                    <a:pt x="31" y="702"/>
                    <a:pt x="1" y="4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6"/>
            <p:cNvSpPr/>
            <p:nvPr/>
          </p:nvSpPr>
          <p:spPr>
            <a:xfrm>
              <a:off x="7366960" y="1697069"/>
              <a:ext cx="18675" cy="91923"/>
            </a:xfrm>
            <a:custGeom>
              <a:avLst/>
              <a:gdLst/>
              <a:ahLst/>
              <a:cxnLst/>
              <a:rect l="l" t="t" r="r" b="b"/>
              <a:pathLst>
                <a:path w="103" h="507" extrusionOk="0">
                  <a:moveTo>
                    <a:pt x="1" y="0"/>
                  </a:moveTo>
                  <a:cubicBezTo>
                    <a:pt x="31" y="142"/>
                    <a:pt x="72" y="324"/>
                    <a:pt x="102" y="506"/>
                  </a:cubicBezTo>
                  <a:cubicBezTo>
                    <a:pt x="72" y="324"/>
                    <a:pt x="31" y="142"/>
                    <a:pt x="1" y="0"/>
                  </a:cubicBezTo>
                  <a:close/>
                </a:path>
              </a:pathLst>
            </a:custGeom>
            <a:solidFill>
              <a:srgbClr val="790D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6"/>
            <p:cNvSpPr/>
            <p:nvPr/>
          </p:nvSpPr>
          <p:spPr>
            <a:xfrm>
              <a:off x="7357170" y="1742940"/>
              <a:ext cx="2720" cy="17949"/>
            </a:xfrm>
            <a:custGeom>
              <a:avLst/>
              <a:gdLst/>
              <a:ahLst/>
              <a:cxnLst/>
              <a:rect l="l" t="t" r="r" b="b"/>
              <a:pathLst>
                <a:path w="15" h="99" extrusionOk="0">
                  <a:moveTo>
                    <a:pt x="1" y="98"/>
                  </a:moveTo>
                  <a:lnTo>
                    <a:pt x="1" y="98"/>
                  </a:lnTo>
                  <a:lnTo>
                    <a:pt x="1" y="98"/>
                  </a:lnTo>
                  <a:close/>
                  <a:moveTo>
                    <a:pt x="1" y="85"/>
                  </a:moveTo>
                  <a:lnTo>
                    <a:pt x="1" y="98"/>
                  </a:lnTo>
                  <a:lnTo>
                    <a:pt x="1" y="85"/>
                  </a:lnTo>
                  <a:close/>
                  <a:moveTo>
                    <a:pt x="14" y="0"/>
                  </a:moveTo>
                  <a:cubicBezTo>
                    <a:pt x="14" y="31"/>
                    <a:pt x="14" y="58"/>
                    <a:pt x="1" y="85"/>
                  </a:cubicBezTo>
                  <a:cubicBezTo>
                    <a:pt x="14" y="58"/>
                    <a:pt x="14" y="31"/>
                    <a:pt x="14" y="0"/>
                  </a:cubicBezTo>
                  <a:close/>
                </a:path>
              </a:pathLst>
            </a:custGeom>
            <a:solidFill>
              <a:srgbClr val="004F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6"/>
            <p:cNvSpPr/>
            <p:nvPr/>
          </p:nvSpPr>
          <p:spPr>
            <a:xfrm>
              <a:off x="7357170" y="1679301"/>
              <a:ext cx="53486" cy="214124"/>
            </a:xfrm>
            <a:custGeom>
              <a:avLst/>
              <a:gdLst/>
              <a:ahLst/>
              <a:cxnLst/>
              <a:rect l="l" t="t" r="r" b="b"/>
              <a:pathLst>
                <a:path w="295" h="1181" extrusionOk="0">
                  <a:moveTo>
                    <a:pt x="2" y="433"/>
                  </a:moveTo>
                  <a:lnTo>
                    <a:pt x="2" y="433"/>
                  </a:lnTo>
                  <a:cubicBezTo>
                    <a:pt x="2" y="434"/>
                    <a:pt x="1" y="435"/>
                    <a:pt x="1" y="436"/>
                  </a:cubicBezTo>
                  <a:lnTo>
                    <a:pt x="1" y="449"/>
                  </a:lnTo>
                  <a:lnTo>
                    <a:pt x="1" y="591"/>
                  </a:lnTo>
                  <a:cubicBezTo>
                    <a:pt x="1" y="536"/>
                    <a:pt x="1" y="483"/>
                    <a:pt x="2" y="433"/>
                  </a:cubicBezTo>
                  <a:close/>
                  <a:moveTo>
                    <a:pt x="41" y="1"/>
                  </a:moveTo>
                  <a:cubicBezTo>
                    <a:pt x="28" y="85"/>
                    <a:pt x="28" y="169"/>
                    <a:pt x="14" y="267"/>
                  </a:cubicBezTo>
                  <a:cubicBezTo>
                    <a:pt x="7" y="314"/>
                    <a:pt x="4" y="371"/>
                    <a:pt x="2" y="433"/>
                  </a:cubicBezTo>
                  <a:lnTo>
                    <a:pt x="2" y="433"/>
                  </a:lnTo>
                  <a:cubicBezTo>
                    <a:pt x="14" y="407"/>
                    <a:pt x="14" y="381"/>
                    <a:pt x="14" y="351"/>
                  </a:cubicBezTo>
                  <a:cubicBezTo>
                    <a:pt x="28" y="254"/>
                    <a:pt x="28" y="169"/>
                    <a:pt x="41" y="98"/>
                  </a:cubicBezTo>
                  <a:lnTo>
                    <a:pt x="55" y="98"/>
                  </a:lnTo>
                  <a:cubicBezTo>
                    <a:pt x="85" y="240"/>
                    <a:pt x="126" y="422"/>
                    <a:pt x="156" y="604"/>
                  </a:cubicBezTo>
                  <a:cubicBezTo>
                    <a:pt x="196" y="786"/>
                    <a:pt x="240" y="985"/>
                    <a:pt x="281" y="1181"/>
                  </a:cubicBezTo>
                  <a:lnTo>
                    <a:pt x="294" y="1167"/>
                  </a:lnTo>
                  <a:cubicBezTo>
                    <a:pt x="196" y="746"/>
                    <a:pt x="112" y="311"/>
                    <a:pt x="55" y="1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6"/>
            <p:cNvSpPr/>
            <p:nvPr/>
          </p:nvSpPr>
          <p:spPr>
            <a:xfrm>
              <a:off x="7415913" y="1934220"/>
              <a:ext cx="5077" cy="15411"/>
            </a:xfrm>
            <a:custGeom>
              <a:avLst/>
              <a:gdLst/>
              <a:ahLst/>
              <a:cxnLst/>
              <a:rect l="l" t="t" r="r" b="b"/>
              <a:pathLst>
                <a:path w="28" h="85" extrusionOk="0">
                  <a:moveTo>
                    <a:pt x="1" y="1"/>
                  </a:moveTo>
                  <a:cubicBezTo>
                    <a:pt x="14" y="27"/>
                    <a:pt x="14" y="54"/>
                    <a:pt x="28" y="85"/>
                  </a:cubicBezTo>
                  <a:lnTo>
                    <a:pt x="28" y="85"/>
                  </a:lnTo>
                  <a:cubicBezTo>
                    <a:pt x="14" y="54"/>
                    <a:pt x="14" y="27"/>
                    <a:pt x="1" y="1"/>
                  </a:cubicBezTo>
                  <a:close/>
                </a:path>
              </a:pathLst>
            </a:custGeom>
            <a:solidFill>
              <a:srgbClr val="790D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6"/>
            <p:cNvSpPr/>
            <p:nvPr/>
          </p:nvSpPr>
          <p:spPr>
            <a:xfrm>
              <a:off x="7392706" y="1918990"/>
              <a:ext cx="30822" cy="30641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98" y="0"/>
                  </a:moveTo>
                  <a:cubicBezTo>
                    <a:pt x="58" y="14"/>
                    <a:pt x="27" y="27"/>
                    <a:pt x="0" y="27"/>
                  </a:cubicBezTo>
                  <a:lnTo>
                    <a:pt x="0" y="125"/>
                  </a:lnTo>
                  <a:cubicBezTo>
                    <a:pt x="27" y="111"/>
                    <a:pt x="58" y="98"/>
                    <a:pt x="98" y="98"/>
                  </a:cubicBezTo>
                  <a:cubicBezTo>
                    <a:pt x="112" y="85"/>
                    <a:pt x="112" y="85"/>
                    <a:pt x="129" y="85"/>
                  </a:cubicBezTo>
                  <a:cubicBezTo>
                    <a:pt x="142" y="111"/>
                    <a:pt x="142" y="138"/>
                    <a:pt x="156" y="169"/>
                  </a:cubicBezTo>
                  <a:lnTo>
                    <a:pt x="169" y="169"/>
                  </a:lnTo>
                  <a:cubicBezTo>
                    <a:pt x="156" y="111"/>
                    <a:pt x="142" y="54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6"/>
            <p:cNvSpPr/>
            <p:nvPr/>
          </p:nvSpPr>
          <p:spPr>
            <a:xfrm>
              <a:off x="8095635" y="1610948"/>
              <a:ext cx="2720" cy="7434"/>
            </a:xfrm>
            <a:custGeom>
              <a:avLst/>
              <a:gdLst/>
              <a:ahLst/>
              <a:cxnLst/>
              <a:rect l="l" t="t" r="r" b="b"/>
              <a:pathLst>
                <a:path w="15" h="41" extrusionOk="0">
                  <a:moveTo>
                    <a:pt x="14" y="0"/>
                  </a:moveTo>
                  <a:cubicBezTo>
                    <a:pt x="14" y="14"/>
                    <a:pt x="1" y="14"/>
                    <a:pt x="1" y="14"/>
                  </a:cubicBezTo>
                  <a:cubicBezTo>
                    <a:pt x="14" y="27"/>
                    <a:pt x="14" y="41"/>
                    <a:pt x="14" y="4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6"/>
            <p:cNvSpPr/>
            <p:nvPr/>
          </p:nvSpPr>
          <p:spPr>
            <a:xfrm>
              <a:off x="7805362" y="1521564"/>
              <a:ext cx="69259" cy="104796"/>
            </a:xfrm>
            <a:custGeom>
              <a:avLst/>
              <a:gdLst/>
              <a:ahLst/>
              <a:cxnLst/>
              <a:rect l="l" t="t" r="r" b="b"/>
              <a:pathLst>
                <a:path w="382" h="578" extrusionOk="0">
                  <a:moveTo>
                    <a:pt x="169" y="1"/>
                  </a:moveTo>
                  <a:cubicBezTo>
                    <a:pt x="71" y="1"/>
                    <a:pt x="0" y="72"/>
                    <a:pt x="0" y="169"/>
                  </a:cubicBezTo>
                  <a:lnTo>
                    <a:pt x="27" y="534"/>
                  </a:lnTo>
                  <a:cubicBezTo>
                    <a:pt x="27" y="547"/>
                    <a:pt x="44" y="547"/>
                    <a:pt x="44" y="547"/>
                  </a:cubicBezTo>
                  <a:lnTo>
                    <a:pt x="351" y="577"/>
                  </a:lnTo>
                  <a:cubicBezTo>
                    <a:pt x="364" y="577"/>
                    <a:pt x="381" y="560"/>
                    <a:pt x="381" y="547"/>
                  </a:cubicBezTo>
                  <a:lnTo>
                    <a:pt x="324" y="139"/>
                  </a:lnTo>
                  <a:cubicBezTo>
                    <a:pt x="310" y="55"/>
                    <a:pt x="240" y="1"/>
                    <a:pt x="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6"/>
            <p:cNvSpPr/>
            <p:nvPr/>
          </p:nvSpPr>
          <p:spPr>
            <a:xfrm>
              <a:off x="7815696" y="1530810"/>
              <a:ext cx="40432" cy="37349"/>
            </a:xfrm>
            <a:custGeom>
              <a:avLst/>
              <a:gdLst/>
              <a:ahLst/>
              <a:cxnLst/>
              <a:rect l="l" t="t" r="r" b="b"/>
              <a:pathLst>
                <a:path w="223" h="206" extrusionOk="0">
                  <a:moveTo>
                    <a:pt x="113" y="1"/>
                  </a:moveTo>
                  <a:cubicBezTo>
                    <a:pt x="68" y="1"/>
                    <a:pt x="25" y="29"/>
                    <a:pt x="14" y="75"/>
                  </a:cubicBezTo>
                  <a:cubicBezTo>
                    <a:pt x="0" y="132"/>
                    <a:pt x="27" y="189"/>
                    <a:pt x="85" y="203"/>
                  </a:cubicBezTo>
                  <a:cubicBezTo>
                    <a:pt x="92" y="204"/>
                    <a:pt x="98" y="205"/>
                    <a:pt x="105" y="205"/>
                  </a:cubicBezTo>
                  <a:cubicBezTo>
                    <a:pt x="152" y="205"/>
                    <a:pt x="198" y="167"/>
                    <a:pt x="210" y="132"/>
                  </a:cubicBezTo>
                  <a:cubicBezTo>
                    <a:pt x="223" y="75"/>
                    <a:pt x="183" y="21"/>
                    <a:pt x="139" y="4"/>
                  </a:cubicBezTo>
                  <a:cubicBezTo>
                    <a:pt x="130" y="2"/>
                    <a:pt x="121" y="1"/>
                    <a:pt x="113" y="1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6"/>
            <p:cNvSpPr/>
            <p:nvPr/>
          </p:nvSpPr>
          <p:spPr>
            <a:xfrm>
              <a:off x="7818053" y="1533530"/>
              <a:ext cx="33361" cy="31729"/>
            </a:xfrm>
            <a:custGeom>
              <a:avLst/>
              <a:gdLst/>
              <a:ahLst/>
              <a:cxnLst/>
              <a:rect l="l" t="t" r="r" b="b"/>
              <a:pathLst>
                <a:path w="184" h="175" extrusionOk="0">
                  <a:moveTo>
                    <a:pt x="89" y="1"/>
                  </a:moveTo>
                  <a:cubicBezTo>
                    <a:pt x="56" y="1"/>
                    <a:pt x="25" y="27"/>
                    <a:pt x="14" y="60"/>
                  </a:cubicBezTo>
                  <a:cubicBezTo>
                    <a:pt x="1" y="103"/>
                    <a:pt x="28" y="157"/>
                    <a:pt x="72" y="174"/>
                  </a:cubicBezTo>
                  <a:cubicBezTo>
                    <a:pt x="112" y="174"/>
                    <a:pt x="170" y="157"/>
                    <a:pt x="183" y="103"/>
                  </a:cubicBezTo>
                  <a:cubicBezTo>
                    <a:pt x="183" y="60"/>
                    <a:pt x="170" y="19"/>
                    <a:pt x="112" y="6"/>
                  </a:cubicBezTo>
                  <a:cubicBezTo>
                    <a:pt x="104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6"/>
            <p:cNvSpPr/>
            <p:nvPr/>
          </p:nvSpPr>
          <p:spPr>
            <a:xfrm>
              <a:off x="7822949" y="1536975"/>
              <a:ext cx="25927" cy="25202"/>
            </a:xfrm>
            <a:custGeom>
              <a:avLst/>
              <a:gdLst/>
              <a:ahLst/>
              <a:cxnLst/>
              <a:rect l="l" t="t" r="r" b="b"/>
              <a:pathLst>
                <a:path w="143" h="139" extrusionOk="0">
                  <a:moveTo>
                    <a:pt x="85" y="0"/>
                  </a:moveTo>
                  <a:cubicBezTo>
                    <a:pt x="85" y="0"/>
                    <a:pt x="72" y="14"/>
                    <a:pt x="58" y="41"/>
                  </a:cubicBezTo>
                  <a:cubicBezTo>
                    <a:pt x="31" y="41"/>
                    <a:pt x="1" y="41"/>
                    <a:pt x="1" y="54"/>
                  </a:cubicBezTo>
                  <a:cubicBezTo>
                    <a:pt x="1" y="54"/>
                    <a:pt x="14" y="71"/>
                    <a:pt x="45" y="84"/>
                  </a:cubicBezTo>
                  <a:lnTo>
                    <a:pt x="45" y="138"/>
                  </a:lnTo>
                  <a:cubicBezTo>
                    <a:pt x="58" y="138"/>
                    <a:pt x="72" y="111"/>
                    <a:pt x="85" y="84"/>
                  </a:cubicBezTo>
                  <a:cubicBezTo>
                    <a:pt x="100" y="91"/>
                    <a:pt x="111" y="95"/>
                    <a:pt x="120" y="95"/>
                  </a:cubicBezTo>
                  <a:cubicBezTo>
                    <a:pt x="129" y="95"/>
                    <a:pt x="136" y="91"/>
                    <a:pt x="143" y="84"/>
                  </a:cubicBezTo>
                  <a:lnTo>
                    <a:pt x="85" y="54"/>
                  </a:lnTo>
                  <a:cubicBezTo>
                    <a:pt x="99" y="27"/>
                    <a:pt x="99" y="0"/>
                    <a:pt x="85" y="0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6"/>
            <p:cNvSpPr/>
            <p:nvPr/>
          </p:nvSpPr>
          <p:spPr>
            <a:xfrm>
              <a:off x="7576008" y="1521564"/>
              <a:ext cx="71798" cy="104796"/>
            </a:xfrm>
            <a:custGeom>
              <a:avLst/>
              <a:gdLst/>
              <a:ahLst/>
              <a:cxnLst/>
              <a:rect l="l" t="t" r="r" b="b"/>
              <a:pathLst>
                <a:path w="396" h="578" extrusionOk="0">
                  <a:moveTo>
                    <a:pt x="227" y="1"/>
                  </a:moveTo>
                  <a:cubicBezTo>
                    <a:pt x="142" y="1"/>
                    <a:pt x="72" y="55"/>
                    <a:pt x="72" y="139"/>
                  </a:cubicBezTo>
                  <a:lnTo>
                    <a:pt x="14" y="547"/>
                  </a:lnTo>
                  <a:cubicBezTo>
                    <a:pt x="1" y="560"/>
                    <a:pt x="14" y="577"/>
                    <a:pt x="28" y="577"/>
                  </a:cubicBezTo>
                  <a:lnTo>
                    <a:pt x="338" y="547"/>
                  </a:lnTo>
                  <a:cubicBezTo>
                    <a:pt x="352" y="547"/>
                    <a:pt x="352" y="547"/>
                    <a:pt x="352" y="534"/>
                  </a:cubicBezTo>
                  <a:lnTo>
                    <a:pt x="382" y="169"/>
                  </a:lnTo>
                  <a:cubicBezTo>
                    <a:pt x="395" y="72"/>
                    <a:pt x="311" y="1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6"/>
            <p:cNvSpPr/>
            <p:nvPr/>
          </p:nvSpPr>
          <p:spPr>
            <a:xfrm>
              <a:off x="7596314" y="1530810"/>
              <a:ext cx="41157" cy="37349"/>
            </a:xfrm>
            <a:custGeom>
              <a:avLst/>
              <a:gdLst/>
              <a:ahLst/>
              <a:cxnLst/>
              <a:rect l="l" t="t" r="r" b="b"/>
              <a:pathLst>
                <a:path w="227" h="206" extrusionOk="0">
                  <a:moveTo>
                    <a:pt x="112" y="1"/>
                  </a:moveTo>
                  <a:cubicBezTo>
                    <a:pt x="103" y="1"/>
                    <a:pt x="94" y="2"/>
                    <a:pt x="84" y="4"/>
                  </a:cubicBezTo>
                  <a:cubicBezTo>
                    <a:pt x="30" y="21"/>
                    <a:pt x="0" y="75"/>
                    <a:pt x="17" y="132"/>
                  </a:cubicBezTo>
                  <a:cubicBezTo>
                    <a:pt x="29" y="167"/>
                    <a:pt x="71" y="205"/>
                    <a:pt x="120" y="205"/>
                  </a:cubicBezTo>
                  <a:cubicBezTo>
                    <a:pt x="127" y="205"/>
                    <a:pt x="135" y="204"/>
                    <a:pt x="142" y="203"/>
                  </a:cubicBezTo>
                  <a:cubicBezTo>
                    <a:pt x="186" y="189"/>
                    <a:pt x="226" y="132"/>
                    <a:pt x="213" y="75"/>
                  </a:cubicBezTo>
                  <a:cubicBezTo>
                    <a:pt x="201" y="29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6"/>
            <p:cNvSpPr/>
            <p:nvPr/>
          </p:nvSpPr>
          <p:spPr>
            <a:xfrm>
              <a:off x="7599397" y="1533530"/>
              <a:ext cx="33179" cy="31729"/>
            </a:xfrm>
            <a:custGeom>
              <a:avLst/>
              <a:gdLst/>
              <a:ahLst/>
              <a:cxnLst/>
              <a:rect l="l" t="t" r="r" b="b"/>
              <a:pathLst>
                <a:path w="183" h="175" extrusionOk="0">
                  <a:moveTo>
                    <a:pt x="94" y="1"/>
                  </a:moveTo>
                  <a:cubicBezTo>
                    <a:pt x="85" y="1"/>
                    <a:pt x="76" y="2"/>
                    <a:pt x="67" y="6"/>
                  </a:cubicBezTo>
                  <a:cubicBezTo>
                    <a:pt x="27" y="19"/>
                    <a:pt x="0" y="60"/>
                    <a:pt x="13" y="103"/>
                  </a:cubicBezTo>
                  <a:cubicBezTo>
                    <a:pt x="27" y="157"/>
                    <a:pt x="67" y="174"/>
                    <a:pt x="111" y="174"/>
                  </a:cubicBezTo>
                  <a:cubicBezTo>
                    <a:pt x="169" y="157"/>
                    <a:pt x="182" y="103"/>
                    <a:pt x="182" y="60"/>
                  </a:cubicBezTo>
                  <a:cubicBezTo>
                    <a:pt x="171" y="27"/>
                    <a:pt x="132" y="1"/>
                    <a:pt x="9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6"/>
            <p:cNvSpPr/>
            <p:nvPr/>
          </p:nvSpPr>
          <p:spPr>
            <a:xfrm>
              <a:off x="7604111" y="1536975"/>
              <a:ext cx="25927" cy="25202"/>
            </a:xfrm>
            <a:custGeom>
              <a:avLst/>
              <a:gdLst/>
              <a:ahLst/>
              <a:cxnLst/>
              <a:rect l="l" t="t" r="r" b="b"/>
              <a:pathLst>
                <a:path w="143" h="139" extrusionOk="0">
                  <a:moveTo>
                    <a:pt x="41" y="0"/>
                  </a:moveTo>
                  <a:lnTo>
                    <a:pt x="41" y="54"/>
                  </a:lnTo>
                  <a:cubicBezTo>
                    <a:pt x="14" y="71"/>
                    <a:pt x="1" y="84"/>
                    <a:pt x="1" y="84"/>
                  </a:cubicBezTo>
                  <a:cubicBezTo>
                    <a:pt x="1" y="91"/>
                    <a:pt x="8" y="95"/>
                    <a:pt x="18" y="95"/>
                  </a:cubicBezTo>
                  <a:cubicBezTo>
                    <a:pt x="29" y="95"/>
                    <a:pt x="43" y="91"/>
                    <a:pt x="58" y="84"/>
                  </a:cubicBezTo>
                  <a:cubicBezTo>
                    <a:pt x="72" y="111"/>
                    <a:pt x="85" y="138"/>
                    <a:pt x="85" y="138"/>
                  </a:cubicBezTo>
                  <a:cubicBezTo>
                    <a:pt x="99" y="125"/>
                    <a:pt x="99" y="111"/>
                    <a:pt x="85" y="84"/>
                  </a:cubicBezTo>
                  <a:cubicBezTo>
                    <a:pt x="112" y="71"/>
                    <a:pt x="143" y="54"/>
                    <a:pt x="143" y="54"/>
                  </a:cubicBezTo>
                  <a:cubicBezTo>
                    <a:pt x="126" y="41"/>
                    <a:pt x="112" y="41"/>
                    <a:pt x="85" y="41"/>
                  </a:cubicBezTo>
                  <a:cubicBezTo>
                    <a:pt x="72" y="14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000000">
                <a:alpha val="46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6"/>
            <p:cNvSpPr/>
            <p:nvPr/>
          </p:nvSpPr>
          <p:spPr>
            <a:xfrm>
              <a:off x="8075510" y="1955977"/>
              <a:ext cx="20306" cy="52398"/>
            </a:xfrm>
            <a:custGeom>
              <a:avLst/>
              <a:gdLst/>
              <a:ahLst/>
              <a:cxnLst/>
              <a:rect l="l" t="t" r="r" b="b"/>
              <a:pathLst>
                <a:path w="112" h="289" extrusionOk="0">
                  <a:moveTo>
                    <a:pt x="43" y="0"/>
                  </a:moveTo>
                  <a:cubicBezTo>
                    <a:pt x="36" y="0"/>
                    <a:pt x="31" y="2"/>
                    <a:pt x="27" y="5"/>
                  </a:cubicBezTo>
                  <a:cubicBezTo>
                    <a:pt x="14" y="19"/>
                    <a:pt x="0" y="36"/>
                    <a:pt x="0" y="49"/>
                  </a:cubicBezTo>
                  <a:lnTo>
                    <a:pt x="0" y="258"/>
                  </a:lnTo>
                  <a:cubicBezTo>
                    <a:pt x="0" y="276"/>
                    <a:pt x="15" y="289"/>
                    <a:pt x="34" y="289"/>
                  </a:cubicBezTo>
                  <a:cubicBezTo>
                    <a:pt x="46" y="289"/>
                    <a:pt x="59" y="284"/>
                    <a:pt x="71" y="272"/>
                  </a:cubicBezTo>
                  <a:lnTo>
                    <a:pt x="112" y="245"/>
                  </a:lnTo>
                  <a:lnTo>
                    <a:pt x="112" y="49"/>
                  </a:lnTo>
                  <a:lnTo>
                    <a:pt x="98" y="36"/>
                  </a:lnTo>
                  <a:cubicBezTo>
                    <a:pt x="88" y="13"/>
                    <a:pt x="62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6"/>
            <p:cNvSpPr/>
            <p:nvPr/>
          </p:nvSpPr>
          <p:spPr>
            <a:xfrm>
              <a:off x="7357170" y="1955977"/>
              <a:ext cx="17949" cy="52398"/>
            </a:xfrm>
            <a:custGeom>
              <a:avLst/>
              <a:gdLst/>
              <a:ahLst/>
              <a:cxnLst/>
              <a:rect l="l" t="t" r="r" b="b"/>
              <a:pathLst>
                <a:path w="99" h="289" extrusionOk="0">
                  <a:moveTo>
                    <a:pt x="62" y="0"/>
                  </a:moveTo>
                  <a:cubicBezTo>
                    <a:pt x="41" y="0"/>
                    <a:pt x="21" y="13"/>
                    <a:pt x="1" y="36"/>
                  </a:cubicBezTo>
                  <a:lnTo>
                    <a:pt x="1" y="49"/>
                  </a:lnTo>
                  <a:lnTo>
                    <a:pt x="1" y="245"/>
                  </a:lnTo>
                  <a:lnTo>
                    <a:pt x="41" y="272"/>
                  </a:lnTo>
                  <a:cubicBezTo>
                    <a:pt x="53" y="284"/>
                    <a:pt x="65" y="289"/>
                    <a:pt x="74" y="289"/>
                  </a:cubicBezTo>
                  <a:cubicBezTo>
                    <a:pt x="89" y="289"/>
                    <a:pt x="99" y="276"/>
                    <a:pt x="99" y="258"/>
                  </a:cubicBezTo>
                  <a:lnTo>
                    <a:pt x="99" y="49"/>
                  </a:lnTo>
                  <a:cubicBezTo>
                    <a:pt x="99" y="36"/>
                    <a:pt x="99" y="19"/>
                    <a:pt x="85" y="5"/>
                  </a:cubicBezTo>
                  <a:cubicBezTo>
                    <a:pt x="77" y="2"/>
                    <a:pt x="69" y="0"/>
                    <a:pt x="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6"/>
            <p:cNvSpPr/>
            <p:nvPr/>
          </p:nvSpPr>
          <p:spPr>
            <a:xfrm>
              <a:off x="6358528" y="3075550"/>
              <a:ext cx="1011696" cy="957304"/>
            </a:xfrm>
            <a:custGeom>
              <a:avLst/>
              <a:gdLst/>
              <a:ahLst/>
              <a:cxnLst/>
              <a:rect l="l" t="t" r="r" b="b"/>
              <a:pathLst>
                <a:path w="5580" h="5280" extrusionOk="0">
                  <a:moveTo>
                    <a:pt x="1094" y="0"/>
                  </a:moveTo>
                  <a:cubicBezTo>
                    <a:pt x="909" y="0"/>
                    <a:pt x="708" y="33"/>
                    <a:pt x="492" y="111"/>
                  </a:cubicBezTo>
                  <a:cubicBezTo>
                    <a:pt x="492" y="111"/>
                    <a:pt x="465" y="222"/>
                    <a:pt x="408" y="377"/>
                  </a:cubicBezTo>
                  <a:cubicBezTo>
                    <a:pt x="354" y="533"/>
                    <a:pt x="283" y="715"/>
                    <a:pt x="199" y="924"/>
                  </a:cubicBezTo>
                  <a:cubicBezTo>
                    <a:pt x="0" y="1375"/>
                    <a:pt x="270" y="1487"/>
                    <a:pt x="408" y="1642"/>
                  </a:cubicBezTo>
                  <a:cubicBezTo>
                    <a:pt x="563" y="1797"/>
                    <a:pt x="1082" y="2387"/>
                    <a:pt x="2164" y="3354"/>
                  </a:cubicBezTo>
                  <a:cubicBezTo>
                    <a:pt x="2896" y="4015"/>
                    <a:pt x="4063" y="4649"/>
                    <a:pt x="4750" y="5000"/>
                  </a:cubicBezTo>
                  <a:lnTo>
                    <a:pt x="5310" y="5279"/>
                  </a:lnTo>
                  <a:lnTo>
                    <a:pt x="5580" y="4113"/>
                  </a:lnTo>
                  <a:lnTo>
                    <a:pt x="5270" y="3890"/>
                  </a:lnTo>
                  <a:cubicBezTo>
                    <a:pt x="5158" y="3806"/>
                    <a:pt x="5030" y="3722"/>
                    <a:pt x="4889" y="3607"/>
                  </a:cubicBezTo>
                  <a:cubicBezTo>
                    <a:pt x="4272" y="3115"/>
                    <a:pt x="3473" y="2330"/>
                    <a:pt x="3287" y="2050"/>
                  </a:cubicBezTo>
                  <a:cubicBezTo>
                    <a:pt x="3105" y="1766"/>
                    <a:pt x="2781" y="1234"/>
                    <a:pt x="2657" y="1025"/>
                  </a:cubicBezTo>
                  <a:cubicBezTo>
                    <a:pt x="2630" y="967"/>
                    <a:pt x="2599" y="924"/>
                    <a:pt x="2599" y="924"/>
                  </a:cubicBezTo>
                  <a:cubicBezTo>
                    <a:pt x="2599" y="924"/>
                    <a:pt x="2072" y="0"/>
                    <a:pt x="1094" y="0"/>
                  </a:cubicBezTo>
                  <a:close/>
                </a:path>
              </a:pathLst>
            </a:custGeom>
            <a:solidFill>
              <a:srgbClr val="D47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6"/>
            <p:cNvSpPr/>
            <p:nvPr/>
          </p:nvSpPr>
          <p:spPr>
            <a:xfrm>
              <a:off x="7219739" y="3729527"/>
              <a:ext cx="150485" cy="303327"/>
            </a:xfrm>
            <a:custGeom>
              <a:avLst/>
              <a:gdLst/>
              <a:ahLst/>
              <a:cxnLst/>
              <a:rect l="l" t="t" r="r" b="b"/>
              <a:pathLst>
                <a:path w="830" h="1673" extrusionOk="0">
                  <a:moveTo>
                    <a:pt x="139" y="0"/>
                  </a:moveTo>
                  <a:cubicBezTo>
                    <a:pt x="125" y="267"/>
                    <a:pt x="71" y="914"/>
                    <a:pt x="0" y="1393"/>
                  </a:cubicBezTo>
                  <a:lnTo>
                    <a:pt x="560" y="1672"/>
                  </a:lnTo>
                  <a:lnTo>
                    <a:pt x="830" y="506"/>
                  </a:lnTo>
                  <a:lnTo>
                    <a:pt x="520" y="283"/>
                  </a:lnTo>
                  <a:cubicBezTo>
                    <a:pt x="408" y="199"/>
                    <a:pt x="280" y="115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6"/>
            <p:cNvSpPr/>
            <p:nvPr/>
          </p:nvSpPr>
          <p:spPr>
            <a:xfrm>
              <a:off x="6432320" y="3075550"/>
              <a:ext cx="407942" cy="185840"/>
            </a:xfrm>
            <a:custGeom>
              <a:avLst/>
              <a:gdLst/>
              <a:ahLst/>
              <a:cxnLst/>
              <a:rect l="l" t="t" r="r" b="b"/>
              <a:pathLst>
                <a:path w="2250" h="1025" extrusionOk="0">
                  <a:moveTo>
                    <a:pt x="687" y="0"/>
                  </a:moveTo>
                  <a:cubicBezTo>
                    <a:pt x="502" y="0"/>
                    <a:pt x="301" y="33"/>
                    <a:pt x="85" y="111"/>
                  </a:cubicBezTo>
                  <a:cubicBezTo>
                    <a:pt x="85" y="111"/>
                    <a:pt x="58" y="222"/>
                    <a:pt x="1" y="377"/>
                  </a:cubicBezTo>
                  <a:cubicBezTo>
                    <a:pt x="282" y="295"/>
                    <a:pt x="521" y="261"/>
                    <a:pt x="726" y="261"/>
                  </a:cubicBezTo>
                  <a:cubicBezTo>
                    <a:pt x="1291" y="261"/>
                    <a:pt x="1597" y="516"/>
                    <a:pt x="1815" y="701"/>
                  </a:cubicBezTo>
                  <a:cubicBezTo>
                    <a:pt x="1953" y="812"/>
                    <a:pt x="2108" y="924"/>
                    <a:pt x="2250" y="1025"/>
                  </a:cubicBezTo>
                  <a:cubicBezTo>
                    <a:pt x="2223" y="967"/>
                    <a:pt x="2192" y="924"/>
                    <a:pt x="2192" y="924"/>
                  </a:cubicBezTo>
                  <a:cubicBezTo>
                    <a:pt x="2192" y="924"/>
                    <a:pt x="1665" y="0"/>
                    <a:pt x="687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6"/>
            <p:cNvSpPr/>
            <p:nvPr/>
          </p:nvSpPr>
          <p:spPr>
            <a:xfrm>
              <a:off x="8118843" y="3846832"/>
              <a:ext cx="412837" cy="445835"/>
            </a:xfrm>
            <a:custGeom>
              <a:avLst/>
              <a:gdLst/>
              <a:ahLst/>
              <a:cxnLst/>
              <a:rect l="l" t="t" r="r" b="b"/>
              <a:pathLst>
                <a:path w="2277" h="2459" extrusionOk="0">
                  <a:moveTo>
                    <a:pt x="1012" y="1"/>
                  </a:moveTo>
                  <a:cubicBezTo>
                    <a:pt x="1012" y="1"/>
                    <a:pt x="982" y="28"/>
                    <a:pt x="928" y="85"/>
                  </a:cubicBezTo>
                  <a:cubicBezTo>
                    <a:pt x="871" y="125"/>
                    <a:pt x="813" y="183"/>
                    <a:pt x="742" y="226"/>
                  </a:cubicBezTo>
                  <a:cubicBezTo>
                    <a:pt x="591" y="338"/>
                    <a:pt x="449" y="564"/>
                    <a:pt x="281" y="870"/>
                  </a:cubicBezTo>
                  <a:cubicBezTo>
                    <a:pt x="98" y="1181"/>
                    <a:pt x="28" y="1292"/>
                    <a:pt x="14" y="1447"/>
                  </a:cubicBezTo>
                  <a:cubicBezTo>
                    <a:pt x="1" y="1602"/>
                    <a:pt x="139" y="1659"/>
                    <a:pt x="196" y="1659"/>
                  </a:cubicBezTo>
                  <a:cubicBezTo>
                    <a:pt x="196" y="1659"/>
                    <a:pt x="152" y="1727"/>
                    <a:pt x="98" y="1798"/>
                  </a:cubicBezTo>
                  <a:cubicBezTo>
                    <a:pt x="55" y="1855"/>
                    <a:pt x="1" y="1939"/>
                    <a:pt x="14" y="1980"/>
                  </a:cubicBezTo>
                  <a:cubicBezTo>
                    <a:pt x="14" y="2066"/>
                    <a:pt x="53" y="2221"/>
                    <a:pt x="180" y="2221"/>
                  </a:cubicBezTo>
                  <a:cubicBezTo>
                    <a:pt x="202" y="2221"/>
                    <a:pt x="226" y="2216"/>
                    <a:pt x="254" y="2205"/>
                  </a:cubicBezTo>
                  <a:lnTo>
                    <a:pt x="267" y="2192"/>
                  </a:lnTo>
                  <a:lnTo>
                    <a:pt x="267" y="2192"/>
                  </a:lnTo>
                  <a:cubicBezTo>
                    <a:pt x="267" y="2192"/>
                    <a:pt x="237" y="2249"/>
                    <a:pt x="254" y="2317"/>
                  </a:cubicBezTo>
                  <a:cubicBezTo>
                    <a:pt x="267" y="2361"/>
                    <a:pt x="294" y="2401"/>
                    <a:pt x="351" y="2431"/>
                  </a:cubicBezTo>
                  <a:cubicBezTo>
                    <a:pt x="383" y="2451"/>
                    <a:pt x="412" y="2459"/>
                    <a:pt x="441" y="2459"/>
                  </a:cubicBezTo>
                  <a:cubicBezTo>
                    <a:pt x="536" y="2459"/>
                    <a:pt x="616" y="2365"/>
                    <a:pt x="702" y="2290"/>
                  </a:cubicBezTo>
                  <a:lnTo>
                    <a:pt x="702" y="2290"/>
                  </a:lnTo>
                  <a:cubicBezTo>
                    <a:pt x="688" y="2317"/>
                    <a:pt x="688" y="2361"/>
                    <a:pt x="702" y="2388"/>
                  </a:cubicBezTo>
                  <a:cubicBezTo>
                    <a:pt x="715" y="2401"/>
                    <a:pt x="729" y="2418"/>
                    <a:pt x="759" y="2431"/>
                  </a:cubicBezTo>
                  <a:cubicBezTo>
                    <a:pt x="767" y="2433"/>
                    <a:pt x="776" y="2434"/>
                    <a:pt x="785" y="2434"/>
                  </a:cubicBezTo>
                  <a:cubicBezTo>
                    <a:pt x="907" y="2434"/>
                    <a:pt x="1141" y="2279"/>
                    <a:pt x="1363" y="2135"/>
                  </a:cubicBezTo>
                  <a:cubicBezTo>
                    <a:pt x="1585" y="1980"/>
                    <a:pt x="1713" y="1841"/>
                    <a:pt x="1838" y="1558"/>
                  </a:cubicBezTo>
                  <a:cubicBezTo>
                    <a:pt x="1909" y="1420"/>
                    <a:pt x="2007" y="1278"/>
                    <a:pt x="2007" y="1278"/>
                  </a:cubicBezTo>
                  <a:cubicBezTo>
                    <a:pt x="2007" y="1278"/>
                    <a:pt x="2037" y="1208"/>
                    <a:pt x="2077" y="1123"/>
                  </a:cubicBezTo>
                  <a:cubicBezTo>
                    <a:pt x="2121" y="1039"/>
                    <a:pt x="2192" y="941"/>
                    <a:pt x="2276" y="870"/>
                  </a:cubicBezTo>
                  <a:cubicBezTo>
                    <a:pt x="2276" y="870"/>
                    <a:pt x="2024" y="28"/>
                    <a:pt x="101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6"/>
            <p:cNvSpPr/>
            <p:nvPr/>
          </p:nvSpPr>
          <p:spPr>
            <a:xfrm>
              <a:off x="8286915" y="3846832"/>
              <a:ext cx="244765" cy="203790"/>
            </a:xfrm>
            <a:custGeom>
              <a:avLst/>
              <a:gdLst/>
              <a:ahLst/>
              <a:cxnLst/>
              <a:rect l="l" t="t" r="r" b="b"/>
              <a:pathLst>
                <a:path w="1350" h="1124" extrusionOk="0">
                  <a:moveTo>
                    <a:pt x="85" y="1"/>
                  </a:moveTo>
                  <a:cubicBezTo>
                    <a:pt x="85" y="1"/>
                    <a:pt x="55" y="28"/>
                    <a:pt x="1" y="85"/>
                  </a:cubicBezTo>
                  <a:cubicBezTo>
                    <a:pt x="267" y="142"/>
                    <a:pt x="857" y="351"/>
                    <a:pt x="1150" y="1123"/>
                  </a:cubicBezTo>
                  <a:cubicBezTo>
                    <a:pt x="1194" y="1039"/>
                    <a:pt x="1265" y="941"/>
                    <a:pt x="1349" y="870"/>
                  </a:cubicBezTo>
                  <a:cubicBezTo>
                    <a:pt x="1349" y="870"/>
                    <a:pt x="1097" y="28"/>
                    <a:pt x="85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6"/>
            <p:cNvSpPr/>
            <p:nvPr/>
          </p:nvSpPr>
          <p:spPr>
            <a:xfrm>
              <a:off x="8136611" y="3984445"/>
              <a:ext cx="127278" cy="188378"/>
            </a:xfrm>
            <a:custGeom>
              <a:avLst/>
              <a:gdLst/>
              <a:ahLst/>
              <a:cxnLst/>
              <a:rect l="l" t="t" r="r" b="b"/>
              <a:pathLst>
                <a:path w="702" h="1039" extrusionOk="0">
                  <a:moveTo>
                    <a:pt x="702" y="0"/>
                  </a:moveTo>
                  <a:lnTo>
                    <a:pt x="702" y="0"/>
                  </a:lnTo>
                  <a:cubicBezTo>
                    <a:pt x="675" y="41"/>
                    <a:pt x="338" y="816"/>
                    <a:pt x="98" y="900"/>
                  </a:cubicBezTo>
                  <a:cubicBezTo>
                    <a:pt x="98" y="900"/>
                    <a:pt x="54" y="968"/>
                    <a:pt x="0" y="1039"/>
                  </a:cubicBezTo>
                  <a:cubicBezTo>
                    <a:pt x="54" y="1025"/>
                    <a:pt x="156" y="998"/>
                    <a:pt x="240" y="900"/>
                  </a:cubicBezTo>
                  <a:cubicBezTo>
                    <a:pt x="392" y="732"/>
                    <a:pt x="590" y="280"/>
                    <a:pt x="702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6"/>
            <p:cNvSpPr/>
            <p:nvPr/>
          </p:nvSpPr>
          <p:spPr>
            <a:xfrm>
              <a:off x="8162175" y="4058418"/>
              <a:ext cx="147584" cy="208504"/>
            </a:xfrm>
            <a:custGeom>
              <a:avLst/>
              <a:gdLst/>
              <a:ahLst/>
              <a:cxnLst/>
              <a:rect l="l" t="t" r="r" b="b"/>
              <a:pathLst>
                <a:path w="814" h="1150" extrusionOk="0">
                  <a:moveTo>
                    <a:pt x="814" y="0"/>
                  </a:moveTo>
                  <a:cubicBezTo>
                    <a:pt x="813" y="0"/>
                    <a:pt x="308" y="728"/>
                    <a:pt x="166" y="897"/>
                  </a:cubicBezTo>
                  <a:cubicBezTo>
                    <a:pt x="116" y="950"/>
                    <a:pt x="75" y="992"/>
                    <a:pt x="26" y="1030"/>
                  </a:cubicBezTo>
                  <a:lnTo>
                    <a:pt x="26" y="1030"/>
                  </a:lnTo>
                  <a:cubicBezTo>
                    <a:pt x="27" y="1027"/>
                    <a:pt x="28" y="1025"/>
                    <a:pt x="28" y="1025"/>
                  </a:cubicBezTo>
                  <a:lnTo>
                    <a:pt x="28" y="1025"/>
                  </a:lnTo>
                  <a:lnTo>
                    <a:pt x="15" y="1038"/>
                  </a:lnTo>
                  <a:cubicBezTo>
                    <a:pt x="18" y="1036"/>
                    <a:pt x="22" y="1033"/>
                    <a:pt x="26" y="1030"/>
                  </a:cubicBezTo>
                  <a:lnTo>
                    <a:pt x="26" y="1030"/>
                  </a:lnTo>
                  <a:cubicBezTo>
                    <a:pt x="19" y="1045"/>
                    <a:pt x="1" y="1094"/>
                    <a:pt x="15" y="1150"/>
                  </a:cubicBezTo>
                  <a:cubicBezTo>
                    <a:pt x="99" y="1082"/>
                    <a:pt x="197" y="954"/>
                    <a:pt x="321" y="799"/>
                  </a:cubicBezTo>
                  <a:cubicBezTo>
                    <a:pt x="561" y="475"/>
                    <a:pt x="813" y="0"/>
                    <a:pt x="814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6"/>
            <p:cNvSpPr/>
            <p:nvPr/>
          </p:nvSpPr>
          <p:spPr>
            <a:xfrm>
              <a:off x="8243582" y="4124414"/>
              <a:ext cx="120026" cy="155381"/>
            </a:xfrm>
            <a:custGeom>
              <a:avLst/>
              <a:gdLst/>
              <a:ahLst/>
              <a:cxnLst/>
              <a:rect l="l" t="t" r="r" b="b"/>
              <a:pathLst>
                <a:path w="662" h="857" extrusionOk="0">
                  <a:moveTo>
                    <a:pt x="661" y="0"/>
                  </a:moveTo>
                  <a:cubicBezTo>
                    <a:pt x="661" y="0"/>
                    <a:pt x="240" y="550"/>
                    <a:pt x="14" y="759"/>
                  </a:cubicBezTo>
                  <a:cubicBezTo>
                    <a:pt x="0" y="786"/>
                    <a:pt x="0" y="830"/>
                    <a:pt x="14" y="857"/>
                  </a:cubicBezTo>
                  <a:cubicBezTo>
                    <a:pt x="156" y="718"/>
                    <a:pt x="493" y="337"/>
                    <a:pt x="661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6"/>
            <p:cNvSpPr/>
            <p:nvPr/>
          </p:nvSpPr>
          <p:spPr>
            <a:xfrm>
              <a:off x="7308579" y="3717379"/>
              <a:ext cx="127640" cy="91198"/>
            </a:xfrm>
            <a:custGeom>
              <a:avLst/>
              <a:gdLst/>
              <a:ahLst/>
              <a:cxnLst/>
              <a:rect l="l" t="t" r="r" b="b"/>
              <a:pathLst>
                <a:path w="704" h="503" extrusionOk="0">
                  <a:moveTo>
                    <a:pt x="247" y="1"/>
                  </a:moveTo>
                  <a:cubicBezTo>
                    <a:pt x="94" y="1"/>
                    <a:pt x="1" y="120"/>
                    <a:pt x="57" y="320"/>
                  </a:cubicBezTo>
                  <a:lnTo>
                    <a:pt x="367" y="502"/>
                  </a:lnTo>
                  <a:lnTo>
                    <a:pt x="704" y="320"/>
                  </a:lnTo>
                  <a:cubicBezTo>
                    <a:pt x="704" y="320"/>
                    <a:pt x="593" y="111"/>
                    <a:pt x="380" y="27"/>
                  </a:cubicBezTo>
                  <a:cubicBezTo>
                    <a:pt x="333" y="9"/>
                    <a:pt x="288" y="1"/>
                    <a:pt x="247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6"/>
            <p:cNvSpPr/>
            <p:nvPr/>
          </p:nvSpPr>
          <p:spPr>
            <a:xfrm>
              <a:off x="7308579" y="3717379"/>
              <a:ext cx="127640" cy="91198"/>
            </a:xfrm>
            <a:custGeom>
              <a:avLst/>
              <a:gdLst/>
              <a:ahLst/>
              <a:cxnLst/>
              <a:rect l="l" t="t" r="r" b="b"/>
              <a:pathLst>
                <a:path w="704" h="503" extrusionOk="0">
                  <a:moveTo>
                    <a:pt x="247" y="1"/>
                  </a:moveTo>
                  <a:cubicBezTo>
                    <a:pt x="94" y="1"/>
                    <a:pt x="1" y="120"/>
                    <a:pt x="57" y="320"/>
                  </a:cubicBezTo>
                  <a:lnTo>
                    <a:pt x="367" y="502"/>
                  </a:lnTo>
                  <a:lnTo>
                    <a:pt x="704" y="320"/>
                  </a:lnTo>
                  <a:cubicBezTo>
                    <a:pt x="704" y="320"/>
                    <a:pt x="593" y="111"/>
                    <a:pt x="380" y="27"/>
                  </a:cubicBezTo>
                  <a:cubicBezTo>
                    <a:pt x="333" y="9"/>
                    <a:pt x="288" y="1"/>
                    <a:pt x="247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6"/>
            <p:cNvSpPr/>
            <p:nvPr/>
          </p:nvSpPr>
          <p:spPr>
            <a:xfrm>
              <a:off x="7270505" y="3737504"/>
              <a:ext cx="692595" cy="410480"/>
            </a:xfrm>
            <a:custGeom>
              <a:avLst/>
              <a:gdLst/>
              <a:ahLst/>
              <a:cxnLst/>
              <a:rect l="l" t="t" r="r" b="b"/>
              <a:pathLst>
                <a:path w="3820" h="2264" extrusionOk="0">
                  <a:moveTo>
                    <a:pt x="0" y="0"/>
                  </a:moveTo>
                  <a:cubicBezTo>
                    <a:pt x="0" y="0"/>
                    <a:pt x="71" y="462"/>
                    <a:pt x="57" y="1655"/>
                  </a:cubicBezTo>
                  <a:cubicBezTo>
                    <a:pt x="57" y="1655"/>
                    <a:pt x="156" y="1643"/>
                    <a:pt x="372" y="1643"/>
                  </a:cubicBezTo>
                  <a:cubicBezTo>
                    <a:pt x="480" y="1643"/>
                    <a:pt x="617" y="1646"/>
                    <a:pt x="786" y="1655"/>
                  </a:cubicBezTo>
                  <a:cubicBezTo>
                    <a:pt x="786" y="1655"/>
                    <a:pt x="1168" y="1779"/>
                    <a:pt x="1600" y="1779"/>
                  </a:cubicBezTo>
                  <a:cubicBezTo>
                    <a:pt x="1698" y="1779"/>
                    <a:pt x="1799" y="1772"/>
                    <a:pt x="1898" y="1757"/>
                  </a:cubicBezTo>
                  <a:cubicBezTo>
                    <a:pt x="1898" y="1757"/>
                    <a:pt x="2333" y="1784"/>
                    <a:pt x="2627" y="2050"/>
                  </a:cubicBezTo>
                  <a:cubicBezTo>
                    <a:pt x="2796" y="2209"/>
                    <a:pt x="2883" y="2264"/>
                    <a:pt x="2938" y="2264"/>
                  </a:cubicBezTo>
                  <a:cubicBezTo>
                    <a:pt x="2975" y="2264"/>
                    <a:pt x="2998" y="2239"/>
                    <a:pt x="3021" y="2205"/>
                  </a:cubicBezTo>
                  <a:cubicBezTo>
                    <a:pt x="3092" y="2121"/>
                    <a:pt x="2977" y="1855"/>
                    <a:pt x="2796" y="1686"/>
                  </a:cubicBezTo>
                  <a:lnTo>
                    <a:pt x="2796" y="1686"/>
                  </a:lnTo>
                  <a:cubicBezTo>
                    <a:pt x="2813" y="1701"/>
                    <a:pt x="2966" y="1771"/>
                    <a:pt x="3119" y="1854"/>
                  </a:cubicBezTo>
                  <a:cubicBezTo>
                    <a:pt x="3217" y="1895"/>
                    <a:pt x="3314" y="1952"/>
                    <a:pt x="3399" y="1993"/>
                  </a:cubicBezTo>
                  <a:cubicBezTo>
                    <a:pt x="3420" y="2003"/>
                    <a:pt x="3442" y="2008"/>
                    <a:pt x="3463" y="2008"/>
                  </a:cubicBezTo>
                  <a:cubicBezTo>
                    <a:pt x="3614" y="2008"/>
                    <a:pt x="3751" y="1776"/>
                    <a:pt x="3554" y="1628"/>
                  </a:cubicBezTo>
                  <a:cubicBezTo>
                    <a:pt x="3554" y="1628"/>
                    <a:pt x="3624" y="1628"/>
                    <a:pt x="3682" y="1601"/>
                  </a:cubicBezTo>
                  <a:cubicBezTo>
                    <a:pt x="3753" y="1588"/>
                    <a:pt x="3820" y="1517"/>
                    <a:pt x="3806" y="1389"/>
                  </a:cubicBezTo>
                  <a:cubicBezTo>
                    <a:pt x="3780" y="1123"/>
                    <a:pt x="3415" y="954"/>
                    <a:pt x="3385" y="954"/>
                  </a:cubicBezTo>
                  <a:cubicBezTo>
                    <a:pt x="3385" y="954"/>
                    <a:pt x="3415" y="914"/>
                    <a:pt x="3429" y="870"/>
                  </a:cubicBezTo>
                  <a:cubicBezTo>
                    <a:pt x="3456" y="799"/>
                    <a:pt x="3456" y="688"/>
                    <a:pt x="3331" y="590"/>
                  </a:cubicBezTo>
                  <a:cubicBezTo>
                    <a:pt x="3119" y="408"/>
                    <a:pt x="2657" y="253"/>
                    <a:pt x="2303" y="196"/>
                  </a:cubicBezTo>
                  <a:cubicBezTo>
                    <a:pt x="1952" y="138"/>
                    <a:pt x="1730" y="54"/>
                    <a:pt x="1517" y="54"/>
                  </a:cubicBezTo>
                  <a:cubicBezTo>
                    <a:pt x="1291" y="54"/>
                    <a:pt x="563" y="209"/>
                    <a:pt x="395" y="2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6"/>
            <p:cNvSpPr/>
            <p:nvPr/>
          </p:nvSpPr>
          <p:spPr>
            <a:xfrm>
              <a:off x="7270505" y="3737504"/>
              <a:ext cx="168253" cy="300245"/>
            </a:xfrm>
            <a:custGeom>
              <a:avLst/>
              <a:gdLst/>
              <a:ahLst/>
              <a:cxnLst/>
              <a:rect l="l" t="t" r="r" b="b"/>
              <a:pathLst>
                <a:path w="928" h="1656" extrusionOk="0">
                  <a:moveTo>
                    <a:pt x="0" y="0"/>
                  </a:moveTo>
                  <a:cubicBezTo>
                    <a:pt x="0" y="0"/>
                    <a:pt x="71" y="462"/>
                    <a:pt x="57" y="1655"/>
                  </a:cubicBezTo>
                  <a:cubicBezTo>
                    <a:pt x="57" y="1655"/>
                    <a:pt x="156" y="1643"/>
                    <a:pt x="372" y="1643"/>
                  </a:cubicBezTo>
                  <a:cubicBezTo>
                    <a:pt x="480" y="1643"/>
                    <a:pt x="617" y="1646"/>
                    <a:pt x="786" y="1655"/>
                  </a:cubicBezTo>
                  <a:cubicBezTo>
                    <a:pt x="927" y="631"/>
                    <a:pt x="395" y="223"/>
                    <a:pt x="395" y="2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6"/>
            <p:cNvSpPr/>
            <p:nvPr/>
          </p:nvSpPr>
          <p:spPr>
            <a:xfrm>
              <a:off x="7670288" y="3973929"/>
              <a:ext cx="165715" cy="99900"/>
            </a:xfrm>
            <a:custGeom>
              <a:avLst/>
              <a:gdLst/>
              <a:ahLst/>
              <a:cxnLst/>
              <a:rect l="l" t="t" r="r" b="b"/>
              <a:pathLst>
                <a:path w="914" h="551" extrusionOk="0">
                  <a:moveTo>
                    <a:pt x="0" y="1"/>
                  </a:moveTo>
                  <a:lnTo>
                    <a:pt x="590" y="382"/>
                  </a:lnTo>
                  <a:cubicBezTo>
                    <a:pt x="604" y="395"/>
                    <a:pt x="759" y="466"/>
                    <a:pt x="914" y="550"/>
                  </a:cubicBezTo>
                  <a:cubicBezTo>
                    <a:pt x="816" y="453"/>
                    <a:pt x="718" y="368"/>
                    <a:pt x="661" y="324"/>
                  </a:cubicBezTo>
                  <a:cubicBezTo>
                    <a:pt x="452" y="18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6"/>
            <p:cNvSpPr/>
            <p:nvPr/>
          </p:nvSpPr>
          <p:spPr>
            <a:xfrm>
              <a:off x="7703286" y="3910471"/>
              <a:ext cx="234793" cy="122383"/>
            </a:xfrm>
            <a:custGeom>
              <a:avLst/>
              <a:gdLst/>
              <a:ahLst/>
              <a:cxnLst/>
              <a:rect l="l" t="t" r="r" b="b"/>
              <a:pathLst>
                <a:path w="1295" h="675" extrusionOk="0">
                  <a:moveTo>
                    <a:pt x="0" y="0"/>
                  </a:moveTo>
                  <a:cubicBezTo>
                    <a:pt x="661" y="267"/>
                    <a:pt x="1167" y="674"/>
                    <a:pt x="1167" y="674"/>
                  </a:cubicBezTo>
                  <a:cubicBezTo>
                    <a:pt x="1167" y="674"/>
                    <a:pt x="1237" y="674"/>
                    <a:pt x="1295" y="647"/>
                  </a:cubicBezTo>
                  <a:cubicBezTo>
                    <a:pt x="674" y="213"/>
                    <a:pt x="44" y="1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6"/>
            <p:cNvSpPr/>
            <p:nvPr/>
          </p:nvSpPr>
          <p:spPr>
            <a:xfrm>
              <a:off x="7660497" y="3821087"/>
              <a:ext cx="231711" cy="89566"/>
            </a:xfrm>
            <a:custGeom>
              <a:avLst/>
              <a:gdLst/>
              <a:ahLst/>
              <a:cxnLst/>
              <a:rect l="l" t="t" r="r" b="b"/>
              <a:pathLst>
                <a:path w="1278" h="494" extrusionOk="0">
                  <a:moveTo>
                    <a:pt x="0" y="1"/>
                  </a:moveTo>
                  <a:lnTo>
                    <a:pt x="0" y="1"/>
                  </a:lnTo>
                  <a:cubicBezTo>
                    <a:pt x="293" y="85"/>
                    <a:pt x="1234" y="493"/>
                    <a:pt x="1234" y="493"/>
                  </a:cubicBezTo>
                  <a:cubicBezTo>
                    <a:pt x="1234" y="493"/>
                    <a:pt x="1264" y="453"/>
                    <a:pt x="1278" y="409"/>
                  </a:cubicBezTo>
                  <a:cubicBezTo>
                    <a:pt x="1180" y="368"/>
                    <a:pt x="1052" y="325"/>
                    <a:pt x="897" y="267"/>
                  </a:cubicBezTo>
                  <a:cubicBezTo>
                    <a:pt x="506" y="129"/>
                    <a:pt x="54" y="14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6"/>
            <p:cNvSpPr/>
            <p:nvPr/>
          </p:nvSpPr>
          <p:spPr>
            <a:xfrm>
              <a:off x="7843799" y="4388942"/>
              <a:ext cx="132173" cy="754602"/>
            </a:xfrm>
            <a:custGeom>
              <a:avLst/>
              <a:gdLst/>
              <a:ahLst/>
              <a:cxnLst/>
              <a:rect l="l" t="t" r="r" b="b"/>
              <a:pathLst>
                <a:path w="729" h="4162" extrusionOk="0">
                  <a:moveTo>
                    <a:pt x="462" y="1"/>
                  </a:moveTo>
                  <a:cubicBezTo>
                    <a:pt x="462" y="1"/>
                    <a:pt x="321" y="2391"/>
                    <a:pt x="1" y="4161"/>
                  </a:cubicBezTo>
                  <a:lnTo>
                    <a:pt x="506" y="4161"/>
                  </a:lnTo>
                  <a:cubicBezTo>
                    <a:pt x="631" y="2782"/>
                    <a:pt x="729" y="874"/>
                    <a:pt x="462" y="1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46"/>
          <p:cNvGrpSpPr/>
          <p:nvPr/>
        </p:nvGrpSpPr>
        <p:grpSpPr>
          <a:xfrm>
            <a:off x="3358450" y="3053625"/>
            <a:ext cx="2375101" cy="284589"/>
            <a:chOff x="3358450" y="3053625"/>
            <a:chExt cx="2375101" cy="284589"/>
          </a:xfrm>
        </p:grpSpPr>
        <p:sp>
          <p:nvSpPr>
            <p:cNvPr id="397" name="Google Shape;397;p46"/>
            <p:cNvSpPr/>
            <p:nvPr/>
          </p:nvSpPr>
          <p:spPr>
            <a:xfrm>
              <a:off x="3358450" y="3053625"/>
              <a:ext cx="298651" cy="284589"/>
            </a:xfrm>
            <a:custGeom>
              <a:avLst/>
              <a:gdLst/>
              <a:ahLst/>
              <a:cxnLst/>
              <a:rect l="l" t="t" r="r" b="b"/>
              <a:pathLst>
                <a:path w="3568" h="3400" extrusionOk="0">
                  <a:moveTo>
                    <a:pt x="1784" y="1"/>
                  </a:moveTo>
                  <a:lnTo>
                    <a:pt x="1238" y="1124"/>
                  </a:lnTo>
                  <a:lnTo>
                    <a:pt x="1" y="1292"/>
                  </a:lnTo>
                  <a:lnTo>
                    <a:pt x="884" y="2162"/>
                  </a:lnTo>
                  <a:lnTo>
                    <a:pt x="675" y="3399"/>
                  </a:lnTo>
                  <a:lnTo>
                    <a:pt x="1784" y="2823"/>
                  </a:lnTo>
                  <a:lnTo>
                    <a:pt x="2880" y="3399"/>
                  </a:lnTo>
                  <a:lnTo>
                    <a:pt x="2880" y="3399"/>
                  </a:lnTo>
                  <a:lnTo>
                    <a:pt x="2671" y="2162"/>
                  </a:lnTo>
                  <a:lnTo>
                    <a:pt x="3567" y="1292"/>
                  </a:lnTo>
                  <a:lnTo>
                    <a:pt x="2334" y="1124"/>
                  </a:lnTo>
                  <a:lnTo>
                    <a:pt x="17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6"/>
            <p:cNvSpPr/>
            <p:nvPr/>
          </p:nvSpPr>
          <p:spPr>
            <a:xfrm>
              <a:off x="5434900" y="3053625"/>
              <a:ext cx="298651" cy="284589"/>
            </a:xfrm>
            <a:custGeom>
              <a:avLst/>
              <a:gdLst/>
              <a:ahLst/>
              <a:cxnLst/>
              <a:rect l="l" t="t" r="r" b="b"/>
              <a:pathLst>
                <a:path w="3568" h="3400" extrusionOk="0">
                  <a:moveTo>
                    <a:pt x="1784" y="1"/>
                  </a:moveTo>
                  <a:lnTo>
                    <a:pt x="1238" y="1124"/>
                  </a:lnTo>
                  <a:lnTo>
                    <a:pt x="1" y="1292"/>
                  </a:lnTo>
                  <a:lnTo>
                    <a:pt x="884" y="2162"/>
                  </a:lnTo>
                  <a:lnTo>
                    <a:pt x="675" y="3399"/>
                  </a:lnTo>
                  <a:lnTo>
                    <a:pt x="1784" y="2823"/>
                  </a:lnTo>
                  <a:lnTo>
                    <a:pt x="2880" y="3399"/>
                  </a:lnTo>
                  <a:lnTo>
                    <a:pt x="2880" y="3399"/>
                  </a:lnTo>
                  <a:lnTo>
                    <a:pt x="2671" y="2162"/>
                  </a:lnTo>
                  <a:lnTo>
                    <a:pt x="3567" y="1292"/>
                  </a:lnTo>
                  <a:lnTo>
                    <a:pt x="2334" y="1124"/>
                  </a:lnTo>
                  <a:lnTo>
                    <a:pt x="17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46"/>
          <p:cNvGrpSpPr/>
          <p:nvPr/>
        </p:nvGrpSpPr>
        <p:grpSpPr>
          <a:xfrm rot="1746616">
            <a:off x="4089068" y="2845251"/>
            <a:ext cx="726881" cy="799038"/>
            <a:chOff x="2963725" y="1527825"/>
            <a:chExt cx="263425" cy="289575"/>
          </a:xfrm>
        </p:grpSpPr>
        <p:sp>
          <p:nvSpPr>
            <p:cNvPr id="400" name="Google Shape;400;p46"/>
            <p:cNvSpPr/>
            <p:nvPr/>
          </p:nvSpPr>
          <p:spPr>
            <a:xfrm>
              <a:off x="2963725" y="1527825"/>
              <a:ext cx="263425" cy="289575"/>
            </a:xfrm>
            <a:custGeom>
              <a:avLst/>
              <a:gdLst/>
              <a:ahLst/>
              <a:cxnLst/>
              <a:rect l="l" t="t" r="r" b="b"/>
              <a:pathLst>
                <a:path w="10537" h="11583" extrusionOk="0">
                  <a:moveTo>
                    <a:pt x="8194" y="1"/>
                  </a:moveTo>
                  <a:cubicBezTo>
                    <a:pt x="6781" y="1"/>
                    <a:pt x="3570" y="1121"/>
                    <a:pt x="1939" y="3752"/>
                  </a:cubicBezTo>
                  <a:cubicBezTo>
                    <a:pt x="0" y="6884"/>
                    <a:pt x="968" y="11085"/>
                    <a:pt x="1740" y="11489"/>
                  </a:cubicBezTo>
                  <a:cubicBezTo>
                    <a:pt x="1856" y="11550"/>
                    <a:pt x="2046" y="11582"/>
                    <a:pt x="2293" y="11582"/>
                  </a:cubicBezTo>
                  <a:cubicBezTo>
                    <a:pt x="3699" y="11582"/>
                    <a:pt x="6934" y="10543"/>
                    <a:pt x="8598" y="7865"/>
                  </a:cubicBezTo>
                  <a:cubicBezTo>
                    <a:pt x="10536" y="4733"/>
                    <a:pt x="9481" y="633"/>
                    <a:pt x="8793" y="128"/>
                  </a:cubicBezTo>
                  <a:cubicBezTo>
                    <a:pt x="8680" y="44"/>
                    <a:pt x="8472" y="1"/>
                    <a:pt x="8194" y="1"/>
                  </a:cubicBezTo>
                  <a:close/>
                </a:path>
              </a:pathLst>
            </a:custGeom>
            <a:solidFill>
              <a:srgbClr val="E33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6"/>
            <p:cNvSpPr/>
            <p:nvPr/>
          </p:nvSpPr>
          <p:spPr>
            <a:xfrm>
              <a:off x="2963725" y="1527825"/>
              <a:ext cx="233150" cy="289525"/>
            </a:xfrm>
            <a:custGeom>
              <a:avLst/>
              <a:gdLst/>
              <a:ahLst/>
              <a:cxnLst/>
              <a:rect l="l" t="t" r="r" b="b"/>
              <a:pathLst>
                <a:path w="9326" h="11581" extrusionOk="0">
                  <a:moveTo>
                    <a:pt x="8194" y="1"/>
                  </a:moveTo>
                  <a:cubicBezTo>
                    <a:pt x="6781" y="1"/>
                    <a:pt x="3570" y="1121"/>
                    <a:pt x="1939" y="3752"/>
                  </a:cubicBezTo>
                  <a:cubicBezTo>
                    <a:pt x="0" y="6884"/>
                    <a:pt x="968" y="11085"/>
                    <a:pt x="1740" y="11489"/>
                  </a:cubicBezTo>
                  <a:cubicBezTo>
                    <a:pt x="1857" y="11548"/>
                    <a:pt x="2047" y="11580"/>
                    <a:pt x="2293" y="11580"/>
                  </a:cubicBezTo>
                  <a:cubicBezTo>
                    <a:pt x="2403" y="11580"/>
                    <a:pt x="2524" y="11574"/>
                    <a:pt x="2654" y="11560"/>
                  </a:cubicBezTo>
                  <a:cubicBezTo>
                    <a:pt x="2162" y="10043"/>
                    <a:pt x="2006" y="7150"/>
                    <a:pt x="3439" y="4831"/>
                  </a:cubicBezTo>
                  <a:cubicBezTo>
                    <a:pt x="4943" y="2417"/>
                    <a:pt x="7782" y="1277"/>
                    <a:pt x="9326" y="1095"/>
                  </a:cubicBezTo>
                  <a:cubicBezTo>
                    <a:pt x="9157" y="603"/>
                    <a:pt x="8962" y="252"/>
                    <a:pt x="8793" y="128"/>
                  </a:cubicBezTo>
                  <a:cubicBezTo>
                    <a:pt x="8680" y="44"/>
                    <a:pt x="8472" y="1"/>
                    <a:pt x="8194" y="1"/>
                  </a:cubicBezTo>
                  <a:close/>
                </a:path>
              </a:pathLst>
            </a:custGeom>
            <a:solidFill>
              <a:srgbClr val="000000">
                <a:alpha val="29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6"/>
            <p:cNvSpPr/>
            <p:nvPr/>
          </p:nvSpPr>
          <p:spPr>
            <a:xfrm>
              <a:off x="3077075" y="1542900"/>
              <a:ext cx="129675" cy="93475"/>
            </a:xfrm>
            <a:custGeom>
              <a:avLst/>
              <a:gdLst/>
              <a:ahLst/>
              <a:cxnLst/>
              <a:rect l="l" t="t" r="r" b="b"/>
              <a:pathLst>
                <a:path w="5187" h="3739" extrusionOk="0">
                  <a:moveTo>
                    <a:pt x="1238" y="0"/>
                  </a:moveTo>
                  <a:cubicBezTo>
                    <a:pt x="830" y="169"/>
                    <a:pt x="409" y="381"/>
                    <a:pt x="1" y="634"/>
                  </a:cubicBezTo>
                  <a:cubicBezTo>
                    <a:pt x="1771" y="1574"/>
                    <a:pt x="3487" y="2613"/>
                    <a:pt x="5142" y="3739"/>
                  </a:cubicBezTo>
                  <a:cubicBezTo>
                    <a:pt x="5186" y="3274"/>
                    <a:pt x="5173" y="2825"/>
                    <a:pt x="5142" y="2390"/>
                  </a:cubicBezTo>
                  <a:cubicBezTo>
                    <a:pt x="4455" y="1885"/>
                    <a:pt x="3710" y="1419"/>
                    <a:pt x="2981" y="984"/>
                  </a:cubicBezTo>
                  <a:cubicBezTo>
                    <a:pt x="2405" y="634"/>
                    <a:pt x="1828" y="310"/>
                    <a:pt x="1238" y="0"/>
                  </a:cubicBezTo>
                  <a:close/>
                </a:path>
              </a:pathLst>
            </a:custGeom>
            <a:solidFill>
              <a:srgbClr val="FFF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6"/>
            <p:cNvSpPr/>
            <p:nvPr/>
          </p:nvSpPr>
          <p:spPr>
            <a:xfrm>
              <a:off x="2983350" y="1720225"/>
              <a:ext cx="116950" cy="88175"/>
            </a:xfrm>
            <a:custGeom>
              <a:avLst/>
              <a:gdLst/>
              <a:ahLst/>
              <a:cxnLst/>
              <a:rect l="l" t="t" r="r" b="b"/>
              <a:pathLst>
                <a:path w="4678" h="3527" extrusionOk="0">
                  <a:moveTo>
                    <a:pt x="28" y="0"/>
                  </a:moveTo>
                  <a:lnTo>
                    <a:pt x="28" y="0"/>
                  </a:lnTo>
                  <a:cubicBezTo>
                    <a:pt x="1" y="523"/>
                    <a:pt x="28" y="998"/>
                    <a:pt x="85" y="1450"/>
                  </a:cubicBezTo>
                  <a:cubicBezTo>
                    <a:pt x="534" y="1770"/>
                    <a:pt x="999" y="2081"/>
                    <a:pt x="1461" y="2377"/>
                  </a:cubicBezTo>
                  <a:cubicBezTo>
                    <a:pt x="2081" y="2782"/>
                    <a:pt x="2725" y="3163"/>
                    <a:pt x="3372" y="3527"/>
                  </a:cubicBezTo>
                  <a:cubicBezTo>
                    <a:pt x="3794" y="3389"/>
                    <a:pt x="4229" y="3203"/>
                    <a:pt x="4677" y="2967"/>
                  </a:cubicBezTo>
                  <a:cubicBezTo>
                    <a:pt x="3076" y="2067"/>
                    <a:pt x="1518" y="1069"/>
                    <a:pt x="28" y="0"/>
                  </a:cubicBezTo>
                  <a:close/>
                </a:path>
              </a:pathLst>
            </a:custGeom>
            <a:solidFill>
              <a:srgbClr val="FFF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6"/>
            <p:cNvSpPr/>
            <p:nvPr/>
          </p:nvSpPr>
          <p:spPr>
            <a:xfrm>
              <a:off x="3038475" y="1610750"/>
              <a:ext cx="95950" cy="135875"/>
            </a:xfrm>
            <a:custGeom>
              <a:avLst/>
              <a:gdLst/>
              <a:ahLst/>
              <a:cxnLst/>
              <a:rect l="l" t="t" r="r" b="b"/>
              <a:pathLst>
                <a:path w="3838" h="5435" extrusionOk="0">
                  <a:moveTo>
                    <a:pt x="3457" y="0"/>
                  </a:moveTo>
                  <a:cubicBezTo>
                    <a:pt x="3362" y="0"/>
                    <a:pt x="3270" y="49"/>
                    <a:pt x="3217" y="138"/>
                  </a:cubicBezTo>
                  <a:lnTo>
                    <a:pt x="2924" y="587"/>
                  </a:lnTo>
                  <a:lnTo>
                    <a:pt x="2543" y="351"/>
                  </a:lnTo>
                  <a:cubicBezTo>
                    <a:pt x="2520" y="336"/>
                    <a:pt x="2493" y="329"/>
                    <a:pt x="2467" y="329"/>
                  </a:cubicBezTo>
                  <a:cubicBezTo>
                    <a:pt x="2414" y="329"/>
                    <a:pt x="2361" y="357"/>
                    <a:pt x="2334" y="405"/>
                  </a:cubicBezTo>
                  <a:cubicBezTo>
                    <a:pt x="2277" y="475"/>
                    <a:pt x="2304" y="573"/>
                    <a:pt x="2374" y="617"/>
                  </a:cubicBezTo>
                  <a:lnTo>
                    <a:pt x="2755" y="856"/>
                  </a:lnTo>
                  <a:lnTo>
                    <a:pt x="2347" y="1500"/>
                  </a:lnTo>
                  <a:lnTo>
                    <a:pt x="1983" y="1278"/>
                  </a:lnTo>
                  <a:cubicBezTo>
                    <a:pt x="1952" y="1256"/>
                    <a:pt x="1918" y="1247"/>
                    <a:pt x="1886" y="1247"/>
                  </a:cubicBezTo>
                  <a:cubicBezTo>
                    <a:pt x="1832" y="1247"/>
                    <a:pt x="1783" y="1274"/>
                    <a:pt x="1757" y="1318"/>
                  </a:cubicBezTo>
                  <a:cubicBezTo>
                    <a:pt x="1714" y="1403"/>
                    <a:pt x="1730" y="1500"/>
                    <a:pt x="1815" y="1544"/>
                  </a:cubicBezTo>
                  <a:lnTo>
                    <a:pt x="2165" y="1767"/>
                  </a:lnTo>
                  <a:lnTo>
                    <a:pt x="1757" y="2414"/>
                  </a:lnTo>
                  <a:lnTo>
                    <a:pt x="1407" y="2188"/>
                  </a:lnTo>
                  <a:cubicBezTo>
                    <a:pt x="1384" y="2175"/>
                    <a:pt x="1359" y="2169"/>
                    <a:pt x="1333" y="2169"/>
                  </a:cubicBezTo>
                  <a:cubicBezTo>
                    <a:pt x="1278" y="2169"/>
                    <a:pt x="1220" y="2197"/>
                    <a:pt x="1181" y="2245"/>
                  </a:cubicBezTo>
                  <a:cubicBezTo>
                    <a:pt x="1140" y="2316"/>
                    <a:pt x="1167" y="2414"/>
                    <a:pt x="1238" y="2471"/>
                  </a:cubicBezTo>
                  <a:lnTo>
                    <a:pt x="1589" y="2680"/>
                  </a:lnTo>
                  <a:lnTo>
                    <a:pt x="1167" y="3328"/>
                  </a:lnTo>
                  <a:lnTo>
                    <a:pt x="830" y="3115"/>
                  </a:lnTo>
                  <a:cubicBezTo>
                    <a:pt x="804" y="3096"/>
                    <a:pt x="775" y="3087"/>
                    <a:pt x="746" y="3087"/>
                  </a:cubicBezTo>
                  <a:cubicBezTo>
                    <a:pt x="695" y="3087"/>
                    <a:pt x="646" y="3114"/>
                    <a:pt x="618" y="3159"/>
                  </a:cubicBezTo>
                  <a:cubicBezTo>
                    <a:pt x="564" y="3243"/>
                    <a:pt x="591" y="3341"/>
                    <a:pt x="662" y="3385"/>
                  </a:cubicBezTo>
                  <a:lnTo>
                    <a:pt x="999" y="3594"/>
                  </a:lnTo>
                  <a:lnTo>
                    <a:pt x="577" y="4228"/>
                  </a:lnTo>
                  <a:lnTo>
                    <a:pt x="267" y="4029"/>
                  </a:lnTo>
                  <a:cubicBezTo>
                    <a:pt x="240" y="4016"/>
                    <a:pt x="212" y="4010"/>
                    <a:pt x="185" y="4010"/>
                  </a:cubicBezTo>
                  <a:cubicBezTo>
                    <a:pt x="127" y="4010"/>
                    <a:pt x="72" y="4038"/>
                    <a:pt x="45" y="4086"/>
                  </a:cubicBezTo>
                  <a:cubicBezTo>
                    <a:pt x="1" y="4157"/>
                    <a:pt x="14" y="4255"/>
                    <a:pt x="99" y="4312"/>
                  </a:cubicBezTo>
                  <a:lnTo>
                    <a:pt x="409" y="4508"/>
                  </a:lnTo>
                  <a:lnTo>
                    <a:pt x="99" y="4969"/>
                  </a:lnTo>
                  <a:cubicBezTo>
                    <a:pt x="14" y="5111"/>
                    <a:pt x="58" y="5293"/>
                    <a:pt x="196" y="5391"/>
                  </a:cubicBezTo>
                  <a:cubicBezTo>
                    <a:pt x="246" y="5420"/>
                    <a:pt x="300" y="5435"/>
                    <a:pt x="354" y="5435"/>
                  </a:cubicBezTo>
                  <a:cubicBezTo>
                    <a:pt x="453" y="5435"/>
                    <a:pt x="550" y="5385"/>
                    <a:pt x="604" y="5293"/>
                  </a:cubicBezTo>
                  <a:lnTo>
                    <a:pt x="915" y="4818"/>
                  </a:lnTo>
                  <a:lnTo>
                    <a:pt x="1279" y="5040"/>
                  </a:lnTo>
                  <a:cubicBezTo>
                    <a:pt x="1311" y="5057"/>
                    <a:pt x="1345" y="5065"/>
                    <a:pt x="1377" y="5065"/>
                  </a:cubicBezTo>
                  <a:cubicBezTo>
                    <a:pt x="1430" y="5065"/>
                    <a:pt x="1477" y="5044"/>
                    <a:pt x="1505" y="5000"/>
                  </a:cubicBezTo>
                  <a:cubicBezTo>
                    <a:pt x="1545" y="4915"/>
                    <a:pt x="1531" y="4818"/>
                    <a:pt x="1447" y="4774"/>
                  </a:cubicBezTo>
                  <a:lnTo>
                    <a:pt x="1097" y="4548"/>
                  </a:lnTo>
                  <a:lnTo>
                    <a:pt x="1505" y="3904"/>
                  </a:lnTo>
                  <a:lnTo>
                    <a:pt x="1855" y="4127"/>
                  </a:lnTo>
                  <a:cubicBezTo>
                    <a:pt x="1879" y="4141"/>
                    <a:pt x="1905" y="4148"/>
                    <a:pt x="1932" y="4148"/>
                  </a:cubicBezTo>
                  <a:cubicBezTo>
                    <a:pt x="1986" y="4148"/>
                    <a:pt x="2043" y="4120"/>
                    <a:pt x="2081" y="4073"/>
                  </a:cubicBezTo>
                  <a:cubicBezTo>
                    <a:pt x="2121" y="4002"/>
                    <a:pt x="2095" y="3904"/>
                    <a:pt x="2024" y="3847"/>
                  </a:cubicBezTo>
                  <a:lnTo>
                    <a:pt x="1673" y="3638"/>
                  </a:lnTo>
                  <a:lnTo>
                    <a:pt x="2095" y="2990"/>
                  </a:lnTo>
                  <a:lnTo>
                    <a:pt x="2432" y="3199"/>
                  </a:lnTo>
                  <a:cubicBezTo>
                    <a:pt x="2458" y="3216"/>
                    <a:pt x="2487" y="3224"/>
                    <a:pt x="2516" y="3224"/>
                  </a:cubicBezTo>
                  <a:cubicBezTo>
                    <a:pt x="2566" y="3224"/>
                    <a:pt x="2615" y="3199"/>
                    <a:pt x="2641" y="3146"/>
                  </a:cubicBezTo>
                  <a:cubicBezTo>
                    <a:pt x="2698" y="3075"/>
                    <a:pt x="2671" y="2977"/>
                    <a:pt x="2600" y="2933"/>
                  </a:cubicBezTo>
                  <a:lnTo>
                    <a:pt x="2263" y="2724"/>
                  </a:lnTo>
                  <a:lnTo>
                    <a:pt x="2685" y="2077"/>
                  </a:lnTo>
                  <a:lnTo>
                    <a:pt x="2995" y="2289"/>
                  </a:lnTo>
                  <a:cubicBezTo>
                    <a:pt x="3021" y="2302"/>
                    <a:pt x="3050" y="2308"/>
                    <a:pt x="3077" y="2308"/>
                  </a:cubicBezTo>
                  <a:cubicBezTo>
                    <a:pt x="3135" y="2308"/>
                    <a:pt x="3190" y="2280"/>
                    <a:pt x="3217" y="2232"/>
                  </a:cubicBezTo>
                  <a:cubicBezTo>
                    <a:pt x="3261" y="2161"/>
                    <a:pt x="3248" y="2063"/>
                    <a:pt x="3163" y="2006"/>
                  </a:cubicBezTo>
                  <a:lnTo>
                    <a:pt x="2853" y="1810"/>
                  </a:lnTo>
                  <a:lnTo>
                    <a:pt x="3261" y="1177"/>
                  </a:lnTo>
                  <a:lnTo>
                    <a:pt x="3568" y="1362"/>
                  </a:lnTo>
                  <a:cubicBezTo>
                    <a:pt x="3593" y="1376"/>
                    <a:pt x="3622" y="1384"/>
                    <a:pt x="3650" y="1384"/>
                  </a:cubicBezTo>
                  <a:cubicBezTo>
                    <a:pt x="3703" y="1384"/>
                    <a:pt x="3757" y="1359"/>
                    <a:pt x="3794" y="1305"/>
                  </a:cubicBezTo>
                  <a:cubicBezTo>
                    <a:pt x="3838" y="1234"/>
                    <a:pt x="3807" y="1136"/>
                    <a:pt x="3736" y="1092"/>
                  </a:cubicBezTo>
                  <a:lnTo>
                    <a:pt x="3443" y="910"/>
                  </a:lnTo>
                  <a:lnTo>
                    <a:pt x="3723" y="462"/>
                  </a:lnTo>
                  <a:cubicBezTo>
                    <a:pt x="3807" y="320"/>
                    <a:pt x="3767" y="138"/>
                    <a:pt x="3625" y="54"/>
                  </a:cubicBezTo>
                  <a:cubicBezTo>
                    <a:pt x="3572" y="18"/>
                    <a:pt x="3514" y="0"/>
                    <a:pt x="3457" y="0"/>
                  </a:cubicBezTo>
                  <a:close/>
                </a:path>
              </a:pathLst>
            </a:custGeom>
            <a:solidFill>
              <a:srgbClr val="FFF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3" b="93578" l="3300" r="962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0141" y="1173961"/>
            <a:ext cx="4426177" cy="415311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217"/>
            <a:ext cx="9144000" cy="65245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3" b="93578" l="3300" r="962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242" y="898820"/>
            <a:ext cx="4998835" cy="4690442"/>
          </a:xfrm>
          <a:prstGeom prst="rect">
            <a:avLst/>
          </a:prstGeom>
        </p:spPr>
      </p:pic>
      <p:sp>
        <p:nvSpPr>
          <p:cNvPr id="616" name="Google Shape;616;p50"/>
          <p:cNvSpPr txBox="1">
            <a:spLocks noGrp="1"/>
          </p:cNvSpPr>
          <p:nvPr>
            <p:ph type="subTitle" idx="1"/>
          </p:nvPr>
        </p:nvSpPr>
        <p:spPr>
          <a:xfrm>
            <a:off x="5083959" y="2536009"/>
            <a:ext cx="3080100" cy="5124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 to the song 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17" name="Google Shape;617;p50"/>
          <p:cNvSpPr txBox="1">
            <a:spLocks noGrp="1"/>
          </p:cNvSpPr>
          <p:nvPr>
            <p:ph type="title"/>
          </p:nvPr>
        </p:nvSpPr>
        <p:spPr>
          <a:xfrm>
            <a:off x="4549270" y="1595557"/>
            <a:ext cx="4192709" cy="68256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18" name="Google Shape;618;p50"/>
          <p:cNvGrpSpPr/>
          <p:nvPr/>
        </p:nvGrpSpPr>
        <p:grpSpPr>
          <a:xfrm>
            <a:off x="4399945" y="1535421"/>
            <a:ext cx="4261163" cy="284589"/>
            <a:chOff x="4115788" y="2707156"/>
            <a:chExt cx="4261163" cy="284589"/>
          </a:xfrm>
        </p:grpSpPr>
        <p:sp>
          <p:nvSpPr>
            <p:cNvPr id="619" name="Google Shape;619;p50"/>
            <p:cNvSpPr/>
            <p:nvPr/>
          </p:nvSpPr>
          <p:spPr>
            <a:xfrm>
              <a:off x="4115788" y="2707156"/>
              <a:ext cx="298651" cy="284589"/>
            </a:xfrm>
            <a:custGeom>
              <a:avLst/>
              <a:gdLst/>
              <a:ahLst/>
              <a:cxnLst/>
              <a:rect l="l" t="t" r="r" b="b"/>
              <a:pathLst>
                <a:path w="3568" h="3400" extrusionOk="0">
                  <a:moveTo>
                    <a:pt x="1784" y="1"/>
                  </a:moveTo>
                  <a:lnTo>
                    <a:pt x="1238" y="1124"/>
                  </a:lnTo>
                  <a:lnTo>
                    <a:pt x="1" y="1292"/>
                  </a:lnTo>
                  <a:lnTo>
                    <a:pt x="884" y="2162"/>
                  </a:lnTo>
                  <a:lnTo>
                    <a:pt x="675" y="3399"/>
                  </a:lnTo>
                  <a:lnTo>
                    <a:pt x="1784" y="2823"/>
                  </a:lnTo>
                  <a:lnTo>
                    <a:pt x="2880" y="3399"/>
                  </a:lnTo>
                  <a:lnTo>
                    <a:pt x="2880" y="3399"/>
                  </a:lnTo>
                  <a:lnTo>
                    <a:pt x="2671" y="2162"/>
                  </a:lnTo>
                  <a:lnTo>
                    <a:pt x="3567" y="1292"/>
                  </a:lnTo>
                  <a:lnTo>
                    <a:pt x="2334" y="1124"/>
                  </a:lnTo>
                  <a:lnTo>
                    <a:pt x="17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0"/>
            <p:cNvSpPr/>
            <p:nvPr/>
          </p:nvSpPr>
          <p:spPr>
            <a:xfrm>
              <a:off x="8078300" y="2707156"/>
              <a:ext cx="298651" cy="284589"/>
            </a:xfrm>
            <a:custGeom>
              <a:avLst/>
              <a:gdLst/>
              <a:ahLst/>
              <a:cxnLst/>
              <a:rect l="l" t="t" r="r" b="b"/>
              <a:pathLst>
                <a:path w="3568" h="3400" extrusionOk="0">
                  <a:moveTo>
                    <a:pt x="1784" y="1"/>
                  </a:moveTo>
                  <a:lnTo>
                    <a:pt x="1238" y="1124"/>
                  </a:lnTo>
                  <a:lnTo>
                    <a:pt x="1" y="1292"/>
                  </a:lnTo>
                  <a:lnTo>
                    <a:pt x="884" y="2162"/>
                  </a:lnTo>
                  <a:lnTo>
                    <a:pt x="675" y="3399"/>
                  </a:lnTo>
                  <a:lnTo>
                    <a:pt x="1784" y="2823"/>
                  </a:lnTo>
                  <a:lnTo>
                    <a:pt x="2880" y="3399"/>
                  </a:lnTo>
                  <a:lnTo>
                    <a:pt x="2880" y="3399"/>
                  </a:lnTo>
                  <a:lnTo>
                    <a:pt x="2671" y="2162"/>
                  </a:lnTo>
                  <a:lnTo>
                    <a:pt x="3567" y="1292"/>
                  </a:lnTo>
                  <a:lnTo>
                    <a:pt x="2334" y="1124"/>
                  </a:lnTo>
                  <a:lnTo>
                    <a:pt x="17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1" name="Google Shape;621;p50"/>
          <p:cNvSpPr txBox="1">
            <a:spLocks noGrp="1"/>
          </p:cNvSpPr>
          <p:nvPr>
            <p:ph type="title" idx="2"/>
          </p:nvPr>
        </p:nvSpPr>
        <p:spPr>
          <a:xfrm>
            <a:off x="346263" y="1532263"/>
            <a:ext cx="2134200" cy="14580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01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22" name="Google Shape;622;p50"/>
          <p:cNvSpPr/>
          <p:nvPr/>
        </p:nvSpPr>
        <p:spPr>
          <a:xfrm>
            <a:off x="786825" y="2840509"/>
            <a:ext cx="1447800" cy="2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78012" cy="65415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3" b="93578" l="3300" r="962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1301" y="332826"/>
            <a:ext cx="5525232" cy="5184364"/>
          </a:xfrm>
          <a:prstGeom prst="rect">
            <a:avLst/>
          </a:prstGeom>
        </p:spPr>
      </p:pic>
      <p:grpSp>
        <p:nvGrpSpPr>
          <p:cNvPr id="1613" name="Google Shape;1613;p68"/>
          <p:cNvGrpSpPr/>
          <p:nvPr/>
        </p:nvGrpSpPr>
        <p:grpSpPr>
          <a:xfrm>
            <a:off x="2109241" y="2453351"/>
            <a:ext cx="2051034" cy="1996492"/>
            <a:chOff x="5923925" y="1069113"/>
            <a:chExt cx="2362825" cy="3005275"/>
          </a:xfrm>
        </p:grpSpPr>
        <p:sp>
          <p:nvSpPr>
            <p:cNvPr id="1614" name="Google Shape;1614;p68"/>
            <p:cNvSpPr/>
            <p:nvPr/>
          </p:nvSpPr>
          <p:spPr>
            <a:xfrm>
              <a:off x="5923925" y="1432313"/>
              <a:ext cx="2362825" cy="2642075"/>
            </a:xfrm>
            <a:prstGeom prst="flowChartOffpageConnector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68"/>
            <p:cNvSpPr/>
            <p:nvPr/>
          </p:nvSpPr>
          <p:spPr>
            <a:xfrm>
              <a:off x="6038250" y="1432313"/>
              <a:ext cx="2134200" cy="2485759"/>
            </a:xfrm>
            <a:prstGeom prst="flowChartOffpageConnector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6" name="Google Shape;1616;p68"/>
            <p:cNvGrpSpPr/>
            <p:nvPr/>
          </p:nvGrpSpPr>
          <p:grpSpPr>
            <a:xfrm>
              <a:off x="5923925" y="1069113"/>
              <a:ext cx="2362825" cy="499425"/>
              <a:chOff x="1056650" y="957125"/>
              <a:chExt cx="2362825" cy="499425"/>
            </a:xfrm>
          </p:grpSpPr>
          <p:sp>
            <p:nvSpPr>
              <p:cNvPr id="1617" name="Google Shape;1617;p68"/>
              <p:cNvSpPr/>
              <p:nvPr/>
            </p:nvSpPr>
            <p:spPr>
              <a:xfrm>
                <a:off x="1056650" y="1042850"/>
                <a:ext cx="2362800" cy="413700"/>
              </a:xfrm>
              <a:prstGeom prst="rect">
                <a:avLst/>
              </a:prstGeom>
              <a:solidFill>
                <a:srgbClr val="000000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68"/>
              <p:cNvSpPr/>
              <p:nvPr/>
            </p:nvSpPr>
            <p:spPr>
              <a:xfrm>
                <a:off x="1056675" y="957125"/>
                <a:ext cx="2362800" cy="413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9" name="Google Shape;1619;p68"/>
            <p:cNvGrpSpPr/>
            <p:nvPr/>
          </p:nvGrpSpPr>
          <p:grpSpPr>
            <a:xfrm>
              <a:off x="6085064" y="1126297"/>
              <a:ext cx="2040546" cy="283424"/>
              <a:chOff x="6085064" y="1120347"/>
              <a:chExt cx="2040546" cy="283424"/>
            </a:xfrm>
          </p:grpSpPr>
          <p:sp>
            <p:nvSpPr>
              <p:cNvPr id="1620" name="Google Shape;1620;p68"/>
              <p:cNvSpPr/>
              <p:nvPr/>
            </p:nvSpPr>
            <p:spPr>
              <a:xfrm>
                <a:off x="6085064" y="1120347"/>
                <a:ext cx="297446" cy="283424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3400" extrusionOk="0">
                    <a:moveTo>
                      <a:pt x="1784" y="1"/>
                    </a:moveTo>
                    <a:lnTo>
                      <a:pt x="1238" y="1124"/>
                    </a:lnTo>
                    <a:lnTo>
                      <a:pt x="1" y="1292"/>
                    </a:lnTo>
                    <a:lnTo>
                      <a:pt x="884" y="2162"/>
                    </a:lnTo>
                    <a:lnTo>
                      <a:pt x="675" y="3399"/>
                    </a:lnTo>
                    <a:lnTo>
                      <a:pt x="1784" y="2823"/>
                    </a:lnTo>
                    <a:lnTo>
                      <a:pt x="2880" y="3399"/>
                    </a:lnTo>
                    <a:lnTo>
                      <a:pt x="2880" y="3399"/>
                    </a:lnTo>
                    <a:lnTo>
                      <a:pt x="2671" y="2162"/>
                    </a:lnTo>
                    <a:lnTo>
                      <a:pt x="3567" y="1292"/>
                    </a:lnTo>
                    <a:lnTo>
                      <a:pt x="2334" y="1124"/>
                    </a:lnTo>
                    <a:lnTo>
                      <a:pt x="17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68"/>
              <p:cNvSpPr/>
              <p:nvPr/>
            </p:nvSpPr>
            <p:spPr>
              <a:xfrm>
                <a:off x="6520839" y="1120347"/>
                <a:ext cx="297446" cy="283424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3400" extrusionOk="0">
                    <a:moveTo>
                      <a:pt x="1784" y="1"/>
                    </a:moveTo>
                    <a:lnTo>
                      <a:pt x="1238" y="1124"/>
                    </a:lnTo>
                    <a:lnTo>
                      <a:pt x="1" y="1292"/>
                    </a:lnTo>
                    <a:lnTo>
                      <a:pt x="884" y="2162"/>
                    </a:lnTo>
                    <a:lnTo>
                      <a:pt x="675" y="3399"/>
                    </a:lnTo>
                    <a:lnTo>
                      <a:pt x="1784" y="2823"/>
                    </a:lnTo>
                    <a:lnTo>
                      <a:pt x="2880" y="3399"/>
                    </a:lnTo>
                    <a:lnTo>
                      <a:pt x="2880" y="3399"/>
                    </a:lnTo>
                    <a:lnTo>
                      <a:pt x="2671" y="2162"/>
                    </a:lnTo>
                    <a:lnTo>
                      <a:pt x="3567" y="1292"/>
                    </a:lnTo>
                    <a:lnTo>
                      <a:pt x="2334" y="1124"/>
                    </a:lnTo>
                    <a:lnTo>
                      <a:pt x="17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68"/>
              <p:cNvSpPr/>
              <p:nvPr/>
            </p:nvSpPr>
            <p:spPr>
              <a:xfrm>
                <a:off x="6956614" y="1120347"/>
                <a:ext cx="297446" cy="283424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3400" extrusionOk="0">
                    <a:moveTo>
                      <a:pt x="1784" y="1"/>
                    </a:moveTo>
                    <a:lnTo>
                      <a:pt x="1238" y="1124"/>
                    </a:lnTo>
                    <a:lnTo>
                      <a:pt x="1" y="1292"/>
                    </a:lnTo>
                    <a:lnTo>
                      <a:pt x="884" y="2162"/>
                    </a:lnTo>
                    <a:lnTo>
                      <a:pt x="675" y="3399"/>
                    </a:lnTo>
                    <a:lnTo>
                      <a:pt x="1784" y="2823"/>
                    </a:lnTo>
                    <a:lnTo>
                      <a:pt x="2880" y="3399"/>
                    </a:lnTo>
                    <a:lnTo>
                      <a:pt x="2880" y="3399"/>
                    </a:lnTo>
                    <a:lnTo>
                      <a:pt x="2671" y="2162"/>
                    </a:lnTo>
                    <a:lnTo>
                      <a:pt x="3567" y="1292"/>
                    </a:lnTo>
                    <a:lnTo>
                      <a:pt x="2334" y="1124"/>
                    </a:lnTo>
                    <a:lnTo>
                      <a:pt x="17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68"/>
              <p:cNvSpPr/>
              <p:nvPr/>
            </p:nvSpPr>
            <p:spPr>
              <a:xfrm>
                <a:off x="7392389" y="1120347"/>
                <a:ext cx="297446" cy="283424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3400" extrusionOk="0">
                    <a:moveTo>
                      <a:pt x="1784" y="1"/>
                    </a:moveTo>
                    <a:lnTo>
                      <a:pt x="1238" y="1124"/>
                    </a:lnTo>
                    <a:lnTo>
                      <a:pt x="1" y="1292"/>
                    </a:lnTo>
                    <a:lnTo>
                      <a:pt x="884" y="2162"/>
                    </a:lnTo>
                    <a:lnTo>
                      <a:pt x="675" y="3399"/>
                    </a:lnTo>
                    <a:lnTo>
                      <a:pt x="1784" y="2823"/>
                    </a:lnTo>
                    <a:lnTo>
                      <a:pt x="2880" y="3399"/>
                    </a:lnTo>
                    <a:lnTo>
                      <a:pt x="2880" y="3399"/>
                    </a:lnTo>
                    <a:lnTo>
                      <a:pt x="2671" y="2162"/>
                    </a:lnTo>
                    <a:lnTo>
                      <a:pt x="3567" y="1292"/>
                    </a:lnTo>
                    <a:lnTo>
                      <a:pt x="2334" y="1124"/>
                    </a:lnTo>
                    <a:lnTo>
                      <a:pt x="17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68"/>
              <p:cNvSpPr/>
              <p:nvPr/>
            </p:nvSpPr>
            <p:spPr>
              <a:xfrm>
                <a:off x="7828164" y="1120347"/>
                <a:ext cx="297446" cy="283424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3400" extrusionOk="0">
                    <a:moveTo>
                      <a:pt x="1784" y="1"/>
                    </a:moveTo>
                    <a:lnTo>
                      <a:pt x="1238" y="1124"/>
                    </a:lnTo>
                    <a:lnTo>
                      <a:pt x="1" y="1292"/>
                    </a:lnTo>
                    <a:lnTo>
                      <a:pt x="884" y="2162"/>
                    </a:lnTo>
                    <a:lnTo>
                      <a:pt x="675" y="3399"/>
                    </a:lnTo>
                    <a:lnTo>
                      <a:pt x="1784" y="2823"/>
                    </a:lnTo>
                    <a:lnTo>
                      <a:pt x="2880" y="3399"/>
                    </a:lnTo>
                    <a:lnTo>
                      <a:pt x="2880" y="3399"/>
                    </a:lnTo>
                    <a:lnTo>
                      <a:pt x="2671" y="2162"/>
                    </a:lnTo>
                    <a:lnTo>
                      <a:pt x="3567" y="1292"/>
                    </a:lnTo>
                    <a:lnTo>
                      <a:pt x="2334" y="1124"/>
                    </a:lnTo>
                    <a:lnTo>
                      <a:pt x="17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25" name="Google Shape;1625;p68"/>
          <p:cNvSpPr txBox="1">
            <a:spLocks noGrp="1"/>
          </p:cNvSpPr>
          <p:nvPr>
            <p:ph type="title"/>
          </p:nvPr>
        </p:nvSpPr>
        <p:spPr>
          <a:xfrm>
            <a:off x="20985" y="1623833"/>
            <a:ext cx="5969349" cy="14580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PRESENTATION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626" name="Google Shape;1626;p68"/>
          <p:cNvSpPr txBox="1">
            <a:spLocks noGrp="1"/>
          </p:cNvSpPr>
          <p:nvPr>
            <p:ph type="title" idx="2"/>
          </p:nvPr>
        </p:nvSpPr>
        <p:spPr>
          <a:xfrm>
            <a:off x="2026075" y="2789126"/>
            <a:ext cx="2134200" cy="1458000"/>
          </a:xfrm>
          <a:prstGeom prst="rect">
            <a:avLst/>
          </a:prstGeom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628" name="Google Shape;1628;p68"/>
          <p:cNvGrpSpPr/>
          <p:nvPr/>
        </p:nvGrpSpPr>
        <p:grpSpPr>
          <a:xfrm>
            <a:off x="306157" y="2263776"/>
            <a:ext cx="5399003" cy="460538"/>
            <a:chOff x="990950" y="2541863"/>
            <a:chExt cx="4436247" cy="384897"/>
          </a:xfrm>
        </p:grpSpPr>
        <p:sp>
          <p:nvSpPr>
            <p:cNvPr id="1629" name="Google Shape;1629;p68"/>
            <p:cNvSpPr/>
            <p:nvPr/>
          </p:nvSpPr>
          <p:spPr>
            <a:xfrm>
              <a:off x="990950" y="2541863"/>
              <a:ext cx="403915" cy="384897"/>
            </a:xfrm>
            <a:custGeom>
              <a:avLst/>
              <a:gdLst/>
              <a:ahLst/>
              <a:cxnLst/>
              <a:rect l="l" t="t" r="r" b="b"/>
              <a:pathLst>
                <a:path w="3568" h="3400" extrusionOk="0">
                  <a:moveTo>
                    <a:pt x="1784" y="1"/>
                  </a:moveTo>
                  <a:lnTo>
                    <a:pt x="1238" y="1124"/>
                  </a:lnTo>
                  <a:lnTo>
                    <a:pt x="1" y="1292"/>
                  </a:lnTo>
                  <a:lnTo>
                    <a:pt x="884" y="2162"/>
                  </a:lnTo>
                  <a:lnTo>
                    <a:pt x="675" y="3399"/>
                  </a:lnTo>
                  <a:lnTo>
                    <a:pt x="1784" y="2823"/>
                  </a:lnTo>
                  <a:lnTo>
                    <a:pt x="2880" y="3399"/>
                  </a:lnTo>
                  <a:lnTo>
                    <a:pt x="2880" y="3399"/>
                  </a:lnTo>
                  <a:lnTo>
                    <a:pt x="2671" y="2162"/>
                  </a:lnTo>
                  <a:lnTo>
                    <a:pt x="3567" y="1292"/>
                  </a:lnTo>
                  <a:lnTo>
                    <a:pt x="2334" y="1124"/>
                  </a:lnTo>
                  <a:lnTo>
                    <a:pt x="17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8"/>
            <p:cNvSpPr/>
            <p:nvPr/>
          </p:nvSpPr>
          <p:spPr>
            <a:xfrm>
              <a:off x="5023281" y="2541863"/>
              <a:ext cx="403915" cy="384897"/>
            </a:xfrm>
            <a:custGeom>
              <a:avLst/>
              <a:gdLst/>
              <a:ahLst/>
              <a:cxnLst/>
              <a:rect l="l" t="t" r="r" b="b"/>
              <a:pathLst>
                <a:path w="3568" h="3400" extrusionOk="0">
                  <a:moveTo>
                    <a:pt x="1784" y="1"/>
                  </a:moveTo>
                  <a:lnTo>
                    <a:pt x="1238" y="1124"/>
                  </a:lnTo>
                  <a:lnTo>
                    <a:pt x="1" y="1292"/>
                  </a:lnTo>
                  <a:lnTo>
                    <a:pt x="884" y="2162"/>
                  </a:lnTo>
                  <a:lnTo>
                    <a:pt x="675" y="3399"/>
                  </a:lnTo>
                  <a:lnTo>
                    <a:pt x="1784" y="2823"/>
                  </a:lnTo>
                  <a:lnTo>
                    <a:pt x="2880" y="3399"/>
                  </a:lnTo>
                  <a:lnTo>
                    <a:pt x="2880" y="3399"/>
                  </a:lnTo>
                  <a:lnTo>
                    <a:pt x="2671" y="2162"/>
                  </a:lnTo>
                  <a:lnTo>
                    <a:pt x="3567" y="1292"/>
                  </a:lnTo>
                  <a:lnTo>
                    <a:pt x="2334" y="1124"/>
                  </a:lnTo>
                  <a:lnTo>
                    <a:pt x="17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312" y="425660"/>
            <a:ext cx="4696813" cy="261313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99956" y="3587968"/>
            <a:ext cx="7581527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dirty="0"/>
              <a:t>Are you playing with your team ?  </a:t>
            </a:r>
            <a:br>
              <a:rPr lang="en-US" dirty="0"/>
            </a:b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23394" y="4187668"/>
            <a:ext cx="44478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dirty="0"/>
              <a:t>- Yes, I am.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4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3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3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45" y="1915510"/>
            <a:ext cx="4447800" cy="599700"/>
          </a:xfrm>
        </p:spPr>
        <p:txBody>
          <a:bodyPr/>
          <a:lstStyle/>
          <a:p>
            <a:r>
              <a:rPr lang="en-US" dirty="0"/>
              <a:t>Is she running? 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043" y="1915510"/>
            <a:ext cx="3992760" cy="222868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268014" y="2515210"/>
            <a:ext cx="44478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dirty="0"/>
              <a:t>- No, she isn’t.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3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3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9158" y="3461551"/>
            <a:ext cx="4447800" cy="599700"/>
          </a:xfrm>
        </p:spPr>
        <p:txBody>
          <a:bodyPr/>
          <a:lstStyle/>
          <a:p>
            <a:r>
              <a:rPr lang="en-US" dirty="0"/>
              <a:t>Is he flying a kite?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873" y="318266"/>
            <a:ext cx="5229225" cy="29146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46586" y="4196959"/>
            <a:ext cx="44478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dirty="0"/>
              <a:t>- Yes, he is.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4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4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55" y="125810"/>
            <a:ext cx="6028338" cy="599700"/>
          </a:xfrm>
        </p:spPr>
        <p:txBody>
          <a:bodyPr/>
          <a:lstStyle/>
          <a:p>
            <a:r>
              <a:rPr lang="en-US" b="1" dirty="0"/>
              <a:t>Task 4. Listen and repeat.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3" name="7.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0277" y="156398"/>
            <a:ext cx="644251" cy="644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511" y="1181016"/>
            <a:ext cx="2603752" cy="1718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3361" y="1181016"/>
            <a:ext cx="2629130" cy="1718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6341" y="1208761"/>
            <a:ext cx="2902148" cy="171878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4224" y="3260518"/>
            <a:ext cx="3053361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Are you playing </a:t>
            </a:r>
          </a:p>
          <a:p>
            <a:pPr algn="l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   with your team?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-    Yes, I am .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</a:br>
            <a:endParaRPr lang="en-US" sz="2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41357" y="3260518"/>
            <a:ext cx="285270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2400" dirty="0">
                <a:latin typeface="Myriad Pro" panose="020B0503030403020204" pitchFamily="34" charset="0"/>
              </a:rPr>
              <a:t>Is she running?</a:t>
            </a:r>
          </a:p>
          <a:p>
            <a:pPr algn="l"/>
            <a:r>
              <a:rPr lang="en-US" sz="2400" dirty="0">
                <a:latin typeface="Myriad Pro" panose="020B0503030403020204" pitchFamily="34" charset="0"/>
              </a:rPr>
              <a:t>    -    No, she isn’t. </a:t>
            </a:r>
            <a:br>
              <a:rPr lang="en-US" sz="2400" dirty="0">
                <a:latin typeface="Myriad Pro" panose="020B0503030403020204" pitchFamily="34" charset="0"/>
              </a:rPr>
            </a:br>
            <a:endParaRPr lang="en-US" sz="2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94718" y="3260518"/>
            <a:ext cx="285270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0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lfa Slab One"/>
              <a:buNone/>
              <a:defRPr sz="3500" b="0" i="0" u="none" strike="noStrike" cap="none">
                <a:solidFill>
                  <a:schemeClr val="accen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2400">
                <a:latin typeface="Myriad Pro" panose="020B0503030403020204" pitchFamily="34" charset="0"/>
              </a:rPr>
              <a:t>-  Is </a:t>
            </a:r>
            <a:r>
              <a:rPr lang="en-US" sz="2400" dirty="0">
                <a:latin typeface="Myriad Pro" panose="020B0503030403020204" pitchFamily="34" charset="0"/>
              </a:rPr>
              <a:t>he flying a </a:t>
            </a:r>
            <a:r>
              <a:rPr lang="en-US" sz="2400">
                <a:latin typeface="Myriad Pro" panose="020B0503030403020204" pitchFamily="34" charset="0"/>
              </a:rPr>
              <a:t>kite ?</a:t>
            </a:r>
          </a:p>
          <a:p>
            <a:pPr algn="l"/>
            <a:r>
              <a:rPr lang="en-US" sz="2400">
                <a:latin typeface="Myriad Pro" panose="020B0503030403020204" pitchFamily="34" charset="0"/>
              </a:rPr>
              <a:t>  -  Yes, he is.</a:t>
            </a:r>
            <a:br>
              <a:rPr lang="en-US" sz="2400">
                <a:latin typeface="Myriad Pro" panose="020B0503030403020204" pitchFamily="34" charset="0"/>
              </a:rPr>
            </a:br>
            <a:endParaRPr lang="en-US" sz="2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4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4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4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 (mp3cut.net) (4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1"/>
      <p:bldP spid="8" grpId="2"/>
      <p:bldP spid="9" grpId="1"/>
      <p:bldP spid="9" grpId="2"/>
      <p:bldP spid="10" grpId="1"/>
      <p:bldP spid="10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heme/theme1.xml><?xml version="1.0" encoding="utf-8"?>
<a:theme xmlns:a="http://schemas.openxmlformats.org/drawingml/2006/main" name="American Football Day by Slidesgo">
  <a:themeElements>
    <a:clrScheme name="Simple Light">
      <a:dk1>
        <a:srgbClr val="FFFAE1"/>
      </a:dk1>
      <a:lt1>
        <a:srgbClr val="FFD34E"/>
      </a:lt1>
      <a:dk2>
        <a:srgbClr val="DBAA44"/>
      </a:dk2>
      <a:lt2>
        <a:srgbClr val="E33B1A"/>
      </a:lt2>
      <a:accent1>
        <a:srgbClr val="0B5C5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B5C5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368</Words>
  <Application>Microsoft Office PowerPoint</Application>
  <PresentationFormat>On-screen Show (16:9)</PresentationFormat>
  <Paragraphs>49</Paragraphs>
  <Slides>19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Alfa Slab One</vt:lpstr>
      <vt:lpstr>Quicksand SemiBold</vt:lpstr>
      <vt:lpstr>Myriad Pro</vt:lpstr>
      <vt:lpstr>#9Slide03 Maven Pro Black</vt:lpstr>
      <vt:lpstr>Snap ITC</vt:lpstr>
      <vt:lpstr>Life Savers ExtraBold</vt:lpstr>
      <vt:lpstr>Montserrat Medium</vt:lpstr>
      <vt:lpstr>Arial</vt:lpstr>
      <vt:lpstr>Bebas Neue</vt:lpstr>
      <vt:lpstr>Quicksand</vt:lpstr>
      <vt:lpstr>Comic Sans MS</vt:lpstr>
      <vt:lpstr>Life Savers</vt:lpstr>
      <vt:lpstr>American Football Day by Slidesgo</vt:lpstr>
      <vt:lpstr>Science Subject for Elementary - 3rd Grade: Physical, Life, and Earth by Slidesgo</vt:lpstr>
      <vt:lpstr>PowerPoint Presentation</vt:lpstr>
      <vt:lpstr>PowerPoint Presentation</vt:lpstr>
      <vt:lpstr>Unit 7 MY FAVOURITE  SPORT</vt:lpstr>
      <vt:lpstr>WARM UP</vt:lpstr>
      <vt:lpstr>PRESENTATION</vt:lpstr>
      <vt:lpstr>PowerPoint Presentation</vt:lpstr>
      <vt:lpstr>Is she running?  </vt:lpstr>
      <vt:lpstr>Is he flying a kite? </vt:lpstr>
      <vt:lpstr>Task 4. Listen and repeat.  </vt:lpstr>
      <vt:lpstr>PowerPoint Presentation</vt:lpstr>
      <vt:lpstr>PowerPoint Presentation</vt:lpstr>
      <vt:lpstr>03</vt:lpstr>
      <vt:lpstr>04 PRODUCTION</vt:lpstr>
      <vt:lpstr>HOCKEY</vt:lpstr>
      <vt:lpstr>PowerPoint Presentation</vt:lpstr>
      <vt:lpstr>Hockey is cool! Hockey is great! Look at us now, we’re playing hockey! We’re hitting and running. We aren’t catching or jumping. Come on, play hockey with us!  </vt:lpstr>
      <vt:lpstr>PowerPoint Presentation</vt:lpstr>
      <vt:lpstr>Look and circle the correct answers.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MY FAVOURITE  SPORT</dc:title>
  <dc:creator>Christiaan Rheeder</dc:creator>
  <cp:lastModifiedBy>Ngọc Khuê Nguyễn</cp:lastModifiedBy>
  <cp:revision>49</cp:revision>
  <dcterms:modified xsi:type="dcterms:W3CDTF">2024-02-19T03:31:23Z</dcterms:modified>
</cp:coreProperties>
</file>