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  <p:sldMasterId id="2147483797" r:id="rId4"/>
  </p:sldMasterIdLst>
  <p:notesMasterIdLst>
    <p:notesMasterId r:id="rId17"/>
  </p:notesMasterIdLst>
  <p:sldIdLst>
    <p:sldId id="344" r:id="rId5"/>
    <p:sldId id="359" r:id="rId6"/>
    <p:sldId id="401" r:id="rId7"/>
    <p:sldId id="428" r:id="rId8"/>
    <p:sldId id="435" r:id="rId9"/>
    <p:sldId id="436" r:id="rId10"/>
    <p:sldId id="437" r:id="rId11"/>
    <p:sldId id="399" r:id="rId12"/>
    <p:sldId id="438" r:id="rId13"/>
    <p:sldId id="431" r:id="rId14"/>
    <p:sldId id="407" r:id="rId15"/>
    <p:sldId id="409" r:id="rId16"/>
  </p:sldIdLst>
  <p:sldSz cx="9144000" cy="5143500" type="screen16x9"/>
  <p:notesSz cx="6858000" cy="9144000"/>
  <p:embeddedFontLst>
    <p:embeddedFont>
      <p:font typeface="#9Slide03 Maven Pro Black" panose="00000A00000000000000" pitchFamily="2" charset="0"/>
      <p:bold r:id="rId18"/>
    </p:embeddedFont>
    <p:embeddedFont>
      <p:font typeface="Bebas Neue" panose="020B0606020202050201" pitchFamily="34" charset="0"/>
      <p:regular r:id="rId19"/>
    </p:embeddedFont>
    <p:embeddedFont>
      <p:font typeface="Gill Sans Ultra Bold" panose="020B0A02020104020203" pitchFamily="34" charset="0"/>
      <p:regular r:id="rId20"/>
    </p:embeddedFont>
    <p:embeddedFont>
      <p:font typeface="Nunito" pitchFamily="2" charset="0"/>
      <p:regular r:id="rId21"/>
      <p:bold r:id="rId22"/>
      <p:italic r:id="rId23"/>
      <p:boldItalic r:id="rId24"/>
    </p:embeddedFont>
    <p:embeddedFont>
      <p:font typeface="Pangolin" panose="020B0604020202020204" charset="0"/>
      <p:regular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Quicksand"/>
      <p:regular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F3FF"/>
    <a:srgbClr val="00FF00"/>
    <a:srgbClr val="99FF99"/>
    <a:srgbClr val="66FF66"/>
    <a:srgbClr val="00FFCC"/>
    <a:srgbClr val="FFFF99"/>
    <a:srgbClr val="99FFCC"/>
    <a:srgbClr val="CC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482" autoAdjust="0"/>
  </p:normalViewPr>
  <p:slideViewPr>
    <p:cSldViewPr snapToGrid="0">
      <p:cViewPr varScale="1">
        <p:scale>
          <a:sx n="77" d="100"/>
          <a:sy n="77" d="100"/>
        </p:scale>
        <p:origin x="9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09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3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9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1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at</a:t>
            </a:r>
            <a:r>
              <a:rPr lang="en-US" baseline="0" dirty="0"/>
              <a:t> the words to listen the sounds.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5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5 students to hold the flashcards . T stand behind and point to one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class to say the word aloud, the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holding the picture with that word will raise the picture.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3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7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44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11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750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354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8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326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450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1/15/2024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880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26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56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9.wdp"/><Relationship Id="rId32" Type="http://schemas.openxmlformats.org/officeDocument/2006/relationships/image" Target="../media/image21.jpeg"/><Relationship Id="rId45" Type="http://schemas.openxmlformats.org/officeDocument/2006/relationships/audio" Target="../media/audio1.wav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0.emf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8.png"/><Relationship Id="rId30" Type="http://schemas.microsoft.com/office/2007/relationships/hdphoto" Target="../media/hdphoto12.wdp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3.jpe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11.wav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10.wav"/><Relationship Id="rId11" Type="http://schemas.openxmlformats.org/officeDocument/2006/relationships/image" Target="../media/image37.jpg"/><Relationship Id="rId5" Type="http://schemas.openxmlformats.org/officeDocument/2006/relationships/audio" Target="../media/audio9.wav"/><Relationship Id="rId15" Type="http://schemas.openxmlformats.org/officeDocument/2006/relationships/image" Target="../media/image25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2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6.wav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5.wdp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7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</p:grpSp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1E0BD3-1A87-E322-A0C1-D73CEBE63565}"/>
              </a:ext>
            </a:extLst>
          </p:cNvPr>
          <p:cNvSpPr/>
          <p:nvPr/>
        </p:nvSpPr>
        <p:spPr>
          <a:xfrm>
            <a:off x="1304653" y="436702"/>
            <a:ext cx="7000851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50" b="1" dirty="0">
                <a:solidFill>
                  <a:srgbClr val="0070C0"/>
                </a:solidFill>
                <a:latin typeface="#9Slide03 Maven Pro Black" panose="00000A00000000000000" pitchFamily="2" charset="0"/>
              </a:rPr>
              <a:t>Thanh Am Primary School</a:t>
            </a:r>
            <a:endParaRPr lang="en-US" sz="4050" b="1" dirty="0">
              <a:solidFill>
                <a:srgbClr val="0070C0"/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82DD4D-226A-B830-60C4-AFAE3711BE4E}"/>
              </a:ext>
            </a:extLst>
          </p:cNvPr>
          <p:cNvSpPr/>
          <p:nvPr/>
        </p:nvSpPr>
        <p:spPr>
          <a:xfrm>
            <a:off x="1808019" y="1564109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accent6">
                    <a:lumMod val="50000"/>
                  </a:schemeClr>
                </a:solidFill>
                <a:latin typeface="#9Slide03 Maven Pro Black" panose="00000A00000000000000" pitchFamily="2" charset="0"/>
              </a:rPr>
              <a:t>Welcome to English class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864C37-0077-E4C1-2BF1-EA292F3816C2}"/>
              </a:ext>
            </a:extLst>
          </p:cNvPr>
          <p:cNvSpPr/>
          <p:nvPr/>
        </p:nvSpPr>
        <p:spPr>
          <a:xfrm>
            <a:off x="2006940" y="2356373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95A29-A337-1FC7-F5CB-00DC8717B89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273" y="24900"/>
            <a:ext cx="1319655" cy="131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4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24344" y="1542740"/>
            <a:ext cx="2621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Practice</a:t>
            </a:r>
          </a:p>
        </p:txBody>
      </p:sp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07975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909021" y="1382439"/>
            <a:ext cx="5317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 Listen and tick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4625136" y="2602575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64" y="2602575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-893" t="24334" r="110" b="2451"/>
          <a:stretch/>
        </p:blipFill>
        <p:spPr>
          <a:xfrm>
            <a:off x="3043164" y="1161288"/>
            <a:ext cx="3092460" cy="2184840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071" t="15662" r="38691" b="14074"/>
          <a:stretch/>
        </p:blipFill>
        <p:spPr>
          <a:xfrm>
            <a:off x="5314685" y="1120784"/>
            <a:ext cx="2098565" cy="409837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017640" y="188216"/>
            <a:ext cx="2540157" cy="1773333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That is my brother, Phan .  He’s playing football.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495034" y="854513"/>
            <a:ext cx="2456890" cy="749205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That’s fun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001997" y="219159"/>
            <a:ext cx="2555800" cy="1773333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Can you play football , Tim ?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495033" y="854512"/>
            <a:ext cx="2456890" cy="749205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Yes, I can 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009445" y="234118"/>
            <a:ext cx="2548351" cy="1773333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I can play football, too. Come play with my brother !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513346" y="863720"/>
            <a:ext cx="2456890" cy="749205"/>
          </a:xfrm>
          <a:prstGeom prst="wedgeEllipseCallout">
            <a:avLst>
              <a:gd name="adj1" fmla="val -40512"/>
              <a:gd name="adj2" fmla="val 728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Myriad Pro" panose="020B0503030403020204" pitchFamily="34" charset="0"/>
              </a:rPr>
              <a:t>Cool 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906621" y="457848"/>
            <a:ext cx="3053783" cy="48115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470" y="4438922"/>
            <a:ext cx="906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Myriad Pro" panose="020B0503030403020204" pitchFamily="34" charset="0"/>
              </a:rPr>
              <a:t>Tim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3219" y="4140431"/>
            <a:ext cx="5672610" cy="3755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Can Tim play football ?              Yes, he can.         No, he can’t.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1909" y="4186333"/>
            <a:ext cx="329477" cy="298707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08365" y="3950965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1511" y="4186333"/>
            <a:ext cx="329477" cy="298707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2" grpId="0" animBg="1"/>
      <p:bldP spid="14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-6587" y="26982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5577084" y="1159483"/>
            <a:ext cx="3419263" cy="338362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5118853" y="570191"/>
            <a:ext cx="4378911" cy="4531981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1-Task 1,2,3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77500"/>
            <a:ext cx="9144000" cy="5143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5127">
            <a:off x="4049675" y="72456"/>
            <a:ext cx="3516184" cy="4900367"/>
          </a:xfrm>
          <a:prstGeom prst="rect">
            <a:avLst/>
          </a:prstGeom>
        </p:spPr>
      </p:pic>
      <p:sp>
        <p:nvSpPr>
          <p:cNvPr id="5" name="Google Shape;1076;p52"/>
          <p:cNvSpPr/>
          <p:nvPr/>
        </p:nvSpPr>
        <p:spPr>
          <a:xfrm>
            <a:off x="99868" y="1196677"/>
            <a:ext cx="3254419" cy="244857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 </a:t>
            </a:r>
            <a:endParaRPr dirty="0"/>
          </a:p>
        </p:txBody>
      </p:sp>
      <p:grpSp>
        <p:nvGrpSpPr>
          <p:cNvPr id="19" name="Google Shape;1036;p51"/>
          <p:cNvGrpSpPr/>
          <p:nvPr/>
        </p:nvGrpSpPr>
        <p:grpSpPr>
          <a:xfrm rot="17094648" flipH="1">
            <a:off x="122137" y="2384104"/>
            <a:ext cx="1329014" cy="3085241"/>
            <a:chOff x="-751900" y="2850775"/>
            <a:chExt cx="516875" cy="11999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Google Shape;1037;p51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038;p51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  <a:grpFill/>
          </p:grpSpPr>
          <p:sp>
            <p:nvSpPr>
              <p:cNvPr id="22" name="Google Shape;1039;p51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40;p51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41;p51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42;p51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43;p51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44;p51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45;p51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46;p51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7;p51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8;p51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9;p51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50;p51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51;p51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52;p51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53;p51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54;p51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55;p51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56;p51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7;p51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8;p51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59;p51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60;p51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61;p51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1087;p52"/>
          <p:cNvGrpSpPr/>
          <p:nvPr/>
        </p:nvGrpSpPr>
        <p:grpSpPr>
          <a:xfrm rot="340455">
            <a:off x="2805064" y="679795"/>
            <a:ext cx="731263" cy="595211"/>
            <a:chOff x="6619350" y="3916825"/>
            <a:chExt cx="790183" cy="643169"/>
          </a:xfrm>
        </p:grpSpPr>
        <p:sp>
          <p:nvSpPr>
            <p:cNvPr id="13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19208" y="1336945"/>
            <a:ext cx="39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Myriad Pro" panose="020B0503030403020204"/>
              </a:rPr>
              <a:t>Look and tick what you see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88843" y="1872774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boots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2405" y="187500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01157" y="2601900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hat</a:t>
            </a:r>
            <a:r>
              <a:rPr lang="en-US" sz="2400" dirty="0"/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4719" y="2604133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383009" y="1866452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dress</a:t>
            </a:r>
            <a:r>
              <a:rPr lang="en-US" sz="2400" dirty="0"/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96571" y="186868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95323" y="2595578"/>
            <a:ext cx="827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coat</a:t>
            </a:r>
            <a:r>
              <a:rPr lang="en-US" sz="2400" dirty="0"/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08885" y="2597811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1093;p52"/>
          <p:cNvSpPr/>
          <p:nvPr/>
        </p:nvSpPr>
        <p:spPr>
          <a:xfrm rot="16531948">
            <a:off x="7455631" y="3613589"/>
            <a:ext cx="492109" cy="2071275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 rot="412468">
            <a:off x="6669367" y="4573825"/>
            <a:ext cx="2081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Family on the beach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31656" y="2443216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2410" y="175071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9053" y="2532506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04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/>
      <p:bldP spid="49" grpId="0"/>
      <p:bldP spid="50" grpId="0" animBg="1"/>
      <p:bldP spid="52" grpId="0"/>
      <p:bldP spid="53" grpId="0" animBg="1"/>
      <p:bldP spid="57" grpId="0"/>
      <p:bldP spid="58" grpId="0" animBg="1"/>
      <p:bldP spid="59" grpId="0"/>
      <p:bldP spid="60" grpId="0" animBg="1"/>
      <p:bldP spid="47" grpId="0"/>
      <p:bldP spid="55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97381" y="1542740"/>
            <a:ext cx="407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Presentation</a:t>
            </a:r>
          </a:p>
        </p:txBody>
      </p:sp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154851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t="7680" r="-821"/>
          <a:stretch/>
        </p:blipFill>
        <p:spPr>
          <a:xfrm>
            <a:off x="611842" y="345817"/>
            <a:ext cx="2381597" cy="173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t="7011" r="2559"/>
          <a:stretch/>
        </p:blipFill>
        <p:spPr>
          <a:xfrm>
            <a:off x="3846786" y="236374"/>
            <a:ext cx="1876097" cy="185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3868" y="282310"/>
            <a:ext cx="180975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444" y="2893260"/>
            <a:ext cx="1619867" cy="1942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l="5487" t="19724" r="5817"/>
          <a:stretch/>
        </p:blipFill>
        <p:spPr>
          <a:xfrm>
            <a:off x="4800600" y="2932386"/>
            <a:ext cx="2321699" cy="190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19364" y="2161602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baseball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9294" y="2094765"/>
            <a:ext cx="259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basketball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9731" y="2104219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football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364" y="3657345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hockey</a:t>
            </a:r>
            <a:endParaRPr lang="en-US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07952" y="3763941"/>
            <a:ext cx="1771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tennis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0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882" y="206188"/>
            <a:ext cx="8132421" cy="210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668178" y="459321"/>
            <a:ext cx="789992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VOCABULARY </a:t>
            </a:r>
            <a:r>
              <a:rPr lang="en-US" sz="5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CHECKING </a:t>
            </a:r>
          </a:p>
          <a:p>
            <a:pPr algn="ctr"/>
            <a:r>
              <a:rPr lang="en-US" sz="4400" b="1" cap="none" spc="0" dirty="0">
                <a:ln/>
                <a:solidFill>
                  <a:schemeClr val="tx1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Mini game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850382" y="1626474"/>
            <a:ext cx="7248346" cy="3319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3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96" b="89352" l="33900" r="69700">
                        <a14:foregroundMark x1="47900" y1="23333" x2="51400" y2="26759"/>
                      </a14:backgroundRemoval>
                    </a14:imgEffect>
                  </a14:imgLayer>
                </a14:imgProps>
              </a:ext>
            </a:extLst>
          </a:blip>
          <a:srcRect l="29739" r="28526" b="11902"/>
          <a:stretch/>
        </p:blipFill>
        <p:spPr>
          <a:xfrm>
            <a:off x="517398" y="1549908"/>
            <a:ext cx="1536192" cy="350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308" y1="60097" x2="68077" y2="65604"/>
                        <a14:foregroundMark x1="93846" y1="83768" x2="94538" y2="88406"/>
                        <a14:foregroundMark x1="51385" y1="85121" x2="52231" y2="88599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1938528" y="1549908"/>
            <a:ext cx="6878642" cy="3467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1032492"/>
            <a:ext cx="1035177" cy="107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0435" y="1205249"/>
            <a:ext cx="1019778" cy="992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8426" y="651523"/>
            <a:ext cx="1289746" cy="154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1784">
            <a:off x="512577" y="1217755"/>
            <a:ext cx="1445139" cy="96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7975" y="1102592"/>
            <a:ext cx="1126236" cy="89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50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77353" y="135254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21" y="1198603"/>
            <a:ext cx="8857341" cy="2575539"/>
          </a:xfrm>
          <a:prstGeom prst="rect">
            <a:avLst/>
          </a:prstGeom>
        </p:spPr>
      </p:pic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9397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0.Unit 7-lesson 1-Period1-Task 1,2,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bW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ta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G1o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bW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ta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G1o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taKVXahn1hYAAAAGIAAAAcAAAAdW5pdmVyc2FsL2xvY2FsX3NldHRpbmdzLnhtbLOxr8jNUShLLSrOzM+zVTLUM1BSSM1Lzk/JzEu3VQoNcdO1UFIoLknMS0nMyc9LtVXKy1dSsLfjssnJT07MCU4tKQEqLFYoyEmsTC0KSc0FMkpS/RJzgSrDw42V9O24AFBLAwQUAAIACAAcW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cWilVPMoRpUsAAABqAAAAGwAAAHVuaXZlcnNhbC91bml2ZXJzYWwucG5nLnhtbLOxr8jNUShLLSrOzM+zVTLUM1Cyt+PlsikoSi3LTC1XqACKGekZQICSQqWtkgkStzwzpSTDVsnCwBAhlpGamZ5RYqtkhiSoDzQSAFBLAQIAABQAAgAIAOOGAlPDxJh2RwMAAOEJAAAUAAAAAAAAAAEAAAAAAAAAAAB1bml2ZXJzYWwvcGxheWVyLnhtbFBLAQIAABQAAgAIABtaKVXKowNubAYAACgZAAAdAAAAAAAAAAEAAAAAAHkDAAB1bml2ZXJzYWwvY29tbW9uX21lc3NhZ2VzLmxuZ1BLAQIAABQAAgAIABtaKVUVHmAbowAAAH8BAAAuAAAAAAAAAAEAAAAAACAKAAB1bml2ZXJzYWwvcGxheWJhY2tfYW5kX25hdmlnYXRpb25fc2V0dGluZ3MueG1sUEsBAgAAFAACAAgAG1opVaenV+h8BAAAbxcAACcAAAAAAAAAAQAAAAAADwsAAHVuaXZlcnNhbC9mbGFzaF9wdWJsaXNoaW5nX3NldHRpbmdzLnhtbFBLAQIAABQAAgAIABtaKVW86VOGdwMAAOgMAAAhAAAAAAAAAAEAAAAAANAPAAB1bml2ZXJzYWwvZmxhc2hfc2tpbl9zZXR0aW5ncy54bWxQSwECAAAUAAIACAAbWilVF9vd2HcEAAD5FgAAJgAAAAAAAAABAAAAAACGEwAAdW5pdmVyc2FsL2h0bWxfcHVibGlzaGluZ19zZXR0aW5ncy54bWxQSwECAAAUAAIACAAbWilVVHMZhbABAACBBgAAHwAAAAAAAAABAAAAAABBGAAAdW5pdmVyc2FsL2h0bWxfc2tpbl9zZXR0aW5ncy5qc1BLAQIAABQAAgAIABtaKVXahn1hYAAAAGIAAAAcAAAAAAAAAAEAAAAAAC4aAAB1bml2ZXJzYWwvbG9jYWxfc2V0dGluZ3MueG1sUEsBAgAAFAACAAgAHFopVYPsCm8cBgAARxMAABcAAAAAAAAAAAAAAAAAyBoAAHVuaXZlcnNhbC91bml2ZXJzYWwucG5nUEsBAgAAFAACAAgAHFopVTzKEaVLAAAAagAAABsAAAAAAAAAAQAAAAAAGSEAAHVuaXZlcnNhbC91bml2ZXJzYWwucG5nLnhtbFBLBQYAAAAACgAKAAYDAACdIQAAAAA="/>
  <p:tag name="ISPRING_LMS_API_VERSION" val="SCORM 2004 (2nd edition)"/>
  <p:tag name="ISPRING_ULTRA_SCORM_COURSE_ID" val="AF327FFD-F23D-4C10-8421-B17A07B0C6B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0.Unit 7-lesson 1-Period1-Task 1,2,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0E250F-A4F2-4218-851A-359E7DB1305B}: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0E68E-0548-4F5B-B1E7-8C0A72BD2CE2}:4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F215C8-B8FA-4084-84A1-1F2428AA8C13}:4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74901-9A64-462B-B897-1428857AB4BF}:4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AE4F1-5437-4602-9D1F-9EF670BD651D}:3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485FE-DD24-4698-805D-F5D71DA9B26A}:4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8D175-9426-4538-86E7-2DF2E7C75472}: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24771-FA2C-418A-9854-E0ECEB66C274}:4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1CED0-7266-405D-919A-5ADD5ECC5DC6}:4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58865-7053-4149-B152-6D5322A0902C}:43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CC6D9-B493-4185-8E68-9CB1DB43FB76}:399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189</Words>
  <Application>Microsoft Office PowerPoint</Application>
  <PresentationFormat>On-screen Show (16:9)</PresentationFormat>
  <Paragraphs>41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Life Savers</vt:lpstr>
      <vt:lpstr>Wingdings</vt:lpstr>
      <vt:lpstr>Arial Unicode MS</vt:lpstr>
      <vt:lpstr>Bebas Neue</vt:lpstr>
      <vt:lpstr>Nunito</vt:lpstr>
      <vt:lpstr>#9Slide03 Maven Pro Black</vt:lpstr>
      <vt:lpstr>Myriad Pro</vt:lpstr>
      <vt:lpstr>Arial</vt:lpstr>
      <vt:lpstr>Quicksand</vt:lpstr>
      <vt:lpstr>Gill Sans Ultra Bold</vt:lpstr>
      <vt:lpstr>Life Savers ExtraBold</vt:lpstr>
      <vt:lpstr>Pangolin</vt:lpstr>
      <vt:lpstr>Poppins</vt:lpstr>
      <vt:lpstr>Quicksand SemiBold</vt:lpstr>
      <vt:lpstr>Merveilleuses Baskets - Profil de L'entreprise by Slidesgo</vt:lpstr>
      <vt:lpstr>Contents Slide Master</vt:lpstr>
      <vt:lpstr>1_Contents Slide Master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80.Unit 7-lesson 1-Period1-Task 1,2,3</dc:title>
  <dc:creator>Admin</dc:creator>
  <cp:lastModifiedBy>Ngọc Khuê Nguyễn</cp:lastModifiedBy>
  <cp:revision>242</cp:revision>
  <dcterms:modified xsi:type="dcterms:W3CDTF">2024-01-15T02:07:48Z</dcterms:modified>
</cp:coreProperties>
</file>