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73" r:id="rId5"/>
    <p:sldId id="281" r:id="rId6"/>
    <p:sldId id="263" r:id="rId7"/>
    <p:sldId id="284" r:id="rId8"/>
    <p:sldId id="260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7754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MĨ THUẬT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CON MÈO TINH NGHỊCH</a:t>
            </a:r>
          </a:p>
        </p:txBody>
      </p:sp>
    </p:spTree>
    <p:extLst>
      <p:ext uri="{BB962C8B-B14F-4D97-AF65-F5344CB8AC3E}">
        <p14:creationId xmlns:p14="http://schemas.microsoft.com/office/powerpoint/2010/main" val="3318574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-342332"/>
            <a:ext cx="6624735" cy="188659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077277" y="529167"/>
            <a:ext cx="4989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YÊU CẦU CẦN ĐẠT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4613575"/>
            <a:ext cx="9144000" cy="13871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16" y="1351218"/>
            <a:ext cx="2636400" cy="46852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60" y="200509"/>
            <a:ext cx="1056904" cy="960120"/>
          </a:xfrm>
          <a:prstGeom prst="rect">
            <a:avLst/>
          </a:prstGeom>
        </p:spPr>
      </p:pic>
      <p:sp>
        <p:nvSpPr>
          <p:cNvPr id="22" name="文本框 18">
            <a:extLst>
              <a:ext uri="{FF2B5EF4-FFF2-40B4-BE49-F238E27FC236}">
                <a16:creationId xmlns:a16="http://schemas.microsoft.com/office/drawing/2014/main" id="{5CAB5520-911D-4A01-A1B3-053579CC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990" y="2551374"/>
            <a:ext cx="3901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18">
            <a:extLst>
              <a:ext uri="{FF2B5EF4-FFF2-40B4-BE49-F238E27FC236}">
                <a16:creationId xmlns:a16="http://schemas.microsoft.com/office/drawing/2014/main" id="{B7F9666E-2B1A-49F9-8F87-EC8993C8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990" y="2673520"/>
            <a:ext cx="3901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- 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07607A-8EC1-4B21-A1E9-6B15E8E9A915}"/>
              </a:ext>
            </a:extLst>
          </p:cNvPr>
          <p:cNvSpPr txBox="1">
            <a:spLocks/>
          </p:cNvSpPr>
          <p:nvPr/>
        </p:nvSpPr>
        <p:spPr>
          <a:xfrm>
            <a:off x="2987824" y="1628800"/>
            <a:ext cx="5698976" cy="336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ra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tròn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trụ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tam </a:t>
            </a:r>
            <a:r>
              <a:rPr lang="en-US" sz="2400" dirty="0" err="1">
                <a:solidFill>
                  <a:schemeClr val="tx1"/>
                </a:solidFill>
              </a:rPr>
              <a:t>giác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mèo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Nêu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vẻ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đẹp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lệ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hòa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sóc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bảo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nuôi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đình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18864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6269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508" y="5783183"/>
            <a:ext cx="512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6156"/>
            <a:ext cx="8229600" cy="39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>
          <a:xfrm>
            <a:off x="557863" y="1417639"/>
            <a:ext cx="8028273" cy="402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108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892480" cy="5435814"/>
          </a:xfrm>
        </p:spPr>
      </p:pic>
    </p:spTree>
    <p:extLst>
      <p:ext uri="{BB962C8B-B14F-4D97-AF65-F5344CB8AC3E}">
        <p14:creationId xmlns:p14="http://schemas.microsoft.com/office/powerpoint/2010/main" val="354665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692696"/>
            <a:ext cx="4392489" cy="310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901993" cy="2520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855968"/>
            <a:ext cx="4392489" cy="2453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901994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4468" y="184284"/>
            <a:ext cx="6117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CON MÈO</a:t>
            </a:r>
          </a:p>
        </p:txBody>
      </p:sp>
    </p:spTree>
    <p:extLst>
      <p:ext uri="{BB962C8B-B14F-4D97-AF65-F5344CB8AC3E}">
        <p14:creationId xmlns:p14="http://schemas.microsoft.com/office/powerpoint/2010/main" val="306718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596" y="-870367"/>
            <a:ext cx="4828464" cy="345523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19872" y="963533"/>
            <a:ext cx="335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dirty="0">
                <a:solidFill>
                  <a:srgbClr val="B06C3E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GHI NHỚ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4613575"/>
            <a:ext cx="9144000" cy="13871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23" y="1673660"/>
            <a:ext cx="2636400" cy="46852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60" y="200509"/>
            <a:ext cx="1056904" cy="960120"/>
          </a:xfrm>
          <a:prstGeom prst="rect">
            <a:avLst/>
          </a:prstGeom>
        </p:spPr>
      </p:pic>
      <p:sp>
        <p:nvSpPr>
          <p:cNvPr id="22" name="文本框 18">
            <a:extLst>
              <a:ext uri="{FF2B5EF4-FFF2-40B4-BE49-F238E27FC236}">
                <a16:creationId xmlns:a16="http://schemas.microsoft.com/office/drawing/2014/main" id="{5CAB5520-911D-4A01-A1B3-053579CC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673519"/>
            <a:ext cx="3901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18">
            <a:extLst>
              <a:ext uri="{FF2B5EF4-FFF2-40B4-BE49-F238E27FC236}">
                <a16:creationId xmlns:a16="http://schemas.microsoft.com/office/drawing/2014/main" id="{B7F9666E-2B1A-49F9-8F87-EC8993C8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446" y="2918607"/>
            <a:ext cx="5266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- 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Kết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hợp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khối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tròn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trụ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tam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giác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có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thể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tạo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được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hình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 con 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mèo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27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523"/>
            <a:ext cx="6894509" cy="446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771253"/>
            <a:ext cx="435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CON MÈO TỪ HÌNH KHỐI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249" y="1213202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3011" y="235416"/>
            <a:ext cx="551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KĨ NĂNG</a:t>
            </a:r>
          </a:p>
        </p:txBody>
      </p:sp>
    </p:spTree>
    <p:extLst>
      <p:ext uri="{BB962C8B-B14F-4D97-AF65-F5344CB8AC3E}">
        <p14:creationId xmlns:p14="http://schemas.microsoft.com/office/powerpoint/2010/main" val="200313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14" y="3105579"/>
            <a:ext cx="2531522" cy="363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9149"/>
            <a:ext cx="3816424" cy="2739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7" y="3105580"/>
            <a:ext cx="2717723" cy="353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96" y="274638"/>
            <a:ext cx="3629752" cy="2722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10" y="342900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174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#9Slide03 Arima Madurai 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Techsi.vn</cp:lastModifiedBy>
  <cp:revision>37</cp:revision>
  <dcterms:created xsi:type="dcterms:W3CDTF">2021-07-16T14:18:37Z</dcterms:created>
  <dcterms:modified xsi:type="dcterms:W3CDTF">2024-12-06T08:12:43Z</dcterms:modified>
</cp:coreProperties>
</file>