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82" r:id="rId3"/>
    <p:sldId id="283" r:id="rId4"/>
    <p:sldId id="285" r:id="rId5"/>
    <p:sldId id="265" r:id="rId6"/>
    <p:sldId id="268" r:id="rId7"/>
    <p:sldId id="270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ivvic Bold" panose="020B0604020202020204" charset="0"/>
      <p:regular r:id="rId13"/>
    </p:embeddedFont>
    <p:embeddedFont>
      <p:font typeface="Livvic Bol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 autoAdjust="0"/>
    <p:restoredTop sz="94622" autoAdjust="0"/>
  </p:normalViewPr>
  <p:slideViewPr>
    <p:cSldViewPr>
      <p:cViewPr varScale="1">
        <p:scale>
          <a:sx n="44" d="100"/>
          <a:sy n="44" d="100"/>
        </p:scale>
        <p:origin x="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B78ACF8-03BD-4801-95E4-DBDACF5A8DCD}"/>
              </a:ext>
            </a:extLst>
          </p:cNvPr>
          <p:cNvSpPr txBox="1"/>
          <p:nvPr/>
        </p:nvSpPr>
        <p:spPr>
          <a:xfrm>
            <a:off x="4800600" y="8001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  <a:endParaRPr lang="en-GB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C6D3003-DA0B-4213-9AC4-B9E6EFDBC22A}"/>
              </a:ext>
            </a:extLst>
          </p:cNvPr>
          <p:cNvSpPr/>
          <p:nvPr/>
        </p:nvSpPr>
        <p:spPr>
          <a:xfrm>
            <a:off x="5967489" y="2400300"/>
            <a:ext cx="6353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MĨ THUẬT LỚP 1</a:t>
            </a:r>
            <a:endParaRPr lang="vi-VN" sz="6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1DBD6AE-8C59-4C06-B4D8-3680937A5208}"/>
              </a:ext>
            </a:extLst>
          </p:cNvPr>
          <p:cNvSpPr/>
          <p:nvPr/>
        </p:nvSpPr>
        <p:spPr>
          <a:xfrm>
            <a:off x="2235703" y="5254704"/>
            <a:ext cx="138166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BÀI 2: NHỮNG CHIẾC LÁ KÌ DIỆU</a:t>
            </a:r>
          </a:p>
          <a:p>
            <a:pPr algn="ctr"/>
            <a:r>
              <a:rPr lang="vi-VN" sz="66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1: TẠO HÌNH CHIẾC LÁ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2346C1C-55CF-4F9C-9B78-27E08D97659C}"/>
              </a:ext>
            </a:extLst>
          </p:cNvPr>
          <p:cNvSpPr/>
          <p:nvPr/>
        </p:nvSpPr>
        <p:spPr>
          <a:xfrm>
            <a:off x="4944774" y="4143970"/>
            <a:ext cx="8398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2: THIÊN NHIÊN</a:t>
            </a:r>
            <a:endParaRPr lang="vi-VN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3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AA0407-918E-4C5E-9D34-8114AB5B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D04ABE-D092-4531-875B-C7469A27EB7C}"/>
              </a:ext>
            </a:extLst>
          </p:cNvPr>
          <p:cNvSpPr txBox="1"/>
          <p:nvPr/>
        </p:nvSpPr>
        <p:spPr>
          <a:xfrm>
            <a:off x="3276600" y="4628733"/>
            <a:ext cx="1242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chà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xát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Tạo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bức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tranh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bằng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chà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xát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lá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cây.</a:t>
            </a:r>
          </a:p>
          <a:p>
            <a:pPr marL="285750" indent="-285750">
              <a:buFontTx/>
              <a:buChar char="-"/>
            </a:pP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nét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đẹp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lá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cây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nêu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cảm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chất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bề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mặt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mĩ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+mj-lt"/>
              </a:rPr>
              <a:t>thuật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.</a:t>
            </a:r>
            <a:endParaRPr lang="en-GB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21F311E-E34D-4C75-8D9A-4A28A8A2F1E6}"/>
              </a:ext>
            </a:extLst>
          </p:cNvPr>
          <p:cNvSpPr txBox="1"/>
          <p:nvPr/>
        </p:nvSpPr>
        <p:spPr>
          <a:xfrm>
            <a:off x="5166149" y="2392680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051" dirty="0">
                <a:solidFill>
                  <a:srgbClr val="FF0000"/>
                </a:solidFill>
                <a:latin typeface="Livvic Bold Bold"/>
              </a:rPr>
              <a:t>Yêu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cầu</a:t>
            </a:r>
            <a:r>
              <a:rPr lang="vi-VN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cần</a:t>
            </a:r>
            <a:r>
              <a:rPr lang="vi-VN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đạt</a:t>
            </a:r>
            <a:endParaRPr lang="en-US" sz="7051" dirty="0">
              <a:solidFill>
                <a:srgbClr val="FF0000"/>
              </a:solidFill>
              <a:latin typeface="Livvic Bold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6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: cây, chi nhánh, thực vật, Lá, Mưa, bông hồng, màu xanh lá, Sản  xuất, Thực vật học, Hệ thực vật, Nhỏ giọt, Bị rách, Cây bụi, Rụng lá, giọt">
            <a:extLst>
              <a:ext uri="{FF2B5EF4-FFF2-40B4-BE49-F238E27FC236}">
                <a16:creationId xmlns:a16="http://schemas.microsoft.com/office/drawing/2014/main" id="{67D821B7-3B67-4498-9C0E-C2D85640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347">
            <a:off x="1005082" y="3715033"/>
            <a:ext cx="4191000" cy="3139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24A92FD0-27FC-40CC-BE78-3BAE0CFD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3" t="10526" b="9210"/>
          <a:stretch/>
        </p:blipFill>
        <p:spPr bwMode="auto">
          <a:xfrm>
            <a:off x="6324600" y="2190545"/>
            <a:ext cx="4029322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Tác dụng của lá cây Hoa ban mà bạn chưa biết - Vương Bảo">
            <a:extLst>
              <a:ext uri="{FF2B5EF4-FFF2-40B4-BE49-F238E27FC236}">
                <a16:creationId xmlns:a16="http://schemas.microsoft.com/office/drawing/2014/main" id="{CF32ED01-C81C-42E4-B367-3629264C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095">
            <a:off x="11645266" y="3519821"/>
            <a:ext cx="5572772" cy="3709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437EB76-367E-46EC-9873-20CAE87391D1}"/>
              </a:ext>
            </a:extLst>
          </p:cNvPr>
          <p:cNvSpPr txBox="1"/>
          <p:nvPr/>
        </p:nvSpPr>
        <p:spPr>
          <a:xfrm>
            <a:off x="1168979" y="495300"/>
            <a:ext cx="8746556" cy="124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en-US" sz="8000" b="1" dirty="0">
                <a:solidFill>
                  <a:srgbClr val="FF0000"/>
                </a:solidFill>
                <a:latin typeface="Livvic Bold" panose="020B0604020202020204" charset="0"/>
              </a:rPr>
              <a:t>1. </a:t>
            </a:r>
            <a:r>
              <a:rPr lang="en-US" sz="8000" b="1" dirty="0" err="1">
                <a:solidFill>
                  <a:srgbClr val="FF0000"/>
                </a:solidFill>
                <a:latin typeface="Livvic Bold" panose="020B0604020202020204" charset="0"/>
              </a:rPr>
              <a:t>Khám</a:t>
            </a:r>
            <a:r>
              <a:rPr lang="en-US" sz="8000" b="1" dirty="0">
                <a:solidFill>
                  <a:srgbClr val="FF0000"/>
                </a:solidFill>
                <a:latin typeface="Livvic Bold" panose="020B060402020202020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Livvic Bold" panose="020B060402020202020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Livvic Bold" panose="020B060402020202020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8A0ABC1-5FFE-45E5-960D-3C7B229E73B6}"/>
              </a:ext>
            </a:extLst>
          </p:cNvPr>
          <p:cNvSpPr txBox="1"/>
          <p:nvPr/>
        </p:nvSpPr>
        <p:spPr>
          <a:xfrm>
            <a:off x="11811000" y="190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A16B047-C2CF-442E-8587-6D4E2789D9D8}"/>
              </a:ext>
            </a:extLst>
          </p:cNvPr>
          <p:cNvSpPr txBox="1"/>
          <p:nvPr/>
        </p:nvSpPr>
        <p:spPr>
          <a:xfrm>
            <a:off x="5105400" y="74295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nhau?</a:t>
            </a:r>
          </a:p>
          <a:p>
            <a:pPr marL="342900" indent="-342900">
              <a:buAutoNum type="arabicPeriod"/>
            </a:pP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7300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97819" y="6233517"/>
            <a:ext cx="4983054" cy="38244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1600" y="-2171700"/>
            <a:ext cx="4381466" cy="3866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22400">
            <a:off x="14818126" y="549738"/>
            <a:ext cx="2148763" cy="17971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63289" y="1120942"/>
            <a:ext cx="11201400" cy="98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Cách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thực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hiện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15F783E-5C32-4965-9454-1BB0723EF5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087" t="70920" r="31988" b="8958"/>
          <a:stretch/>
        </p:blipFill>
        <p:spPr>
          <a:xfrm rot="10800000">
            <a:off x="379139" y="2705569"/>
            <a:ext cx="5400450" cy="3824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6909B74-32E8-4C92-9A19-06AE3BF424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55" t="43306" r="56270" b="37794"/>
          <a:stretch/>
        </p:blipFill>
        <p:spPr>
          <a:xfrm rot="10800000">
            <a:off x="6400837" y="2705569"/>
            <a:ext cx="5889859" cy="373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516CAE8-D2A5-4080-BCB2-A43516A66A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476" t="8995" r="26803" b="67036"/>
          <a:stretch/>
        </p:blipFill>
        <p:spPr>
          <a:xfrm rot="10800000">
            <a:off x="12865352" y="2705569"/>
            <a:ext cx="4998674" cy="3786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BAAC7CB-EABE-45B6-8AD1-1ECE1A7223F6}"/>
              </a:ext>
            </a:extLst>
          </p:cNvPr>
          <p:cNvSpPr txBox="1"/>
          <p:nvPr/>
        </p:nvSpPr>
        <p:spPr>
          <a:xfrm>
            <a:off x="457200" y="7225725"/>
            <a:ext cx="5322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Đặt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úp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lá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cây lên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mặt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bàn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6F9A94-B4D8-4E57-AFF3-2A7E7E03E469}"/>
              </a:ext>
            </a:extLst>
          </p:cNvPr>
          <p:cNvSpPr txBox="1"/>
          <p:nvPr/>
        </p:nvSpPr>
        <p:spPr>
          <a:xfrm>
            <a:off x="6477000" y="7149525"/>
            <a:ext cx="581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Đặt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tờ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giấy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lên trên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lá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1DC13EF-F4B8-4B43-B356-561F84664E86}"/>
              </a:ext>
            </a:extLst>
          </p:cNvPr>
          <p:cNvSpPr txBox="1"/>
          <p:nvPr/>
        </p:nvSpPr>
        <p:spPr>
          <a:xfrm>
            <a:off x="13007704" y="6961882"/>
            <a:ext cx="5813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+mj-lt"/>
              </a:rPr>
              <a:t>3.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Chà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xát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màu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chỗ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giấy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 trên </a:t>
            </a:r>
            <a:r>
              <a:rPr lang="vi-VN" sz="4000" b="1" dirty="0" err="1">
                <a:solidFill>
                  <a:srgbClr val="002060"/>
                </a:solidFill>
                <a:latin typeface="+mj-lt"/>
              </a:rPr>
              <a:t>lá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DB6F4E4-0903-426D-B0E1-C0344549DFD9}"/>
              </a:ext>
            </a:extLst>
          </p:cNvPr>
          <p:cNvSpPr txBox="1"/>
          <p:nvPr/>
        </p:nvSpPr>
        <p:spPr>
          <a:xfrm>
            <a:off x="3454384" y="45524"/>
            <a:ext cx="11201400" cy="98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vi-VN" sz="6000" dirty="0">
                <a:solidFill>
                  <a:srgbClr val="FF0000"/>
                </a:solidFill>
                <a:latin typeface="Livvic Bold Bold"/>
              </a:rPr>
              <a:t>2.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Kiến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tạo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kiến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thức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kĩ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năng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5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6 L -3.33333E-6 -0.07206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6 L -3.33333E-6 -0.07206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53229">
            <a:off x="15552696" y="4545752"/>
            <a:ext cx="3991806" cy="36225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5200" y="448241"/>
            <a:ext cx="7315200" cy="2061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53610" y="2402030"/>
            <a:ext cx="17667147" cy="69122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288041" y="957090"/>
            <a:ext cx="4617959" cy="99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  <a:spcBef>
                <a:spcPct val="0"/>
              </a:spcBef>
            </a:pPr>
            <a:r>
              <a:rPr lang="en-US" sz="6799" dirty="0">
                <a:solidFill>
                  <a:srgbClr val="FF0000"/>
                </a:solidFill>
                <a:latin typeface="Livvic Bold Bold"/>
              </a:rPr>
              <a:t>GHI NHỚ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9BE250-B8FE-4192-8BA6-3F4AD7F39995}"/>
              </a:ext>
            </a:extLst>
          </p:cNvPr>
          <p:cNvSpPr txBox="1"/>
          <p:nvPr/>
        </p:nvSpPr>
        <p:spPr>
          <a:xfrm>
            <a:off x="4114800" y="4991100"/>
            <a:ext cx="99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In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chà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xát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tạo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phẩm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phẩm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mĩ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latin typeface="+mj-lt"/>
              </a:rPr>
              <a:t>thuật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?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10391" y="2003387"/>
            <a:ext cx="4983054" cy="38244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114090" y="3517097"/>
            <a:ext cx="5923450" cy="56642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894" y="-904622"/>
            <a:ext cx="4381466" cy="38666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66644">
            <a:off x="4533109" y="6393097"/>
            <a:ext cx="3030829" cy="39425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60881">
            <a:off x="14819565" y="1880271"/>
            <a:ext cx="2148763" cy="17971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96200" y="3637016"/>
            <a:ext cx="10016701" cy="10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6000" dirty="0">
                <a:solidFill>
                  <a:srgbClr val="FF0000"/>
                </a:solidFill>
                <a:latin typeface="Livvic Bold Bold"/>
              </a:rPr>
              <a:t>3.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Sáng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tạo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22045" y="5168179"/>
            <a:ext cx="8594355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bằng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cách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in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chà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xát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lá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cây.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75888">
            <a:off x="1808319" y="924425"/>
            <a:ext cx="7245020" cy="8500307"/>
            <a:chOff x="0" y="0"/>
            <a:chExt cx="2374900" cy="2786380"/>
          </a:xfrm>
        </p:grpSpPr>
        <p:sp>
          <p:nvSpPr>
            <p:cNvPr id="3" name="Freeform 3"/>
            <p:cNvSpPr/>
            <p:nvPr/>
          </p:nvSpPr>
          <p:spPr>
            <a:xfrm>
              <a:off x="143510" y="246380"/>
              <a:ext cx="2040890" cy="2020570"/>
            </a:xfrm>
            <a:custGeom>
              <a:avLst/>
              <a:gdLst/>
              <a:ahLst/>
              <a:cxnLst/>
              <a:rect l="l" t="t" r="r" b="b"/>
              <a:pathLst>
                <a:path w="2040890" h="2020570">
                  <a:moveTo>
                    <a:pt x="2040890" y="2020570"/>
                  </a:moveTo>
                  <a:lnTo>
                    <a:pt x="0" y="2020570"/>
                  </a:lnTo>
                  <a:lnTo>
                    <a:pt x="0" y="0"/>
                  </a:lnTo>
                  <a:lnTo>
                    <a:pt x="2040890" y="0"/>
                  </a:lnTo>
                  <a:lnTo>
                    <a:pt x="2040890" y="2020570"/>
                  </a:lnTo>
                  <a:close/>
                </a:path>
              </a:pathLst>
            </a:custGeom>
            <a:blipFill>
              <a:blip r:embed="rId2"/>
              <a:stretch>
                <a:fillRect l="-39605" r="-3960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74900" cy="2786380"/>
            </a:xfrm>
            <a:custGeom>
              <a:avLst/>
              <a:gdLst/>
              <a:ahLst/>
              <a:cxnLst/>
              <a:rect l="l" t="t" r="r" b="b"/>
              <a:pathLst>
                <a:path w="2374900" h="2786380">
                  <a:moveTo>
                    <a:pt x="2374900" y="2786380"/>
                  </a:moveTo>
                  <a:lnTo>
                    <a:pt x="0" y="2786380"/>
                  </a:lnTo>
                  <a:lnTo>
                    <a:pt x="0" y="0"/>
                  </a:lnTo>
                  <a:lnTo>
                    <a:pt x="2374900" y="0"/>
                  </a:lnTo>
                  <a:lnTo>
                    <a:pt x="2374900" y="2786380"/>
                  </a:lnTo>
                  <a:close/>
                </a:path>
              </a:pathLst>
            </a:custGeom>
            <a:blipFill>
              <a:blip r:embed="rId3"/>
              <a:stretch>
                <a:fillRect l="-83" r="-83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67278">
            <a:off x="-1309604" y="6107957"/>
            <a:ext cx="5993546" cy="5454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97610" y="7028423"/>
            <a:ext cx="5285635" cy="4459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55131">
            <a:off x="6720758" y="-996393"/>
            <a:ext cx="6407669" cy="46856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44000" y="2038159"/>
            <a:ext cx="8810462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2"/>
              </a:lnSpc>
            </a:pPr>
            <a:r>
              <a:rPr lang="en-US" sz="6000" dirty="0">
                <a:solidFill>
                  <a:srgbClr val="FF0000"/>
                </a:solidFill>
                <a:latin typeface="Livvic Bold Bold"/>
              </a:rPr>
              <a:t>4.Phân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tích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đánh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giá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EC9A487-B4A0-474F-9DB1-4F6FC46BCEF2}"/>
              </a:ext>
            </a:extLst>
          </p:cNvPr>
          <p:cNvSpPr txBox="1"/>
          <p:nvPr/>
        </p:nvSpPr>
        <p:spPr>
          <a:xfrm>
            <a:off x="9220200" y="3750580"/>
            <a:ext cx="9296400" cy="1469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hãy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giới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thiệu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chia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sẻ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sản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phẩm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tới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người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thân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nhé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!</a:t>
            </a:r>
            <a:endParaRPr lang="en-US" sz="40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AF4E76B-BA51-4D70-AD59-0C34BDEAE16B}"/>
              </a:ext>
            </a:extLst>
          </p:cNvPr>
          <p:cNvSpPr txBox="1"/>
          <p:nvPr/>
        </p:nvSpPr>
        <p:spPr>
          <a:xfrm>
            <a:off x="8991600" y="5343338"/>
            <a:ext cx="9296400" cy="2238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- Nêu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cách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ra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tranh?</a:t>
            </a:r>
          </a:p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-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lá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-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về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hoạt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động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in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chà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xát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?</a:t>
            </a:r>
            <a:endParaRPr lang="en-US" sz="4000" dirty="0">
              <a:solidFill>
                <a:srgbClr val="002060"/>
              </a:solidFill>
              <a:latin typeface="Livvic Bol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5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4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230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Livvic Bold</vt:lpstr>
      <vt:lpstr>Livvic Bold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My Life</dc:title>
  <dc:creator>dell</dc:creator>
  <cp:lastModifiedBy>Techsi.vn</cp:lastModifiedBy>
  <cp:revision>130</cp:revision>
  <dcterms:created xsi:type="dcterms:W3CDTF">2006-08-16T00:00:00Z</dcterms:created>
  <dcterms:modified xsi:type="dcterms:W3CDTF">2024-12-06T08:11:12Z</dcterms:modified>
  <dc:identifier>DAEwasUvSSg</dc:identifier>
</cp:coreProperties>
</file>