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6" r:id="rId2"/>
    <p:sldId id="303" r:id="rId3"/>
    <p:sldId id="304" r:id="rId4"/>
    <p:sldId id="274" r:id="rId5"/>
    <p:sldId id="319" r:id="rId6"/>
    <p:sldId id="308" r:id="rId7"/>
    <p:sldId id="287" r:id="rId8"/>
    <p:sldId id="309" r:id="rId9"/>
  </p:sldIdLst>
  <p:sldSz cx="18288000" cy="10287000"/>
  <p:notesSz cx="6858000" cy="9144000"/>
  <p:embeddedFontLst>
    <p:embeddedFont>
      <p:font typeface="Livvic Bold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ivvic Bold" panose="020B0604020202020204" charset="0"/>
      <p:regular r:id="rId15"/>
    </p:embeddedFont>
    <p:embeddedFont>
      <p:font typeface="Now" panose="020B0604020202020204" charset="0"/>
      <p:regular r:id="rId16"/>
    </p:embeddedFont>
    <p:embeddedFont>
      <p:font typeface="Livvic" panose="020B060402020202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-2057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F473659D-EF80-4CE9-862F-9FE339CE0D5F}"/>
              </a:ext>
            </a:extLst>
          </p:cNvPr>
          <p:cNvSpPr txBox="1"/>
          <p:nvPr/>
        </p:nvSpPr>
        <p:spPr>
          <a:xfrm>
            <a:off x="5867400" y="1035170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FF000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4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816859" y="104637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70C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00200" y="2781300"/>
            <a:ext cx="15163800" cy="6172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7D7953C-8F10-4B99-A2AE-1BFE0FAF2562}"/>
              </a:ext>
            </a:extLst>
          </p:cNvPr>
          <p:cNvSpPr txBox="1"/>
          <p:nvPr/>
        </p:nvSpPr>
        <p:spPr>
          <a:xfrm>
            <a:off x="2743200" y="3668964"/>
            <a:ext cx="12801600" cy="4715715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3600" dirty="0">
                <a:solidFill>
                  <a:srgbClr val="0070C0"/>
                </a:solidFill>
                <a:latin typeface="Livvic Bold Bold"/>
              </a:rPr>
              <a:t>CHỦ ĐỀ : </a:t>
            </a:r>
            <a:r>
              <a:rPr lang="en-US" sz="3600" dirty="0">
                <a:solidFill>
                  <a:srgbClr val="0070C0"/>
                </a:solidFill>
                <a:latin typeface="Livvic Bold Bold"/>
              </a:rPr>
              <a:t>NGÔI TRƯỜNG HẠNH PHÚC </a:t>
            </a:r>
            <a:endParaRPr lang="vi-VN" sz="3600" dirty="0">
              <a:solidFill>
                <a:srgbClr val="0070C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FF0000"/>
                </a:solidFill>
                <a:latin typeface="Livvic Bold Bold"/>
              </a:rPr>
              <a:t>BÀI </a:t>
            </a:r>
            <a:r>
              <a:rPr lang="en-US" sz="4800" dirty="0">
                <a:solidFill>
                  <a:srgbClr val="FF0000"/>
                </a:solidFill>
                <a:latin typeface="Livvic Bold Bold"/>
              </a:rPr>
              <a:t>3</a:t>
            </a:r>
            <a:r>
              <a:rPr lang="vi-VN" sz="4800" dirty="0">
                <a:solidFill>
                  <a:srgbClr val="FF0000"/>
                </a:solidFill>
                <a:latin typeface="Livvic Bold Bold"/>
              </a:rPr>
              <a:t>: </a:t>
            </a:r>
            <a:r>
              <a:rPr lang="en-US" sz="4800" dirty="0">
                <a:solidFill>
                  <a:srgbClr val="FF0000"/>
                </a:solidFill>
                <a:latin typeface="Livvic Bold Bold"/>
              </a:rPr>
              <a:t>Tranh </a:t>
            </a:r>
            <a:r>
              <a:rPr lang="en-US" sz="4800" dirty="0" err="1">
                <a:solidFill>
                  <a:srgbClr val="FF0000"/>
                </a:solidFill>
                <a:latin typeface="Livvic Bold Bold"/>
              </a:rPr>
              <a:t>chân</a:t>
            </a:r>
            <a:r>
              <a:rPr lang="en-US" sz="4800" dirty="0">
                <a:solidFill>
                  <a:srgbClr val="FF0000"/>
                </a:solidFill>
                <a:latin typeface="Livvic Bold Bold"/>
              </a:rPr>
              <a:t> dung </a:t>
            </a:r>
            <a:r>
              <a:rPr lang="en-US" sz="4800" dirty="0" err="1">
                <a:solidFill>
                  <a:srgbClr val="FF0000"/>
                </a:solidFill>
                <a:latin typeface="Livvic Bold Bold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Livvic Bold Bold"/>
              </a:rPr>
              <a:t>vật</a:t>
            </a:r>
            <a:endParaRPr lang="en-US" sz="4800" dirty="0">
              <a:solidFill>
                <a:srgbClr val="FF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Tiết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1: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Vẽ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tranh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chân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dung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nhân</a:t>
            </a:r>
            <a:r>
              <a:rPr lang="en-US" sz="4800" dirty="0">
                <a:solidFill>
                  <a:srgbClr val="7030A0"/>
                </a:solidFill>
                <a:latin typeface="Livvic Bold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Livvic Bold"/>
              </a:rPr>
              <a:t>vật</a:t>
            </a:r>
            <a:endParaRPr lang="en-US" sz="4800" dirty="0">
              <a:solidFill>
                <a:srgbClr val="7030A0"/>
              </a:solidFill>
              <a:latin typeface="Livvic Bold"/>
            </a:endParaRPr>
          </a:p>
          <a:p>
            <a:pPr algn="ctr">
              <a:lnSpc>
                <a:spcPts val="9499"/>
              </a:lnSpc>
            </a:pPr>
            <a:endParaRPr lang="en-US" sz="48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2728332" y="1047941"/>
            <a:ext cx="15544800" cy="8375033"/>
            <a:chOff x="-13580" y="-962466"/>
            <a:chExt cx="14198854" cy="111667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765625" y="1124836"/>
              <a:ext cx="13139842" cy="9079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vi-VN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vi-VN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92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vi-VN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 được 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21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921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921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-13580" y="-962466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070C0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070C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070C0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070C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070C0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070C0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070C0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070C0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9" y="-38100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86D38421-D2D0-4FB8-962F-9EA4B9A472B6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F8BFFB9-4321-4163-805D-E1B260EEF5BB}"/>
              </a:ext>
            </a:extLst>
          </p:cNvPr>
          <p:cNvSpPr txBox="1"/>
          <p:nvPr/>
        </p:nvSpPr>
        <p:spPr>
          <a:xfrm>
            <a:off x="10346424" y="266700"/>
            <a:ext cx="7193383" cy="45993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ai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trường</a:t>
            </a:r>
            <a:r>
              <a:rPr lang="vi-VN" sz="3600" b="1" dirty="0">
                <a:solidFill>
                  <a:srgbClr val="0070C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dáng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phục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đó</a:t>
            </a:r>
            <a:r>
              <a:rPr lang="vi-VN" sz="3600" b="1" dirty="0">
                <a:solidFill>
                  <a:srgbClr val="0070C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nhớ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Livvic" panose="020B0604020202020204" charset="0"/>
              </a:rPr>
              <a:t>nhất</a:t>
            </a:r>
            <a:r>
              <a:rPr lang="en-US" sz="3600" b="1" dirty="0">
                <a:solidFill>
                  <a:srgbClr val="0070C0"/>
                </a:solidFill>
                <a:latin typeface="Livvic" panose="020B0604020202020204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3" y="1202817"/>
            <a:ext cx="4219575" cy="4719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092" y="1202817"/>
            <a:ext cx="4811722" cy="4719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47" y="6210299"/>
            <a:ext cx="4209051" cy="3807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754" y="6210299"/>
            <a:ext cx="4845060" cy="380756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4800" y="5295900"/>
            <a:ext cx="685800" cy="62681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999482" y="5411420"/>
            <a:ext cx="685800" cy="62681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345598" y="9528925"/>
            <a:ext cx="685800" cy="62681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040756" y="9504503"/>
            <a:ext cx="685800" cy="62681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784482" y="7864564"/>
            <a:ext cx="52578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070C0"/>
                </a:solidFill>
                <a:latin typeface="Livvic" panose="020B060402020202020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Phác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bố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cục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chân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070C0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288788" y="7754129"/>
            <a:ext cx="48767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FF0000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Livvic" panose="020B060402020202020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FF0000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FF0000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59505" y="230151"/>
            <a:ext cx="113032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C00000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412093" y="7864564"/>
            <a:ext cx="518160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7030A0"/>
                </a:solidFill>
                <a:latin typeface="Livvic" panose="020B0604020202020204" charset="0"/>
              </a:rPr>
              <a:t>3.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thiện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sản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Livvic" panose="020B0604020202020204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Livvic" panose="020B060402020202020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1409700"/>
            <a:ext cx="4338131" cy="5847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9528" y="1407268"/>
            <a:ext cx="4043174" cy="5847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2647" y="1366030"/>
            <a:ext cx="4354950" cy="5889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3505200" y="3619500"/>
            <a:ext cx="11353800" cy="2987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 algn="just">
              <a:lnSpc>
                <a:spcPts val="5760"/>
              </a:lnSpc>
            </a:pP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FF0000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FF0000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" y="-2242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152400" y="460279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1415374" y="1746056"/>
            <a:ext cx="105156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>
                <a:solidFill>
                  <a:srgbClr val="00B0F0"/>
                </a:solidFill>
                <a:latin typeface="Livvic Bold"/>
              </a:rPr>
              <a:t>Vẽ </a:t>
            </a:r>
            <a:r>
              <a:rPr lang="en-US" sz="4984" dirty="0" err="1">
                <a:solidFill>
                  <a:srgbClr val="00B0F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B0F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B0F0"/>
                </a:solidFill>
                <a:latin typeface="Livvic Bold"/>
              </a:rPr>
              <a:t>chân</a:t>
            </a:r>
            <a:r>
              <a:rPr lang="en-US" sz="4984" dirty="0">
                <a:solidFill>
                  <a:srgbClr val="00B0F0"/>
                </a:solidFill>
                <a:latin typeface="Livvic Bold"/>
              </a:rPr>
              <a:t> dung </a:t>
            </a:r>
            <a:r>
              <a:rPr lang="en-US" sz="4984" dirty="0" err="1">
                <a:solidFill>
                  <a:srgbClr val="00B0F0"/>
                </a:solidFill>
                <a:latin typeface="Livvic Bold"/>
              </a:rPr>
              <a:t>nhân</a:t>
            </a:r>
            <a:r>
              <a:rPr lang="en-US" sz="4984" dirty="0">
                <a:solidFill>
                  <a:srgbClr val="00B0F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B0F0"/>
                </a:solidFill>
                <a:latin typeface="Livvic Bold"/>
              </a:rPr>
              <a:t>vật</a:t>
            </a:r>
            <a:r>
              <a:rPr lang="en-US" sz="4984" dirty="0">
                <a:solidFill>
                  <a:srgbClr val="00B0F0"/>
                </a:solidFill>
                <a:latin typeface="Livvic Bold"/>
              </a:rPr>
              <a:t> </a:t>
            </a:r>
            <a:r>
              <a:rPr lang="vi-VN" sz="4984" dirty="0">
                <a:solidFill>
                  <a:srgbClr val="00B0F0"/>
                </a:solidFill>
                <a:latin typeface="Livvic Bold"/>
              </a:rPr>
              <a:t>!</a:t>
            </a:r>
            <a:endParaRPr lang="en-US" sz="4984" dirty="0">
              <a:solidFill>
                <a:srgbClr val="00B0F0"/>
              </a:solidFill>
              <a:latin typeface="Livvic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37460-6975-8AE2-171B-A279474DEB09}"/>
              </a:ext>
            </a:extLst>
          </p:cNvPr>
          <p:cNvSpPr txBox="1"/>
          <p:nvPr/>
        </p:nvSpPr>
        <p:spPr>
          <a:xfrm>
            <a:off x="838201" y="2761119"/>
            <a:ext cx="11125200" cy="47602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09869" marR="0" lvl="1" indent="-742950" algn="l" defTabSz="914400" rtl="0" eaLnBrk="1" fontAlgn="auto" latinLnBrk="0" hangingPunct="1">
              <a:lnSpc>
                <a:spcPts val="5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thích vẽ chân dung tới ngang vai hay nửa người?</a:t>
            </a:r>
          </a:p>
          <a:p>
            <a:pPr marL="1209869" marR="0" lvl="1" indent="-742950" algn="l" defTabSz="914400" rtl="0" eaLnBrk="1" fontAlgn="auto" latinLnBrk="0" hangingPunct="1">
              <a:lnSpc>
                <a:spcPts val="5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sắc em sử dụng để thể hiện chân dung  như thế 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09869" marR="0" lvl="1" indent="-742950" algn="l" defTabSz="914400" rtl="0" eaLnBrk="1" fontAlgn="auto" latinLnBrk="0" hangingPunct="1">
              <a:lnSpc>
                <a:spcPts val="5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sẽ vẽ chân dung của ai? Đặc điểm đáng nhớ của người đó là gì?</a:t>
            </a:r>
          </a:p>
          <a:p>
            <a:pPr marL="1209869" marR="0" lvl="1" indent="-742950" algn="l" defTabSz="914400" rtl="0" eaLnBrk="1" fontAlgn="auto" latinLnBrk="0" hangingPunct="1">
              <a:lnSpc>
                <a:spcPts val="5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vẽ thêm gì để bài vẽ sinh động hơn?</a:t>
            </a: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-4.19753E-6 L -4.86111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915547"/>
            <a:ext cx="4929922" cy="691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14" y="1915547"/>
            <a:ext cx="5459906" cy="6914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8200" y="1896029"/>
            <a:ext cx="5161118" cy="69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343400" y="941809"/>
            <a:ext cx="11658600" cy="7936240"/>
            <a:chOff x="0" y="0"/>
            <a:chExt cx="11747283" cy="105816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485145"/>
              <a:ext cx="11429418" cy="9096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endParaRPr lang="en-US" sz="4000" b="1" dirty="0">
                <a:solidFill>
                  <a:srgbClr val="0070C0"/>
                </a:solidFill>
                <a:latin typeface="+mj-lt"/>
              </a:endParaRPr>
            </a:p>
            <a:p>
              <a:pPr algn="ctr">
                <a:lnSpc>
                  <a:spcPts val="3817"/>
                </a:lnSpc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*Trưng bày, thảo luận và chia sẻ</a:t>
              </a:r>
            </a:p>
            <a:p>
              <a:pPr>
                <a:lnSpc>
                  <a:spcPts val="3817"/>
                </a:lnSpc>
              </a:pPr>
              <a:endParaRPr lang="vi-VN" sz="4000" b="1" dirty="0">
                <a:solidFill>
                  <a:srgbClr val="0070C0"/>
                </a:solidFill>
                <a:latin typeface="+mj-lt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Em thích bài vẽ nào?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Nhân vật trong bài vẽ gây ấn tượng gì cho em? 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Nét và hình thể hiện trong bài vẽ có gì ấn tượng?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Màu thứ cấp trong bài được pha trộn từ những màu cơ bản nào?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Nêu cảm nhận của em khi hoàn thành bài vẽ?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4000" b="1" dirty="0">
                  <a:solidFill>
                    <a:srgbClr val="0070C0"/>
                  </a:solidFill>
                  <a:latin typeface="+mj-lt"/>
                </a:rPr>
                <a:t>Em có ý tưởng gì để điều chỉnh bài vẽ hoàn thiện hơn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C00000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C00000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C0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C00000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C0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C00000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C00000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368</Words>
  <Application>Microsoft Office PowerPoint</Application>
  <PresentationFormat>Custom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Livvic Bold Bold</vt:lpstr>
      <vt:lpstr>Calibri</vt:lpstr>
      <vt:lpstr>Livvic Bold</vt:lpstr>
      <vt:lpstr>Now</vt:lpstr>
      <vt:lpstr>Times New Roman</vt:lpstr>
      <vt:lpstr>Arial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Chiếc bát xinh xắn (T1)</dc:title>
  <dc:subject>Chủ đề 6</dc:subject>
  <dc:creator>Tr. Trương Huyền</dc:creator>
  <cp:lastModifiedBy>Techsi.vn</cp:lastModifiedBy>
  <cp:revision>324</cp:revision>
  <dcterms:created xsi:type="dcterms:W3CDTF">2006-08-16T00:00:00Z</dcterms:created>
  <dcterms:modified xsi:type="dcterms:W3CDTF">2024-11-07T04:34:15Z</dcterms:modified>
  <dc:identifier>DAEwasUvSSg</dc:identifier>
</cp:coreProperties>
</file>