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eg"/>
  <Override PartName="/ppt/media/image9.jpg" ContentType="image/jpeg"/>
  <Override PartName="/ppt/media/image10.jpg" ContentType="image/jpeg"/>
  <Override PartName="/ppt/tags/tag1.xml" ContentType="application/vnd.openxmlformats-officedocument.presentationml.tags+xml"/>
  <Override PartName="/ppt/media/image11.jpg" ContentType="image/jpeg"/>
  <Override PartName="/ppt/media/image12.jpg" ContentType="image/jpeg"/>
  <Override PartName="/ppt/media/image13.jpg" ContentType="image/jpeg"/>
  <Override PartName="/ppt/tags/tag2.xml" ContentType="application/vnd.openxmlformats-officedocument.presentationml.tags+xml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9"/>
  </p:notesMasterIdLst>
  <p:sldIdLst>
    <p:sldId id="256" r:id="rId2"/>
    <p:sldId id="342" r:id="rId3"/>
    <p:sldId id="354" r:id="rId4"/>
    <p:sldId id="355" r:id="rId5"/>
    <p:sldId id="357" r:id="rId6"/>
    <p:sldId id="379" r:id="rId7"/>
    <p:sldId id="363" r:id="rId8"/>
    <p:sldId id="356" r:id="rId9"/>
    <p:sldId id="365" r:id="rId10"/>
    <p:sldId id="380" r:id="rId11"/>
    <p:sldId id="374" r:id="rId12"/>
    <p:sldId id="373" r:id="rId13"/>
    <p:sldId id="375" r:id="rId14"/>
    <p:sldId id="376" r:id="rId15"/>
    <p:sldId id="377" r:id="rId16"/>
    <p:sldId id="381" r:id="rId17"/>
    <p:sldId id="382" r:id="rId18"/>
    <p:sldId id="383" r:id="rId19"/>
    <p:sldId id="384" r:id="rId20"/>
    <p:sldId id="385" r:id="rId21"/>
    <p:sldId id="386" r:id="rId22"/>
    <p:sldId id="392" r:id="rId23"/>
    <p:sldId id="391" r:id="rId24"/>
    <p:sldId id="393" r:id="rId25"/>
    <p:sldId id="394" r:id="rId26"/>
    <p:sldId id="396" r:id="rId27"/>
    <p:sldId id="397" r:id="rId28"/>
  </p:sldIdLst>
  <p:sldSz cx="9144000" cy="5143500" type="screen16x9"/>
  <p:notesSz cx="6858000" cy="9144000"/>
  <p:embeddedFontLst>
    <p:embeddedFont>
      <p:font typeface="Bahnschrift SemiLight SemiConde" panose="020B0502040204020203" pitchFamily="34" charset="0"/>
      <p:regular r:id="rId30"/>
    </p:embeddedFont>
    <p:embeddedFont>
      <p:font typeface="#9Slide03 Ample" panose="020B0604020202020204" charset="0"/>
      <p:regular r:id="rId31"/>
    </p:embeddedFont>
    <p:embeddedFont>
      <p:font typeface="Lora" panose="020B0604020202020204" charset="0"/>
      <p:regular r:id="rId32"/>
      <p:bold r:id="rId33"/>
      <p:italic r:id="rId34"/>
      <p:boldItalic r:id="rId35"/>
    </p:embeddedFont>
    <p:embeddedFont>
      <p:font typeface="Concert One" panose="020B0604020202020204" charset="0"/>
      <p:regular r:id="rId36"/>
    </p:embeddedFont>
    <p:embeddedFont>
      <p:font typeface="微软雅黑" panose="020B0503020204020204" pitchFamily="34" charset="-122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8CCD1F-9799-4B03-9455-98A8886EE425}">
  <a:tblStyle styleId="{158CCD1F-9799-4B03-9455-98A8886EE4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56" y="78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3650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19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49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1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48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4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1500" y="-1039835"/>
            <a:ext cx="1507183" cy="3535385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2173" y="2495562"/>
            <a:ext cx="4832766" cy="337086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24669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34445" y="1100111"/>
            <a:ext cx="2176983" cy="1325903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95724" y="2089249"/>
            <a:ext cx="2772865" cy="1925146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3279805" y="4311672"/>
            <a:ext cx="1594001" cy="138915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6260180" y="-1282125"/>
            <a:ext cx="4116243" cy="3191514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020057" y="-1282562"/>
            <a:ext cx="2012481" cy="2415552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901553" y="-690054"/>
            <a:ext cx="1990493" cy="1871858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3835039" y="-774431"/>
            <a:ext cx="1632108" cy="1716636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020051" y="3988982"/>
            <a:ext cx="1723633" cy="213372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553583" y="3535991"/>
            <a:ext cx="1836071" cy="1848986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6567134" y="-1282560"/>
            <a:ext cx="1887732" cy="1777213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7893871" y="3448888"/>
            <a:ext cx="1793527" cy="191532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7654657" y="669946"/>
            <a:ext cx="3136543" cy="1107664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520116" y="-1118131"/>
            <a:ext cx="1875257" cy="2295819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5827210" y="3599869"/>
            <a:ext cx="1753822" cy="231597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915800" y="1297575"/>
            <a:ext cx="53124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24600" y="303822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6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32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8" name="Google Shape;1968;p32"/>
          <p:cNvGrpSpPr/>
          <p:nvPr/>
        </p:nvGrpSpPr>
        <p:grpSpPr>
          <a:xfrm rot="-10603781">
            <a:off x="-974897" y="3602684"/>
            <a:ext cx="2473315" cy="2479069"/>
            <a:chOff x="9029457" y="1339544"/>
            <a:chExt cx="854602" cy="850376"/>
          </a:xfrm>
        </p:grpSpPr>
        <p:sp>
          <p:nvSpPr>
            <p:cNvPr id="1969" name="Google Shape;1969;p32"/>
            <p:cNvSpPr/>
            <p:nvPr/>
          </p:nvSpPr>
          <p:spPr>
            <a:xfrm rot="7207644">
              <a:off x="9145189" y="1452731"/>
              <a:ext cx="623520" cy="624193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13506" y="1"/>
                  </a:moveTo>
                  <a:cubicBezTo>
                    <a:pt x="13487" y="1"/>
                    <a:pt x="13468" y="8"/>
                    <a:pt x="13451" y="25"/>
                  </a:cubicBezTo>
                  <a:cubicBezTo>
                    <a:pt x="12171" y="1318"/>
                    <a:pt x="11232" y="2899"/>
                    <a:pt x="10760" y="4634"/>
                  </a:cubicBezTo>
                  <a:cubicBezTo>
                    <a:pt x="10776" y="4420"/>
                    <a:pt x="10793" y="4208"/>
                    <a:pt x="10808" y="3995"/>
                  </a:cubicBezTo>
                  <a:cubicBezTo>
                    <a:pt x="10899" y="2711"/>
                    <a:pt x="10780" y="1393"/>
                    <a:pt x="10960" y="119"/>
                  </a:cubicBezTo>
                  <a:cubicBezTo>
                    <a:pt x="10968" y="65"/>
                    <a:pt x="10921" y="7"/>
                    <a:pt x="10871" y="7"/>
                  </a:cubicBezTo>
                  <a:cubicBezTo>
                    <a:pt x="10852" y="7"/>
                    <a:pt x="10833" y="16"/>
                    <a:pt x="10816" y="35"/>
                  </a:cubicBezTo>
                  <a:cubicBezTo>
                    <a:pt x="9525" y="1517"/>
                    <a:pt x="8672" y="3283"/>
                    <a:pt x="8169" y="5159"/>
                  </a:cubicBezTo>
                  <a:cubicBezTo>
                    <a:pt x="8102" y="4051"/>
                    <a:pt x="7362" y="3111"/>
                    <a:pt x="7306" y="1990"/>
                  </a:cubicBezTo>
                  <a:cubicBezTo>
                    <a:pt x="7304" y="1946"/>
                    <a:pt x="7260" y="1912"/>
                    <a:pt x="7220" y="1912"/>
                  </a:cubicBezTo>
                  <a:cubicBezTo>
                    <a:pt x="7196" y="1912"/>
                    <a:pt x="7174" y="1924"/>
                    <a:pt x="7162" y="1952"/>
                  </a:cubicBezTo>
                  <a:cubicBezTo>
                    <a:pt x="6582" y="3267"/>
                    <a:pt x="6499" y="4590"/>
                    <a:pt x="6758" y="5980"/>
                  </a:cubicBezTo>
                  <a:cubicBezTo>
                    <a:pt x="6384" y="5240"/>
                    <a:pt x="5827" y="4402"/>
                    <a:pt x="5763" y="3583"/>
                  </a:cubicBezTo>
                  <a:cubicBezTo>
                    <a:pt x="5761" y="3526"/>
                    <a:pt x="5716" y="3494"/>
                    <a:pt x="5671" y="3494"/>
                  </a:cubicBezTo>
                  <a:cubicBezTo>
                    <a:pt x="5634" y="3494"/>
                    <a:pt x="5598" y="3515"/>
                    <a:pt x="5584" y="3559"/>
                  </a:cubicBezTo>
                  <a:cubicBezTo>
                    <a:pt x="5033" y="5080"/>
                    <a:pt x="4949" y="6657"/>
                    <a:pt x="5162" y="8213"/>
                  </a:cubicBezTo>
                  <a:cubicBezTo>
                    <a:pt x="4180" y="7090"/>
                    <a:pt x="2673" y="6455"/>
                    <a:pt x="2037" y="5048"/>
                  </a:cubicBezTo>
                  <a:cubicBezTo>
                    <a:pt x="2023" y="5017"/>
                    <a:pt x="1999" y="5004"/>
                    <a:pt x="1975" y="5004"/>
                  </a:cubicBezTo>
                  <a:cubicBezTo>
                    <a:pt x="1927" y="5004"/>
                    <a:pt x="1875" y="5055"/>
                    <a:pt x="1885" y="5112"/>
                  </a:cubicBezTo>
                  <a:cubicBezTo>
                    <a:pt x="2176" y="6959"/>
                    <a:pt x="2812" y="8818"/>
                    <a:pt x="3887" y="10363"/>
                  </a:cubicBezTo>
                  <a:cubicBezTo>
                    <a:pt x="3529" y="10092"/>
                    <a:pt x="3160" y="9833"/>
                    <a:pt x="2781" y="9589"/>
                  </a:cubicBezTo>
                  <a:cubicBezTo>
                    <a:pt x="1946" y="9053"/>
                    <a:pt x="910" y="8693"/>
                    <a:pt x="198" y="7993"/>
                  </a:cubicBezTo>
                  <a:cubicBezTo>
                    <a:pt x="179" y="7974"/>
                    <a:pt x="154" y="7965"/>
                    <a:pt x="129" y="7965"/>
                  </a:cubicBezTo>
                  <a:cubicBezTo>
                    <a:pt x="65" y="7965"/>
                    <a:pt x="1" y="8021"/>
                    <a:pt x="26" y="8094"/>
                  </a:cubicBezTo>
                  <a:cubicBezTo>
                    <a:pt x="658" y="9992"/>
                    <a:pt x="1784" y="11662"/>
                    <a:pt x="3234" y="13031"/>
                  </a:cubicBezTo>
                  <a:cubicBezTo>
                    <a:pt x="3971" y="13727"/>
                    <a:pt x="4780" y="14343"/>
                    <a:pt x="5634" y="14889"/>
                  </a:cubicBezTo>
                  <a:cubicBezTo>
                    <a:pt x="6330" y="15335"/>
                    <a:pt x="7286" y="16084"/>
                    <a:pt x="8160" y="16084"/>
                  </a:cubicBezTo>
                  <a:cubicBezTo>
                    <a:pt x="8182" y="16084"/>
                    <a:pt x="8203" y="16083"/>
                    <a:pt x="8225" y="16082"/>
                  </a:cubicBezTo>
                  <a:cubicBezTo>
                    <a:pt x="8227" y="16104"/>
                    <a:pt x="8237" y="16124"/>
                    <a:pt x="8251" y="16137"/>
                  </a:cubicBezTo>
                  <a:lnTo>
                    <a:pt x="8249" y="16141"/>
                  </a:lnTo>
                  <a:cubicBezTo>
                    <a:pt x="8187" y="16141"/>
                    <a:pt x="8137" y="16186"/>
                    <a:pt x="8129" y="16246"/>
                  </a:cubicBezTo>
                  <a:cubicBezTo>
                    <a:pt x="5795" y="18288"/>
                    <a:pt x="4084" y="21197"/>
                    <a:pt x="3144" y="24121"/>
                  </a:cubicBezTo>
                  <a:cubicBezTo>
                    <a:pt x="3128" y="24159"/>
                    <a:pt x="3145" y="24201"/>
                    <a:pt x="3182" y="24219"/>
                  </a:cubicBezTo>
                  <a:cubicBezTo>
                    <a:pt x="3185" y="24300"/>
                    <a:pt x="3222" y="24399"/>
                    <a:pt x="3249" y="24452"/>
                  </a:cubicBezTo>
                  <a:cubicBezTo>
                    <a:pt x="3321" y="24597"/>
                    <a:pt x="3443" y="24713"/>
                    <a:pt x="3589" y="24781"/>
                  </a:cubicBezTo>
                  <a:cubicBezTo>
                    <a:pt x="3603" y="24787"/>
                    <a:pt x="3617" y="24789"/>
                    <a:pt x="3632" y="24789"/>
                  </a:cubicBezTo>
                  <a:cubicBezTo>
                    <a:pt x="3650" y="24807"/>
                    <a:pt x="3677" y="24817"/>
                    <a:pt x="3704" y="24817"/>
                  </a:cubicBezTo>
                  <a:cubicBezTo>
                    <a:pt x="3741" y="24817"/>
                    <a:pt x="3780" y="24798"/>
                    <a:pt x="3796" y="24753"/>
                  </a:cubicBezTo>
                  <a:cubicBezTo>
                    <a:pt x="4391" y="23172"/>
                    <a:pt x="5099" y="21638"/>
                    <a:pt x="5934" y="20169"/>
                  </a:cubicBezTo>
                  <a:cubicBezTo>
                    <a:pt x="6647" y="18915"/>
                    <a:pt x="7541" y="17761"/>
                    <a:pt x="8231" y="16496"/>
                  </a:cubicBezTo>
                  <a:cubicBezTo>
                    <a:pt x="8637" y="17304"/>
                    <a:pt x="9304" y="17887"/>
                    <a:pt x="10030" y="18423"/>
                  </a:cubicBezTo>
                  <a:cubicBezTo>
                    <a:pt x="11007" y="19142"/>
                    <a:pt x="12034" y="19787"/>
                    <a:pt x="13106" y="20353"/>
                  </a:cubicBezTo>
                  <a:cubicBezTo>
                    <a:pt x="15182" y="21455"/>
                    <a:pt x="17400" y="22252"/>
                    <a:pt x="19696" y="22749"/>
                  </a:cubicBezTo>
                  <a:cubicBezTo>
                    <a:pt x="19703" y="22750"/>
                    <a:pt x="19709" y="22751"/>
                    <a:pt x="19716" y="22751"/>
                  </a:cubicBezTo>
                  <a:cubicBezTo>
                    <a:pt x="19796" y="22751"/>
                    <a:pt x="19861" y="22649"/>
                    <a:pt x="19791" y="22586"/>
                  </a:cubicBezTo>
                  <a:cubicBezTo>
                    <a:pt x="18659" y="21581"/>
                    <a:pt x="17459" y="20657"/>
                    <a:pt x="16198" y="19818"/>
                  </a:cubicBezTo>
                  <a:lnTo>
                    <a:pt x="16198" y="19818"/>
                  </a:lnTo>
                  <a:cubicBezTo>
                    <a:pt x="17971" y="20465"/>
                    <a:pt x="19858" y="20823"/>
                    <a:pt x="21725" y="21025"/>
                  </a:cubicBezTo>
                  <a:cubicBezTo>
                    <a:pt x="21728" y="21025"/>
                    <a:pt x="21730" y="21025"/>
                    <a:pt x="21733" y="21025"/>
                  </a:cubicBezTo>
                  <a:cubicBezTo>
                    <a:pt x="21815" y="21025"/>
                    <a:pt x="21828" y="20909"/>
                    <a:pt x="21767" y="20870"/>
                  </a:cubicBezTo>
                  <a:cubicBezTo>
                    <a:pt x="20604" y="20107"/>
                    <a:pt x="19376" y="19470"/>
                    <a:pt x="18079" y="18976"/>
                  </a:cubicBezTo>
                  <a:lnTo>
                    <a:pt x="18079" y="18976"/>
                  </a:lnTo>
                  <a:cubicBezTo>
                    <a:pt x="18575" y="19008"/>
                    <a:pt x="19071" y="19024"/>
                    <a:pt x="19568" y="19024"/>
                  </a:cubicBezTo>
                  <a:cubicBezTo>
                    <a:pt x="20907" y="19024"/>
                    <a:pt x="22245" y="18909"/>
                    <a:pt x="23566" y="18679"/>
                  </a:cubicBezTo>
                  <a:cubicBezTo>
                    <a:pt x="23658" y="18663"/>
                    <a:pt x="23649" y="18526"/>
                    <a:pt x="23566" y="18503"/>
                  </a:cubicBezTo>
                  <a:cubicBezTo>
                    <a:pt x="22242" y="18150"/>
                    <a:pt x="20937" y="17725"/>
                    <a:pt x="19658" y="17229"/>
                  </a:cubicBezTo>
                  <a:cubicBezTo>
                    <a:pt x="19639" y="17221"/>
                    <a:pt x="19619" y="17212"/>
                    <a:pt x="19600" y="17205"/>
                  </a:cubicBezTo>
                  <a:lnTo>
                    <a:pt x="19600" y="17205"/>
                  </a:lnTo>
                  <a:cubicBezTo>
                    <a:pt x="19780" y="17224"/>
                    <a:pt x="19960" y="17233"/>
                    <a:pt x="20141" y="17233"/>
                  </a:cubicBezTo>
                  <a:cubicBezTo>
                    <a:pt x="21582" y="17233"/>
                    <a:pt x="23034" y="16678"/>
                    <a:pt x="24397" y="16309"/>
                  </a:cubicBezTo>
                  <a:cubicBezTo>
                    <a:pt x="24477" y="16284"/>
                    <a:pt x="24477" y="16170"/>
                    <a:pt x="24397" y="16146"/>
                  </a:cubicBezTo>
                  <a:cubicBezTo>
                    <a:pt x="22853" y="15730"/>
                    <a:pt x="21271" y="15464"/>
                    <a:pt x="19676" y="15350"/>
                  </a:cubicBezTo>
                  <a:cubicBezTo>
                    <a:pt x="21301" y="14800"/>
                    <a:pt x="22905" y="14182"/>
                    <a:pt x="24561" y="13735"/>
                  </a:cubicBezTo>
                  <a:cubicBezTo>
                    <a:pt x="24672" y="13705"/>
                    <a:pt x="24636" y="13562"/>
                    <a:pt x="24536" y="13550"/>
                  </a:cubicBezTo>
                  <a:cubicBezTo>
                    <a:pt x="23506" y="13430"/>
                    <a:pt x="22470" y="13369"/>
                    <a:pt x="21434" y="13366"/>
                  </a:cubicBezTo>
                  <a:cubicBezTo>
                    <a:pt x="22774" y="12918"/>
                    <a:pt x="23968" y="12116"/>
                    <a:pt x="24891" y="11047"/>
                  </a:cubicBezTo>
                  <a:cubicBezTo>
                    <a:pt x="24929" y="11002"/>
                    <a:pt x="24909" y="10910"/>
                    <a:pt x="24842" y="10910"/>
                  </a:cubicBezTo>
                  <a:cubicBezTo>
                    <a:pt x="24839" y="10910"/>
                    <a:pt x="24837" y="10911"/>
                    <a:pt x="24835" y="10911"/>
                  </a:cubicBezTo>
                  <a:cubicBezTo>
                    <a:pt x="23608" y="11029"/>
                    <a:pt x="22365" y="11207"/>
                    <a:pt x="21175" y="11547"/>
                  </a:cubicBezTo>
                  <a:cubicBezTo>
                    <a:pt x="22490" y="10743"/>
                    <a:pt x="23769" y="9884"/>
                    <a:pt x="25013" y="8970"/>
                  </a:cubicBezTo>
                  <a:cubicBezTo>
                    <a:pt x="25091" y="8913"/>
                    <a:pt x="25050" y="8808"/>
                    <a:pt x="24963" y="8808"/>
                  </a:cubicBezTo>
                  <a:cubicBezTo>
                    <a:pt x="24958" y="8808"/>
                    <a:pt x="24952" y="8808"/>
                    <a:pt x="24947" y="8809"/>
                  </a:cubicBezTo>
                  <a:cubicBezTo>
                    <a:pt x="23485" y="9021"/>
                    <a:pt x="22039" y="9332"/>
                    <a:pt x="20619" y="9739"/>
                  </a:cubicBezTo>
                  <a:cubicBezTo>
                    <a:pt x="21783" y="8825"/>
                    <a:pt x="22877" y="7825"/>
                    <a:pt x="23892" y="6747"/>
                  </a:cubicBezTo>
                  <a:cubicBezTo>
                    <a:pt x="23940" y="6696"/>
                    <a:pt x="23902" y="6617"/>
                    <a:pt x="23838" y="6617"/>
                  </a:cubicBezTo>
                  <a:cubicBezTo>
                    <a:pt x="23832" y="6617"/>
                    <a:pt x="23825" y="6618"/>
                    <a:pt x="23818" y="6619"/>
                  </a:cubicBezTo>
                  <a:cubicBezTo>
                    <a:pt x="22042" y="7083"/>
                    <a:pt x="20244" y="7731"/>
                    <a:pt x="18665" y="8690"/>
                  </a:cubicBezTo>
                  <a:cubicBezTo>
                    <a:pt x="19054" y="8298"/>
                    <a:pt x="19442" y="7908"/>
                    <a:pt x="19828" y="7514"/>
                  </a:cubicBezTo>
                  <a:cubicBezTo>
                    <a:pt x="20315" y="7022"/>
                    <a:pt x="20797" y="6525"/>
                    <a:pt x="21222" y="5975"/>
                  </a:cubicBezTo>
                  <a:cubicBezTo>
                    <a:pt x="21774" y="5262"/>
                    <a:pt x="22255" y="4512"/>
                    <a:pt x="23010" y="3991"/>
                  </a:cubicBezTo>
                  <a:cubicBezTo>
                    <a:pt x="23069" y="3949"/>
                    <a:pt x="23046" y="3844"/>
                    <a:pt x="22978" y="3844"/>
                  </a:cubicBezTo>
                  <a:cubicBezTo>
                    <a:pt x="22970" y="3844"/>
                    <a:pt x="22960" y="3846"/>
                    <a:pt x="22950" y="3849"/>
                  </a:cubicBezTo>
                  <a:cubicBezTo>
                    <a:pt x="20987" y="4599"/>
                    <a:pt x="19083" y="5396"/>
                    <a:pt x="17296" y="6418"/>
                  </a:cubicBezTo>
                  <a:cubicBezTo>
                    <a:pt x="18208" y="5282"/>
                    <a:pt x="18489" y="3775"/>
                    <a:pt x="19456" y="2669"/>
                  </a:cubicBezTo>
                  <a:cubicBezTo>
                    <a:pt x="19507" y="2615"/>
                    <a:pt x="19462" y="2536"/>
                    <a:pt x="19401" y="2536"/>
                  </a:cubicBezTo>
                  <a:cubicBezTo>
                    <a:pt x="19389" y="2536"/>
                    <a:pt x="19376" y="2539"/>
                    <a:pt x="19363" y="2546"/>
                  </a:cubicBezTo>
                  <a:cubicBezTo>
                    <a:pt x="17645" y="3409"/>
                    <a:pt x="16117" y="4574"/>
                    <a:pt x="14862" y="6019"/>
                  </a:cubicBezTo>
                  <a:cubicBezTo>
                    <a:pt x="14990" y="5759"/>
                    <a:pt x="15118" y="5499"/>
                    <a:pt x="15245" y="5238"/>
                  </a:cubicBezTo>
                  <a:cubicBezTo>
                    <a:pt x="15913" y="3864"/>
                    <a:pt x="16240" y="2274"/>
                    <a:pt x="17200" y="1064"/>
                  </a:cubicBezTo>
                  <a:cubicBezTo>
                    <a:pt x="17241" y="1012"/>
                    <a:pt x="17205" y="927"/>
                    <a:pt x="17147" y="927"/>
                  </a:cubicBezTo>
                  <a:cubicBezTo>
                    <a:pt x="17135" y="927"/>
                    <a:pt x="17121" y="931"/>
                    <a:pt x="17106" y="941"/>
                  </a:cubicBezTo>
                  <a:cubicBezTo>
                    <a:pt x="15310" y="2198"/>
                    <a:pt x="13664" y="3796"/>
                    <a:pt x="12360" y="5623"/>
                  </a:cubicBezTo>
                  <a:cubicBezTo>
                    <a:pt x="12827" y="3797"/>
                    <a:pt x="13202" y="1949"/>
                    <a:pt x="13587" y="106"/>
                  </a:cubicBezTo>
                  <a:cubicBezTo>
                    <a:pt x="13599" y="49"/>
                    <a:pt x="13554" y="1"/>
                    <a:pt x="13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2"/>
            <p:cNvSpPr/>
            <p:nvPr/>
          </p:nvSpPr>
          <p:spPr>
            <a:xfrm rot="7207644">
              <a:off x="9465954" y="1494472"/>
              <a:ext cx="197702" cy="191883"/>
            </a:xfrm>
            <a:custGeom>
              <a:avLst/>
              <a:gdLst/>
              <a:ahLst/>
              <a:cxnLst/>
              <a:rect l="l" t="t" r="r" b="b"/>
              <a:pathLst>
                <a:path w="7956" h="7629" extrusionOk="0">
                  <a:moveTo>
                    <a:pt x="245" y="267"/>
                  </a:moveTo>
                  <a:lnTo>
                    <a:pt x="278" y="295"/>
                  </a:lnTo>
                  <a:cubicBezTo>
                    <a:pt x="2640" y="2829"/>
                    <a:pt x="5462" y="4887"/>
                    <a:pt x="7765" y="7482"/>
                  </a:cubicBezTo>
                  <a:lnTo>
                    <a:pt x="7685" y="7450"/>
                  </a:lnTo>
                  <a:cubicBezTo>
                    <a:pt x="6320" y="6490"/>
                    <a:pt x="5054" y="5320"/>
                    <a:pt x="3819" y="4206"/>
                  </a:cubicBezTo>
                  <a:cubicBezTo>
                    <a:pt x="3219" y="3665"/>
                    <a:pt x="2633" y="3109"/>
                    <a:pt x="2070" y="2529"/>
                  </a:cubicBezTo>
                  <a:cubicBezTo>
                    <a:pt x="1422" y="1859"/>
                    <a:pt x="627" y="1130"/>
                    <a:pt x="245" y="267"/>
                  </a:cubicBezTo>
                  <a:close/>
                  <a:moveTo>
                    <a:pt x="44" y="0"/>
                  </a:moveTo>
                  <a:cubicBezTo>
                    <a:pt x="32" y="0"/>
                    <a:pt x="20" y="17"/>
                    <a:pt x="31" y="30"/>
                  </a:cubicBezTo>
                  <a:cubicBezTo>
                    <a:pt x="39" y="38"/>
                    <a:pt x="47" y="46"/>
                    <a:pt x="55" y="55"/>
                  </a:cubicBezTo>
                  <a:cubicBezTo>
                    <a:pt x="35" y="60"/>
                    <a:pt x="21" y="84"/>
                    <a:pt x="41" y="102"/>
                  </a:cubicBezTo>
                  <a:cubicBezTo>
                    <a:pt x="74" y="128"/>
                    <a:pt x="107" y="155"/>
                    <a:pt x="141" y="183"/>
                  </a:cubicBezTo>
                  <a:cubicBezTo>
                    <a:pt x="134" y="191"/>
                    <a:pt x="133" y="203"/>
                    <a:pt x="138" y="214"/>
                  </a:cubicBezTo>
                  <a:cubicBezTo>
                    <a:pt x="417" y="904"/>
                    <a:pt x="959" y="1458"/>
                    <a:pt x="1456" y="2001"/>
                  </a:cubicBezTo>
                  <a:cubicBezTo>
                    <a:pt x="2121" y="2730"/>
                    <a:pt x="2830" y="3418"/>
                    <a:pt x="3561" y="4081"/>
                  </a:cubicBezTo>
                  <a:cubicBezTo>
                    <a:pt x="4808" y="5215"/>
                    <a:pt x="6102" y="6451"/>
                    <a:pt x="7522" y="7387"/>
                  </a:cubicBezTo>
                  <a:cubicBezTo>
                    <a:pt x="5908" y="6726"/>
                    <a:pt x="4652" y="5508"/>
                    <a:pt x="3389" y="4325"/>
                  </a:cubicBezTo>
                  <a:cubicBezTo>
                    <a:pt x="2096" y="3113"/>
                    <a:pt x="911" y="1798"/>
                    <a:pt x="86" y="218"/>
                  </a:cubicBezTo>
                  <a:cubicBezTo>
                    <a:pt x="78" y="204"/>
                    <a:pt x="67" y="198"/>
                    <a:pt x="55" y="198"/>
                  </a:cubicBezTo>
                  <a:cubicBezTo>
                    <a:pt x="28" y="198"/>
                    <a:pt x="1" y="226"/>
                    <a:pt x="17" y="258"/>
                  </a:cubicBezTo>
                  <a:cubicBezTo>
                    <a:pt x="877" y="1921"/>
                    <a:pt x="2156" y="3282"/>
                    <a:pt x="3521" y="4544"/>
                  </a:cubicBezTo>
                  <a:cubicBezTo>
                    <a:pt x="4792" y="5716"/>
                    <a:pt x="6035" y="6902"/>
                    <a:pt x="7683" y="7491"/>
                  </a:cubicBezTo>
                  <a:cubicBezTo>
                    <a:pt x="7741" y="7527"/>
                    <a:pt x="7798" y="7564"/>
                    <a:pt x="7855" y="7600"/>
                  </a:cubicBezTo>
                  <a:cubicBezTo>
                    <a:pt x="7857" y="7601"/>
                    <a:pt x="7859" y="7602"/>
                    <a:pt x="7861" y="7602"/>
                  </a:cubicBezTo>
                  <a:cubicBezTo>
                    <a:pt x="7865" y="7602"/>
                    <a:pt x="7868" y="7600"/>
                    <a:pt x="7870" y="7596"/>
                  </a:cubicBezTo>
                  <a:lnTo>
                    <a:pt x="7890" y="7618"/>
                  </a:lnTo>
                  <a:cubicBezTo>
                    <a:pt x="7897" y="7625"/>
                    <a:pt x="7905" y="7629"/>
                    <a:pt x="7912" y="7629"/>
                  </a:cubicBezTo>
                  <a:cubicBezTo>
                    <a:pt x="7935" y="7629"/>
                    <a:pt x="7956" y="7597"/>
                    <a:pt x="7935" y="7574"/>
                  </a:cubicBezTo>
                  <a:cubicBezTo>
                    <a:pt x="5706" y="4985"/>
                    <a:pt x="2948" y="2930"/>
                    <a:pt x="546" y="511"/>
                  </a:cubicBezTo>
                  <a:lnTo>
                    <a:pt x="546" y="511"/>
                  </a:lnTo>
                  <a:cubicBezTo>
                    <a:pt x="1852" y="1569"/>
                    <a:pt x="3173" y="2607"/>
                    <a:pt x="4485" y="3658"/>
                  </a:cubicBezTo>
                  <a:cubicBezTo>
                    <a:pt x="5782" y="4696"/>
                    <a:pt x="7015" y="5772"/>
                    <a:pt x="7771" y="7280"/>
                  </a:cubicBezTo>
                  <a:cubicBezTo>
                    <a:pt x="7777" y="7291"/>
                    <a:pt x="7785" y="7295"/>
                    <a:pt x="7794" y="7295"/>
                  </a:cubicBezTo>
                  <a:cubicBezTo>
                    <a:pt x="7813" y="7295"/>
                    <a:pt x="7832" y="7274"/>
                    <a:pt x="7822" y="7251"/>
                  </a:cubicBezTo>
                  <a:cubicBezTo>
                    <a:pt x="7170" y="5792"/>
                    <a:pt x="5948" y="4739"/>
                    <a:pt x="4728" y="3756"/>
                  </a:cubicBezTo>
                  <a:cubicBezTo>
                    <a:pt x="3220" y="2543"/>
                    <a:pt x="1712" y="1330"/>
                    <a:pt x="185" y="139"/>
                  </a:cubicBezTo>
                  <a:cubicBezTo>
                    <a:pt x="142" y="94"/>
                    <a:pt x="98" y="51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2"/>
            <p:cNvSpPr/>
            <p:nvPr/>
          </p:nvSpPr>
          <p:spPr>
            <a:xfrm rot="7207644">
              <a:off x="9573620" y="1543528"/>
              <a:ext cx="111623" cy="175359"/>
            </a:xfrm>
            <a:custGeom>
              <a:avLst/>
              <a:gdLst/>
              <a:ahLst/>
              <a:cxnLst/>
              <a:rect l="l" t="t" r="r" b="b"/>
              <a:pathLst>
                <a:path w="4492" h="6972" extrusionOk="0">
                  <a:moveTo>
                    <a:pt x="164" y="457"/>
                  </a:moveTo>
                  <a:cubicBezTo>
                    <a:pt x="1371" y="2534"/>
                    <a:pt x="2653" y="4561"/>
                    <a:pt x="4014" y="6541"/>
                  </a:cubicBezTo>
                  <a:cubicBezTo>
                    <a:pt x="2152" y="4933"/>
                    <a:pt x="834" y="2826"/>
                    <a:pt x="164" y="457"/>
                  </a:cubicBezTo>
                  <a:close/>
                  <a:moveTo>
                    <a:pt x="26" y="1"/>
                  </a:moveTo>
                  <a:cubicBezTo>
                    <a:pt x="14" y="1"/>
                    <a:pt x="1" y="11"/>
                    <a:pt x="5" y="26"/>
                  </a:cubicBezTo>
                  <a:cubicBezTo>
                    <a:pt x="20" y="94"/>
                    <a:pt x="38" y="162"/>
                    <a:pt x="54" y="229"/>
                  </a:cubicBezTo>
                  <a:cubicBezTo>
                    <a:pt x="46" y="242"/>
                    <a:pt x="46" y="260"/>
                    <a:pt x="54" y="273"/>
                  </a:cubicBezTo>
                  <a:lnTo>
                    <a:pt x="72" y="302"/>
                  </a:lnTo>
                  <a:cubicBezTo>
                    <a:pt x="698" y="2847"/>
                    <a:pt x="2148" y="5103"/>
                    <a:pt x="4168" y="6766"/>
                  </a:cubicBezTo>
                  <a:cubicBezTo>
                    <a:pt x="4178" y="6781"/>
                    <a:pt x="4187" y="6794"/>
                    <a:pt x="4196" y="6809"/>
                  </a:cubicBezTo>
                  <a:cubicBezTo>
                    <a:pt x="4201" y="6815"/>
                    <a:pt x="4207" y="6818"/>
                    <a:pt x="4214" y="6818"/>
                  </a:cubicBezTo>
                  <a:cubicBezTo>
                    <a:pt x="4218" y="6818"/>
                    <a:pt x="4222" y="6817"/>
                    <a:pt x="4226" y="6814"/>
                  </a:cubicBezTo>
                  <a:cubicBezTo>
                    <a:pt x="4287" y="6865"/>
                    <a:pt x="4347" y="6914"/>
                    <a:pt x="4408" y="6964"/>
                  </a:cubicBezTo>
                  <a:cubicBezTo>
                    <a:pt x="4416" y="6970"/>
                    <a:pt x="4425" y="6972"/>
                    <a:pt x="4433" y="6972"/>
                  </a:cubicBezTo>
                  <a:cubicBezTo>
                    <a:pt x="4465" y="6972"/>
                    <a:pt x="4492" y="6935"/>
                    <a:pt x="4462" y="6912"/>
                  </a:cubicBezTo>
                  <a:cubicBezTo>
                    <a:pt x="4354" y="6826"/>
                    <a:pt x="4247" y="6738"/>
                    <a:pt x="4142" y="6649"/>
                  </a:cubicBezTo>
                  <a:cubicBezTo>
                    <a:pt x="3482" y="5664"/>
                    <a:pt x="2832" y="4671"/>
                    <a:pt x="2201" y="3667"/>
                  </a:cubicBezTo>
                  <a:cubicBezTo>
                    <a:pt x="1675" y="2828"/>
                    <a:pt x="1220" y="1891"/>
                    <a:pt x="668" y="1056"/>
                  </a:cubicBezTo>
                  <a:lnTo>
                    <a:pt x="668" y="1056"/>
                  </a:lnTo>
                  <a:cubicBezTo>
                    <a:pt x="720" y="1115"/>
                    <a:pt x="770" y="1172"/>
                    <a:pt x="818" y="1229"/>
                  </a:cubicBezTo>
                  <a:cubicBezTo>
                    <a:pt x="1130" y="1601"/>
                    <a:pt x="1452" y="1967"/>
                    <a:pt x="1765" y="2339"/>
                  </a:cubicBezTo>
                  <a:cubicBezTo>
                    <a:pt x="2489" y="3200"/>
                    <a:pt x="3160" y="4090"/>
                    <a:pt x="3635" y="5114"/>
                  </a:cubicBezTo>
                  <a:cubicBezTo>
                    <a:pt x="3642" y="5129"/>
                    <a:pt x="3653" y="5135"/>
                    <a:pt x="3665" y="5135"/>
                  </a:cubicBezTo>
                  <a:cubicBezTo>
                    <a:pt x="3690" y="5135"/>
                    <a:pt x="3718" y="5106"/>
                    <a:pt x="3703" y="5075"/>
                  </a:cubicBezTo>
                  <a:cubicBezTo>
                    <a:pt x="2856" y="3222"/>
                    <a:pt x="1351" y="1828"/>
                    <a:pt x="134" y="228"/>
                  </a:cubicBezTo>
                  <a:cubicBezTo>
                    <a:pt x="125" y="214"/>
                    <a:pt x="112" y="208"/>
                    <a:pt x="96" y="208"/>
                  </a:cubicBezTo>
                  <a:cubicBezTo>
                    <a:pt x="80" y="144"/>
                    <a:pt x="61" y="80"/>
                    <a:pt x="45" y="16"/>
                  </a:cubicBezTo>
                  <a:cubicBezTo>
                    <a:pt x="42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2"/>
            <p:cNvSpPr/>
            <p:nvPr/>
          </p:nvSpPr>
          <p:spPr>
            <a:xfrm rot="7207644">
              <a:off x="9560730" y="1532934"/>
              <a:ext cx="72361" cy="278406"/>
            </a:xfrm>
            <a:custGeom>
              <a:avLst/>
              <a:gdLst/>
              <a:ahLst/>
              <a:cxnLst/>
              <a:rect l="l" t="t" r="r" b="b"/>
              <a:pathLst>
                <a:path w="2912" h="11069" extrusionOk="0">
                  <a:moveTo>
                    <a:pt x="486" y="643"/>
                  </a:moveTo>
                  <a:cubicBezTo>
                    <a:pt x="489" y="1671"/>
                    <a:pt x="537" y="2699"/>
                    <a:pt x="789" y="3702"/>
                  </a:cubicBezTo>
                  <a:cubicBezTo>
                    <a:pt x="1088" y="4885"/>
                    <a:pt x="1601" y="6004"/>
                    <a:pt x="1964" y="7166"/>
                  </a:cubicBezTo>
                  <a:cubicBezTo>
                    <a:pt x="2312" y="8281"/>
                    <a:pt x="2544" y="9468"/>
                    <a:pt x="2685" y="10624"/>
                  </a:cubicBezTo>
                  <a:cubicBezTo>
                    <a:pt x="2699" y="10733"/>
                    <a:pt x="2759" y="10851"/>
                    <a:pt x="2758" y="10851"/>
                  </a:cubicBezTo>
                  <a:cubicBezTo>
                    <a:pt x="2757" y="10851"/>
                    <a:pt x="2721" y="10783"/>
                    <a:pt x="2603" y="10590"/>
                  </a:cubicBezTo>
                  <a:cubicBezTo>
                    <a:pt x="2463" y="10360"/>
                    <a:pt x="2327" y="10130"/>
                    <a:pt x="2205" y="9890"/>
                  </a:cubicBezTo>
                  <a:cubicBezTo>
                    <a:pt x="1877" y="9242"/>
                    <a:pt x="1652" y="8551"/>
                    <a:pt x="1418" y="7867"/>
                  </a:cubicBezTo>
                  <a:cubicBezTo>
                    <a:pt x="1005" y="6653"/>
                    <a:pt x="602" y="5427"/>
                    <a:pt x="400" y="4159"/>
                  </a:cubicBezTo>
                  <a:cubicBezTo>
                    <a:pt x="284" y="3436"/>
                    <a:pt x="233" y="2704"/>
                    <a:pt x="278" y="1973"/>
                  </a:cubicBezTo>
                  <a:cubicBezTo>
                    <a:pt x="304" y="1569"/>
                    <a:pt x="344" y="1155"/>
                    <a:pt x="452" y="764"/>
                  </a:cubicBezTo>
                  <a:cubicBezTo>
                    <a:pt x="465" y="716"/>
                    <a:pt x="476" y="677"/>
                    <a:pt x="486" y="643"/>
                  </a:cubicBezTo>
                  <a:close/>
                  <a:moveTo>
                    <a:pt x="507" y="1"/>
                  </a:moveTo>
                  <a:cubicBezTo>
                    <a:pt x="497" y="1"/>
                    <a:pt x="488" y="7"/>
                    <a:pt x="488" y="20"/>
                  </a:cubicBezTo>
                  <a:cubicBezTo>
                    <a:pt x="488" y="133"/>
                    <a:pt x="486" y="246"/>
                    <a:pt x="486" y="361"/>
                  </a:cubicBezTo>
                  <a:cubicBezTo>
                    <a:pt x="484" y="370"/>
                    <a:pt x="482" y="381"/>
                    <a:pt x="478" y="392"/>
                  </a:cubicBezTo>
                  <a:cubicBezTo>
                    <a:pt x="469" y="365"/>
                    <a:pt x="458" y="340"/>
                    <a:pt x="449" y="313"/>
                  </a:cubicBezTo>
                  <a:cubicBezTo>
                    <a:pt x="446" y="306"/>
                    <a:pt x="440" y="303"/>
                    <a:pt x="435" y="303"/>
                  </a:cubicBezTo>
                  <a:cubicBezTo>
                    <a:pt x="426" y="303"/>
                    <a:pt x="418" y="310"/>
                    <a:pt x="421" y="321"/>
                  </a:cubicBezTo>
                  <a:cubicBezTo>
                    <a:pt x="434" y="364"/>
                    <a:pt x="450" y="406"/>
                    <a:pt x="464" y="450"/>
                  </a:cubicBezTo>
                  <a:cubicBezTo>
                    <a:pt x="1" y="2219"/>
                    <a:pt x="208" y="4037"/>
                    <a:pt x="689" y="5786"/>
                  </a:cubicBezTo>
                  <a:cubicBezTo>
                    <a:pt x="1186" y="7601"/>
                    <a:pt x="1769" y="9508"/>
                    <a:pt x="2861" y="11061"/>
                  </a:cubicBezTo>
                  <a:cubicBezTo>
                    <a:pt x="2867" y="11066"/>
                    <a:pt x="2873" y="11069"/>
                    <a:pt x="2880" y="11069"/>
                  </a:cubicBezTo>
                  <a:cubicBezTo>
                    <a:pt x="2896" y="11069"/>
                    <a:pt x="2911" y="11053"/>
                    <a:pt x="2905" y="11034"/>
                  </a:cubicBezTo>
                  <a:cubicBezTo>
                    <a:pt x="2535" y="10219"/>
                    <a:pt x="2551" y="9304"/>
                    <a:pt x="2368" y="8440"/>
                  </a:cubicBezTo>
                  <a:cubicBezTo>
                    <a:pt x="2175" y="7523"/>
                    <a:pt x="1873" y="6634"/>
                    <a:pt x="1554" y="5756"/>
                  </a:cubicBezTo>
                  <a:cubicBezTo>
                    <a:pt x="1260" y="4946"/>
                    <a:pt x="945" y="4141"/>
                    <a:pt x="770" y="3294"/>
                  </a:cubicBezTo>
                  <a:cubicBezTo>
                    <a:pt x="593" y="2430"/>
                    <a:pt x="554" y="1548"/>
                    <a:pt x="537" y="668"/>
                  </a:cubicBezTo>
                  <a:lnTo>
                    <a:pt x="537" y="668"/>
                  </a:lnTo>
                  <a:cubicBezTo>
                    <a:pt x="557" y="724"/>
                    <a:pt x="577" y="779"/>
                    <a:pt x="598" y="833"/>
                  </a:cubicBezTo>
                  <a:cubicBezTo>
                    <a:pt x="856" y="2819"/>
                    <a:pt x="1337" y="4834"/>
                    <a:pt x="2663" y="6394"/>
                  </a:cubicBezTo>
                  <a:cubicBezTo>
                    <a:pt x="2670" y="6402"/>
                    <a:pt x="2678" y="6406"/>
                    <a:pt x="2685" y="6406"/>
                  </a:cubicBezTo>
                  <a:cubicBezTo>
                    <a:pt x="2710" y="6406"/>
                    <a:pt x="2732" y="6372"/>
                    <a:pt x="2711" y="6346"/>
                  </a:cubicBezTo>
                  <a:cubicBezTo>
                    <a:pt x="1488" y="4849"/>
                    <a:pt x="993" y="3014"/>
                    <a:pt x="718" y="1144"/>
                  </a:cubicBezTo>
                  <a:lnTo>
                    <a:pt x="718" y="1144"/>
                  </a:lnTo>
                  <a:cubicBezTo>
                    <a:pt x="1265" y="2487"/>
                    <a:pt x="2039" y="3734"/>
                    <a:pt x="2531" y="5103"/>
                  </a:cubicBezTo>
                  <a:cubicBezTo>
                    <a:pt x="2537" y="5122"/>
                    <a:pt x="2552" y="5130"/>
                    <a:pt x="2568" y="5130"/>
                  </a:cubicBezTo>
                  <a:cubicBezTo>
                    <a:pt x="2590" y="5130"/>
                    <a:pt x="2612" y="5112"/>
                    <a:pt x="2604" y="5083"/>
                  </a:cubicBezTo>
                  <a:cubicBezTo>
                    <a:pt x="2156" y="3614"/>
                    <a:pt x="1292" y="2316"/>
                    <a:pt x="685" y="908"/>
                  </a:cubicBezTo>
                  <a:cubicBezTo>
                    <a:pt x="654" y="681"/>
                    <a:pt x="626" y="453"/>
                    <a:pt x="600" y="225"/>
                  </a:cubicBezTo>
                  <a:cubicBezTo>
                    <a:pt x="599" y="203"/>
                    <a:pt x="581" y="189"/>
                    <a:pt x="562" y="189"/>
                  </a:cubicBezTo>
                  <a:cubicBezTo>
                    <a:pt x="549" y="189"/>
                    <a:pt x="536" y="196"/>
                    <a:pt x="529" y="210"/>
                  </a:cubicBezTo>
                  <a:cubicBezTo>
                    <a:pt x="529" y="146"/>
                    <a:pt x="528" y="84"/>
                    <a:pt x="526" y="20"/>
                  </a:cubicBezTo>
                  <a:cubicBezTo>
                    <a:pt x="526" y="7"/>
                    <a:pt x="517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2"/>
            <p:cNvSpPr/>
            <p:nvPr/>
          </p:nvSpPr>
          <p:spPr>
            <a:xfrm rot="7207644">
              <a:off x="9336275" y="1678015"/>
              <a:ext cx="362353" cy="398581"/>
            </a:xfrm>
            <a:custGeom>
              <a:avLst/>
              <a:gdLst/>
              <a:ahLst/>
              <a:cxnLst/>
              <a:rect l="l" t="t" r="r" b="b"/>
              <a:pathLst>
                <a:path w="14582" h="15847" extrusionOk="0">
                  <a:moveTo>
                    <a:pt x="13686" y="4750"/>
                  </a:moveTo>
                  <a:lnTo>
                    <a:pt x="13686" y="4750"/>
                  </a:lnTo>
                  <a:cubicBezTo>
                    <a:pt x="11776" y="6749"/>
                    <a:pt x="9572" y="8468"/>
                    <a:pt x="7553" y="10353"/>
                  </a:cubicBezTo>
                  <a:cubicBezTo>
                    <a:pt x="5595" y="12182"/>
                    <a:pt x="3610" y="13967"/>
                    <a:pt x="1273" y="15284"/>
                  </a:cubicBezTo>
                  <a:cubicBezTo>
                    <a:pt x="1517" y="15098"/>
                    <a:pt x="1751" y="14897"/>
                    <a:pt x="1985" y="14710"/>
                  </a:cubicBezTo>
                  <a:cubicBezTo>
                    <a:pt x="2613" y="14209"/>
                    <a:pt x="3230" y="13693"/>
                    <a:pt x="3841" y="13169"/>
                  </a:cubicBezTo>
                  <a:cubicBezTo>
                    <a:pt x="5028" y="12152"/>
                    <a:pt x="6188" y="11106"/>
                    <a:pt x="7346" y="10056"/>
                  </a:cubicBezTo>
                  <a:cubicBezTo>
                    <a:pt x="9388" y="8201"/>
                    <a:pt x="11400" y="6298"/>
                    <a:pt x="13686" y="4750"/>
                  </a:cubicBezTo>
                  <a:close/>
                  <a:moveTo>
                    <a:pt x="2689" y="483"/>
                  </a:moveTo>
                  <a:lnTo>
                    <a:pt x="2689" y="483"/>
                  </a:lnTo>
                  <a:cubicBezTo>
                    <a:pt x="2085" y="3099"/>
                    <a:pt x="2273" y="5764"/>
                    <a:pt x="1786" y="8389"/>
                  </a:cubicBezTo>
                  <a:cubicBezTo>
                    <a:pt x="1350" y="10739"/>
                    <a:pt x="470" y="12995"/>
                    <a:pt x="398" y="15400"/>
                  </a:cubicBezTo>
                  <a:cubicBezTo>
                    <a:pt x="252" y="14809"/>
                    <a:pt x="324" y="14167"/>
                    <a:pt x="352" y="13567"/>
                  </a:cubicBezTo>
                  <a:cubicBezTo>
                    <a:pt x="383" y="12895"/>
                    <a:pt x="428" y="12224"/>
                    <a:pt x="482" y="11554"/>
                  </a:cubicBezTo>
                  <a:cubicBezTo>
                    <a:pt x="582" y="10308"/>
                    <a:pt x="717" y="9065"/>
                    <a:pt x="866" y="7825"/>
                  </a:cubicBezTo>
                  <a:cubicBezTo>
                    <a:pt x="1022" y="6513"/>
                    <a:pt x="1130" y="5172"/>
                    <a:pt x="1405" y="3880"/>
                  </a:cubicBezTo>
                  <a:cubicBezTo>
                    <a:pt x="1658" y="2685"/>
                    <a:pt x="2165" y="1580"/>
                    <a:pt x="2689" y="483"/>
                  </a:cubicBezTo>
                  <a:close/>
                  <a:moveTo>
                    <a:pt x="2878" y="1"/>
                  </a:moveTo>
                  <a:cubicBezTo>
                    <a:pt x="2870" y="1"/>
                    <a:pt x="2863" y="5"/>
                    <a:pt x="2858" y="14"/>
                  </a:cubicBezTo>
                  <a:cubicBezTo>
                    <a:pt x="2233" y="1245"/>
                    <a:pt x="1629" y="2503"/>
                    <a:pt x="1337" y="3861"/>
                  </a:cubicBezTo>
                  <a:cubicBezTo>
                    <a:pt x="1058" y="5160"/>
                    <a:pt x="951" y="6507"/>
                    <a:pt x="793" y="7825"/>
                  </a:cubicBezTo>
                  <a:cubicBezTo>
                    <a:pt x="622" y="9257"/>
                    <a:pt x="464" y="10691"/>
                    <a:pt x="359" y="12128"/>
                  </a:cubicBezTo>
                  <a:cubicBezTo>
                    <a:pt x="280" y="13214"/>
                    <a:pt x="0" y="14589"/>
                    <a:pt x="390" y="15652"/>
                  </a:cubicBezTo>
                  <a:lnTo>
                    <a:pt x="390" y="15681"/>
                  </a:lnTo>
                  <a:cubicBezTo>
                    <a:pt x="390" y="15698"/>
                    <a:pt x="400" y="15713"/>
                    <a:pt x="418" y="15717"/>
                  </a:cubicBezTo>
                  <a:cubicBezTo>
                    <a:pt x="432" y="15754"/>
                    <a:pt x="444" y="15790"/>
                    <a:pt x="460" y="15826"/>
                  </a:cubicBezTo>
                  <a:cubicBezTo>
                    <a:pt x="467" y="15841"/>
                    <a:pt x="478" y="15846"/>
                    <a:pt x="490" y="15846"/>
                  </a:cubicBezTo>
                  <a:cubicBezTo>
                    <a:pt x="515" y="15846"/>
                    <a:pt x="542" y="15818"/>
                    <a:pt x="529" y="15786"/>
                  </a:cubicBezTo>
                  <a:cubicBezTo>
                    <a:pt x="525" y="15777"/>
                    <a:pt x="522" y="15769"/>
                    <a:pt x="518" y="15760"/>
                  </a:cubicBezTo>
                  <a:cubicBezTo>
                    <a:pt x="701" y="15672"/>
                    <a:pt x="875" y="15569"/>
                    <a:pt x="1042" y="15452"/>
                  </a:cubicBezTo>
                  <a:cubicBezTo>
                    <a:pt x="3442" y="14229"/>
                    <a:pt x="5455" y="12399"/>
                    <a:pt x="7412" y="10576"/>
                  </a:cubicBezTo>
                  <a:cubicBezTo>
                    <a:pt x="9564" y="8573"/>
                    <a:pt x="11921" y="6747"/>
                    <a:pt x="13931" y="4600"/>
                  </a:cubicBezTo>
                  <a:cubicBezTo>
                    <a:pt x="13936" y="4594"/>
                    <a:pt x="13938" y="4587"/>
                    <a:pt x="13938" y="4580"/>
                  </a:cubicBezTo>
                  <a:cubicBezTo>
                    <a:pt x="14139" y="4447"/>
                    <a:pt x="14342" y="4318"/>
                    <a:pt x="14549" y="4189"/>
                  </a:cubicBezTo>
                  <a:cubicBezTo>
                    <a:pt x="14581" y="4170"/>
                    <a:pt x="14561" y="4124"/>
                    <a:pt x="14530" y="4124"/>
                  </a:cubicBezTo>
                  <a:cubicBezTo>
                    <a:pt x="14525" y="4124"/>
                    <a:pt x="14519" y="4126"/>
                    <a:pt x="14513" y="4129"/>
                  </a:cubicBezTo>
                  <a:cubicBezTo>
                    <a:pt x="12004" y="5632"/>
                    <a:pt x="9865" y="7661"/>
                    <a:pt x="7711" y="9619"/>
                  </a:cubicBezTo>
                  <a:cubicBezTo>
                    <a:pt x="6590" y="10636"/>
                    <a:pt x="5468" y="11656"/>
                    <a:pt x="4325" y="12650"/>
                  </a:cubicBezTo>
                  <a:cubicBezTo>
                    <a:pt x="3718" y="13178"/>
                    <a:pt x="3104" y="13698"/>
                    <a:pt x="2484" y="14210"/>
                  </a:cubicBezTo>
                  <a:cubicBezTo>
                    <a:pt x="1883" y="14702"/>
                    <a:pt x="1271" y="15293"/>
                    <a:pt x="583" y="15664"/>
                  </a:cubicBezTo>
                  <a:cubicBezTo>
                    <a:pt x="4644" y="11187"/>
                    <a:pt x="9314" y="7302"/>
                    <a:pt x="14454" y="4123"/>
                  </a:cubicBezTo>
                  <a:cubicBezTo>
                    <a:pt x="14484" y="4104"/>
                    <a:pt x="14466" y="4062"/>
                    <a:pt x="14438" y="4062"/>
                  </a:cubicBezTo>
                  <a:cubicBezTo>
                    <a:pt x="14432" y="4062"/>
                    <a:pt x="14426" y="4063"/>
                    <a:pt x="14421" y="4067"/>
                  </a:cubicBezTo>
                  <a:cubicBezTo>
                    <a:pt x="9250" y="7270"/>
                    <a:pt x="4537" y="11144"/>
                    <a:pt x="504" y="15704"/>
                  </a:cubicBezTo>
                  <a:cubicBezTo>
                    <a:pt x="503" y="15705"/>
                    <a:pt x="504" y="15706"/>
                    <a:pt x="503" y="15706"/>
                  </a:cubicBezTo>
                  <a:lnTo>
                    <a:pt x="496" y="15710"/>
                  </a:lnTo>
                  <a:cubicBezTo>
                    <a:pt x="490" y="15694"/>
                    <a:pt x="484" y="15678"/>
                    <a:pt x="479" y="15662"/>
                  </a:cubicBezTo>
                  <a:cubicBezTo>
                    <a:pt x="496" y="13077"/>
                    <a:pt x="1494" y="10673"/>
                    <a:pt x="1922" y="8152"/>
                  </a:cubicBezTo>
                  <a:cubicBezTo>
                    <a:pt x="2129" y="6935"/>
                    <a:pt x="2147" y="5703"/>
                    <a:pt x="2209" y="4472"/>
                  </a:cubicBezTo>
                  <a:cubicBezTo>
                    <a:pt x="2278" y="3065"/>
                    <a:pt x="2472" y="1668"/>
                    <a:pt x="2784" y="294"/>
                  </a:cubicBezTo>
                  <a:cubicBezTo>
                    <a:pt x="2784" y="291"/>
                    <a:pt x="2782" y="290"/>
                    <a:pt x="2782" y="287"/>
                  </a:cubicBezTo>
                  <a:lnTo>
                    <a:pt x="2902" y="38"/>
                  </a:lnTo>
                  <a:cubicBezTo>
                    <a:pt x="2911" y="19"/>
                    <a:pt x="2894" y="1"/>
                    <a:pt x="2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2"/>
            <p:cNvSpPr/>
            <p:nvPr/>
          </p:nvSpPr>
          <p:spPr>
            <a:xfrm rot="7207644">
              <a:off x="9206966" y="1765408"/>
              <a:ext cx="390309" cy="174025"/>
            </a:xfrm>
            <a:custGeom>
              <a:avLst/>
              <a:gdLst/>
              <a:ahLst/>
              <a:cxnLst/>
              <a:rect l="l" t="t" r="r" b="b"/>
              <a:pathLst>
                <a:path w="15707" h="6919" extrusionOk="0">
                  <a:moveTo>
                    <a:pt x="15367" y="171"/>
                  </a:moveTo>
                  <a:lnTo>
                    <a:pt x="15367" y="171"/>
                  </a:lnTo>
                  <a:cubicBezTo>
                    <a:pt x="11130" y="2272"/>
                    <a:pt x="6817" y="4180"/>
                    <a:pt x="2431" y="5935"/>
                  </a:cubicBezTo>
                  <a:cubicBezTo>
                    <a:pt x="6545" y="3597"/>
                    <a:pt x="10876" y="1668"/>
                    <a:pt x="15367" y="171"/>
                  </a:cubicBezTo>
                  <a:close/>
                  <a:moveTo>
                    <a:pt x="15669" y="0"/>
                  </a:moveTo>
                  <a:cubicBezTo>
                    <a:pt x="15666" y="0"/>
                    <a:pt x="15662" y="1"/>
                    <a:pt x="15659" y="2"/>
                  </a:cubicBezTo>
                  <a:cubicBezTo>
                    <a:pt x="10984" y="1493"/>
                    <a:pt x="6494" y="3504"/>
                    <a:pt x="2271" y="6001"/>
                  </a:cubicBezTo>
                  <a:cubicBezTo>
                    <a:pt x="1521" y="6299"/>
                    <a:pt x="770" y="6594"/>
                    <a:pt x="18" y="6885"/>
                  </a:cubicBezTo>
                  <a:cubicBezTo>
                    <a:pt x="0" y="6892"/>
                    <a:pt x="5" y="6918"/>
                    <a:pt x="20" y="6918"/>
                  </a:cubicBezTo>
                  <a:cubicBezTo>
                    <a:pt x="22" y="6918"/>
                    <a:pt x="24" y="6918"/>
                    <a:pt x="26" y="6917"/>
                  </a:cubicBezTo>
                  <a:cubicBezTo>
                    <a:pt x="5370" y="4971"/>
                    <a:pt x="10602" y="2672"/>
                    <a:pt x="15673" y="102"/>
                  </a:cubicBezTo>
                  <a:cubicBezTo>
                    <a:pt x="15689" y="94"/>
                    <a:pt x="15696" y="74"/>
                    <a:pt x="15687" y="58"/>
                  </a:cubicBezTo>
                  <a:cubicBezTo>
                    <a:pt x="15707" y="39"/>
                    <a:pt x="15697" y="0"/>
                    <a:pt x="1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2"/>
            <p:cNvSpPr/>
            <p:nvPr/>
          </p:nvSpPr>
          <p:spPr>
            <a:xfrm rot="7207644">
              <a:off x="9157874" y="1783383"/>
              <a:ext cx="386035" cy="66552"/>
            </a:xfrm>
            <a:custGeom>
              <a:avLst/>
              <a:gdLst/>
              <a:ahLst/>
              <a:cxnLst/>
              <a:rect l="l" t="t" r="r" b="b"/>
              <a:pathLst>
                <a:path w="15535" h="2646" extrusionOk="0">
                  <a:moveTo>
                    <a:pt x="13869" y="302"/>
                  </a:moveTo>
                  <a:lnTo>
                    <a:pt x="13869" y="302"/>
                  </a:lnTo>
                  <a:cubicBezTo>
                    <a:pt x="12024" y="695"/>
                    <a:pt x="10251" y="1365"/>
                    <a:pt x="8427" y="1861"/>
                  </a:cubicBezTo>
                  <a:cubicBezTo>
                    <a:pt x="6731" y="2322"/>
                    <a:pt x="5024" y="2535"/>
                    <a:pt x="3302" y="2535"/>
                  </a:cubicBezTo>
                  <a:cubicBezTo>
                    <a:pt x="2470" y="2535"/>
                    <a:pt x="1635" y="2485"/>
                    <a:pt x="796" y="2390"/>
                  </a:cubicBezTo>
                  <a:cubicBezTo>
                    <a:pt x="5152" y="1666"/>
                    <a:pt x="9503" y="951"/>
                    <a:pt x="13869" y="302"/>
                  </a:cubicBezTo>
                  <a:close/>
                  <a:moveTo>
                    <a:pt x="15424" y="0"/>
                  </a:moveTo>
                  <a:cubicBezTo>
                    <a:pt x="15423" y="0"/>
                    <a:pt x="15422" y="0"/>
                    <a:pt x="15420" y="0"/>
                  </a:cubicBezTo>
                  <a:cubicBezTo>
                    <a:pt x="15231" y="24"/>
                    <a:pt x="15043" y="51"/>
                    <a:pt x="14853" y="76"/>
                  </a:cubicBezTo>
                  <a:cubicBezTo>
                    <a:pt x="14680" y="74"/>
                    <a:pt x="14507" y="72"/>
                    <a:pt x="14333" y="72"/>
                  </a:cubicBezTo>
                  <a:cubicBezTo>
                    <a:pt x="9494" y="72"/>
                    <a:pt x="4661" y="1152"/>
                    <a:pt x="17" y="2417"/>
                  </a:cubicBezTo>
                  <a:cubicBezTo>
                    <a:pt x="0" y="2422"/>
                    <a:pt x="5" y="2445"/>
                    <a:pt x="21" y="2445"/>
                  </a:cubicBezTo>
                  <a:cubicBezTo>
                    <a:pt x="22" y="2445"/>
                    <a:pt x="24" y="2445"/>
                    <a:pt x="25" y="2445"/>
                  </a:cubicBezTo>
                  <a:cubicBezTo>
                    <a:pt x="4733" y="1395"/>
                    <a:pt x="9387" y="183"/>
                    <a:pt x="14224" y="162"/>
                  </a:cubicBezTo>
                  <a:lnTo>
                    <a:pt x="14224" y="162"/>
                  </a:lnTo>
                  <a:cubicBezTo>
                    <a:pt x="9674" y="780"/>
                    <a:pt x="5120" y="1497"/>
                    <a:pt x="611" y="2369"/>
                  </a:cubicBezTo>
                  <a:cubicBezTo>
                    <a:pt x="595" y="2367"/>
                    <a:pt x="580" y="2366"/>
                    <a:pt x="564" y="2363"/>
                  </a:cubicBezTo>
                  <a:cubicBezTo>
                    <a:pt x="553" y="2363"/>
                    <a:pt x="544" y="2371"/>
                    <a:pt x="543" y="2382"/>
                  </a:cubicBezTo>
                  <a:cubicBezTo>
                    <a:pt x="423" y="2405"/>
                    <a:pt x="303" y="2427"/>
                    <a:pt x="181" y="2451"/>
                  </a:cubicBezTo>
                  <a:cubicBezTo>
                    <a:pt x="157" y="2455"/>
                    <a:pt x="166" y="2490"/>
                    <a:pt x="189" y="2490"/>
                  </a:cubicBezTo>
                  <a:cubicBezTo>
                    <a:pt x="191" y="2490"/>
                    <a:pt x="192" y="2490"/>
                    <a:pt x="193" y="2490"/>
                  </a:cubicBezTo>
                  <a:lnTo>
                    <a:pt x="623" y="2419"/>
                  </a:lnTo>
                  <a:cubicBezTo>
                    <a:pt x="1545" y="2571"/>
                    <a:pt x="2480" y="2645"/>
                    <a:pt x="3415" y="2645"/>
                  </a:cubicBezTo>
                  <a:cubicBezTo>
                    <a:pt x="4891" y="2645"/>
                    <a:pt x="6369" y="2461"/>
                    <a:pt x="7801" y="2113"/>
                  </a:cubicBezTo>
                  <a:cubicBezTo>
                    <a:pt x="10250" y="1517"/>
                    <a:pt x="12584" y="507"/>
                    <a:pt x="15093" y="170"/>
                  </a:cubicBezTo>
                  <a:cubicBezTo>
                    <a:pt x="15220" y="174"/>
                    <a:pt x="15348" y="176"/>
                    <a:pt x="15475" y="182"/>
                  </a:cubicBezTo>
                  <a:cubicBezTo>
                    <a:pt x="15476" y="182"/>
                    <a:pt x="15477" y="182"/>
                    <a:pt x="15477" y="182"/>
                  </a:cubicBezTo>
                  <a:cubicBezTo>
                    <a:pt x="15535" y="182"/>
                    <a:pt x="15534" y="91"/>
                    <a:pt x="15475" y="90"/>
                  </a:cubicBezTo>
                  <a:cubicBezTo>
                    <a:pt x="15430" y="87"/>
                    <a:pt x="15383" y="88"/>
                    <a:pt x="15336" y="87"/>
                  </a:cubicBezTo>
                  <a:lnTo>
                    <a:pt x="15430" y="72"/>
                  </a:lnTo>
                  <a:cubicBezTo>
                    <a:pt x="15469" y="67"/>
                    <a:pt x="154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2"/>
            <p:cNvSpPr/>
            <p:nvPr/>
          </p:nvSpPr>
          <p:spPr>
            <a:xfrm rot="7207644">
              <a:off x="9151050" y="1622366"/>
              <a:ext cx="273144" cy="165424"/>
            </a:xfrm>
            <a:custGeom>
              <a:avLst/>
              <a:gdLst/>
              <a:ahLst/>
              <a:cxnLst/>
              <a:rect l="l" t="t" r="r" b="b"/>
              <a:pathLst>
                <a:path w="10992" h="6577" extrusionOk="0">
                  <a:moveTo>
                    <a:pt x="39" y="1"/>
                  </a:moveTo>
                  <a:cubicBezTo>
                    <a:pt x="28" y="1"/>
                    <a:pt x="19" y="15"/>
                    <a:pt x="28" y="25"/>
                  </a:cubicBezTo>
                  <a:cubicBezTo>
                    <a:pt x="56" y="56"/>
                    <a:pt x="87" y="85"/>
                    <a:pt x="115" y="116"/>
                  </a:cubicBezTo>
                  <a:cubicBezTo>
                    <a:pt x="106" y="122"/>
                    <a:pt x="106" y="136"/>
                    <a:pt x="115" y="142"/>
                  </a:cubicBezTo>
                  <a:lnTo>
                    <a:pt x="175" y="178"/>
                  </a:lnTo>
                  <a:cubicBezTo>
                    <a:pt x="1518" y="1560"/>
                    <a:pt x="3429" y="2434"/>
                    <a:pt x="5071" y="3390"/>
                  </a:cubicBezTo>
                  <a:cubicBezTo>
                    <a:pt x="6475" y="4207"/>
                    <a:pt x="7889" y="5023"/>
                    <a:pt x="9333" y="5778"/>
                  </a:cubicBezTo>
                  <a:cubicBezTo>
                    <a:pt x="8553" y="5484"/>
                    <a:pt x="7771" y="5189"/>
                    <a:pt x="7008" y="4857"/>
                  </a:cubicBezTo>
                  <a:cubicBezTo>
                    <a:pt x="6166" y="4489"/>
                    <a:pt x="5380" y="4013"/>
                    <a:pt x="4556" y="3607"/>
                  </a:cubicBezTo>
                  <a:cubicBezTo>
                    <a:pt x="3733" y="3202"/>
                    <a:pt x="2806" y="2974"/>
                    <a:pt x="2056" y="2432"/>
                  </a:cubicBezTo>
                  <a:cubicBezTo>
                    <a:pt x="1218" y="1829"/>
                    <a:pt x="634" y="957"/>
                    <a:pt x="43" y="128"/>
                  </a:cubicBezTo>
                  <a:cubicBezTo>
                    <a:pt x="39" y="122"/>
                    <a:pt x="33" y="119"/>
                    <a:pt x="27" y="119"/>
                  </a:cubicBezTo>
                  <a:cubicBezTo>
                    <a:pt x="13" y="119"/>
                    <a:pt x="1" y="133"/>
                    <a:pt x="10" y="146"/>
                  </a:cubicBezTo>
                  <a:cubicBezTo>
                    <a:pt x="486" y="875"/>
                    <a:pt x="991" y="1612"/>
                    <a:pt x="1647" y="2192"/>
                  </a:cubicBezTo>
                  <a:cubicBezTo>
                    <a:pt x="2424" y="2878"/>
                    <a:pt x="3368" y="3130"/>
                    <a:pt x="4288" y="3559"/>
                  </a:cubicBezTo>
                  <a:cubicBezTo>
                    <a:pt x="5241" y="4003"/>
                    <a:pt x="6132" y="4562"/>
                    <a:pt x="7101" y="4975"/>
                  </a:cubicBezTo>
                  <a:cubicBezTo>
                    <a:pt x="8042" y="5378"/>
                    <a:pt x="9005" y="5734"/>
                    <a:pt x="9961" y="6101"/>
                  </a:cubicBezTo>
                  <a:cubicBezTo>
                    <a:pt x="10277" y="6262"/>
                    <a:pt x="10596" y="6420"/>
                    <a:pt x="10916" y="6573"/>
                  </a:cubicBezTo>
                  <a:cubicBezTo>
                    <a:pt x="10922" y="6576"/>
                    <a:pt x="10928" y="6577"/>
                    <a:pt x="10933" y="6577"/>
                  </a:cubicBezTo>
                  <a:cubicBezTo>
                    <a:pt x="10969" y="6577"/>
                    <a:pt x="10992" y="6527"/>
                    <a:pt x="10955" y="6508"/>
                  </a:cubicBezTo>
                  <a:cubicBezTo>
                    <a:pt x="10721" y="6388"/>
                    <a:pt x="10490" y="6266"/>
                    <a:pt x="10258" y="6146"/>
                  </a:cubicBezTo>
                  <a:cubicBezTo>
                    <a:pt x="10254" y="6134"/>
                    <a:pt x="10246" y="6126"/>
                    <a:pt x="10234" y="6122"/>
                  </a:cubicBezTo>
                  <a:cubicBezTo>
                    <a:pt x="10206" y="6110"/>
                    <a:pt x="10178" y="6101"/>
                    <a:pt x="10150" y="6089"/>
                  </a:cubicBezTo>
                  <a:cubicBezTo>
                    <a:pt x="8533" y="5247"/>
                    <a:pt x="6932" y="4382"/>
                    <a:pt x="5354" y="3468"/>
                  </a:cubicBezTo>
                  <a:cubicBezTo>
                    <a:pt x="3676" y="2498"/>
                    <a:pt x="1733" y="1604"/>
                    <a:pt x="306" y="259"/>
                  </a:cubicBezTo>
                  <a:lnTo>
                    <a:pt x="306" y="259"/>
                  </a:lnTo>
                  <a:cubicBezTo>
                    <a:pt x="3757" y="2380"/>
                    <a:pt x="7423" y="4126"/>
                    <a:pt x="10781" y="6406"/>
                  </a:cubicBezTo>
                  <a:cubicBezTo>
                    <a:pt x="10789" y="6412"/>
                    <a:pt x="10798" y="6415"/>
                    <a:pt x="10805" y="6415"/>
                  </a:cubicBezTo>
                  <a:cubicBezTo>
                    <a:pt x="10842" y="6415"/>
                    <a:pt x="10865" y="6357"/>
                    <a:pt x="10827" y="6330"/>
                  </a:cubicBezTo>
                  <a:cubicBezTo>
                    <a:pt x="7435" y="4030"/>
                    <a:pt x="3767" y="2142"/>
                    <a:pt x="193" y="146"/>
                  </a:cubicBezTo>
                  <a:cubicBezTo>
                    <a:pt x="145" y="100"/>
                    <a:pt x="95" y="53"/>
                    <a:pt x="48" y="5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2"/>
            <p:cNvSpPr/>
            <p:nvPr/>
          </p:nvSpPr>
          <p:spPr>
            <a:xfrm rot="7207644">
              <a:off x="9123813" y="1753757"/>
              <a:ext cx="342076" cy="58931"/>
            </a:xfrm>
            <a:custGeom>
              <a:avLst/>
              <a:gdLst/>
              <a:ahLst/>
              <a:cxnLst/>
              <a:rect l="l" t="t" r="r" b="b"/>
              <a:pathLst>
                <a:path w="13766" h="2343" extrusionOk="0">
                  <a:moveTo>
                    <a:pt x="1027" y="268"/>
                  </a:moveTo>
                  <a:lnTo>
                    <a:pt x="1027" y="268"/>
                  </a:lnTo>
                  <a:cubicBezTo>
                    <a:pt x="2990" y="488"/>
                    <a:pt x="4953" y="715"/>
                    <a:pt x="6907" y="999"/>
                  </a:cubicBezTo>
                  <a:cubicBezTo>
                    <a:pt x="7466" y="1080"/>
                    <a:pt x="13438" y="2095"/>
                    <a:pt x="13411" y="2222"/>
                  </a:cubicBezTo>
                  <a:cubicBezTo>
                    <a:pt x="13410" y="2229"/>
                    <a:pt x="13380" y="2232"/>
                    <a:pt x="13328" y="2232"/>
                  </a:cubicBezTo>
                  <a:cubicBezTo>
                    <a:pt x="12855" y="2232"/>
                    <a:pt x="10513" y="1986"/>
                    <a:pt x="10262" y="1959"/>
                  </a:cubicBezTo>
                  <a:lnTo>
                    <a:pt x="10262" y="1958"/>
                  </a:lnTo>
                  <a:cubicBezTo>
                    <a:pt x="9075" y="1835"/>
                    <a:pt x="7894" y="1678"/>
                    <a:pt x="6716" y="1486"/>
                  </a:cubicBezTo>
                  <a:cubicBezTo>
                    <a:pt x="4799" y="1172"/>
                    <a:pt x="2906" y="755"/>
                    <a:pt x="1027" y="268"/>
                  </a:cubicBezTo>
                  <a:close/>
                  <a:moveTo>
                    <a:pt x="1041" y="331"/>
                  </a:moveTo>
                  <a:lnTo>
                    <a:pt x="1041" y="331"/>
                  </a:lnTo>
                  <a:cubicBezTo>
                    <a:pt x="4797" y="1359"/>
                    <a:pt x="8679" y="2011"/>
                    <a:pt x="12568" y="2249"/>
                  </a:cubicBezTo>
                  <a:cubicBezTo>
                    <a:pt x="10518" y="2241"/>
                    <a:pt x="8471" y="2113"/>
                    <a:pt x="6440" y="1837"/>
                  </a:cubicBezTo>
                  <a:cubicBezTo>
                    <a:pt x="4567" y="1582"/>
                    <a:pt x="2733" y="1183"/>
                    <a:pt x="1041" y="331"/>
                  </a:cubicBezTo>
                  <a:close/>
                  <a:moveTo>
                    <a:pt x="5391" y="0"/>
                  </a:moveTo>
                  <a:cubicBezTo>
                    <a:pt x="5156" y="0"/>
                    <a:pt x="4926" y="16"/>
                    <a:pt x="4703" y="50"/>
                  </a:cubicBezTo>
                  <a:cubicBezTo>
                    <a:pt x="4673" y="53"/>
                    <a:pt x="4678" y="103"/>
                    <a:pt x="4707" y="103"/>
                  </a:cubicBezTo>
                  <a:cubicBezTo>
                    <a:pt x="4708" y="103"/>
                    <a:pt x="4709" y="103"/>
                    <a:pt x="4709" y="103"/>
                  </a:cubicBezTo>
                  <a:cubicBezTo>
                    <a:pt x="4872" y="88"/>
                    <a:pt x="5037" y="82"/>
                    <a:pt x="5203" y="82"/>
                  </a:cubicBezTo>
                  <a:cubicBezTo>
                    <a:pt x="6573" y="82"/>
                    <a:pt x="8031" y="543"/>
                    <a:pt x="9314" y="908"/>
                  </a:cubicBezTo>
                  <a:cubicBezTo>
                    <a:pt x="9681" y="1012"/>
                    <a:pt x="12996" y="1937"/>
                    <a:pt x="13586" y="2138"/>
                  </a:cubicBezTo>
                  <a:cubicBezTo>
                    <a:pt x="13584" y="2141"/>
                    <a:pt x="13583" y="2145"/>
                    <a:pt x="13582" y="2149"/>
                  </a:cubicBezTo>
                  <a:lnTo>
                    <a:pt x="13575" y="2182"/>
                  </a:lnTo>
                  <a:cubicBezTo>
                    <a:pt x="13575" y="2186"/>
                    <a:pt x="13576" y="2189"/>
                    <a:pt x="13576" y="2193"/>
                  </a:cubicBezTo>
                  <a:cubicBezTo>
                    <a:pt x="9271" y="1127"/>
                    <a:pt x="4869" y="603"/>
                    <a:pt x="468" y="120"/>
                  </a:cubicBezTo>
                  <a:cubicBezTo>
                    <a:pt x="355" y="90"/>
                    <a:pt x="240" y="60"/>
                    <a:pt x="127" y="30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98" y="29"/>
                    <a:pt x="90" y="63"/>
                    <a:pt x="115" y="72"/>
                  </a:cubicBezTo>
                  <a:lnTo>
                    <a:pt x="164" y="87"/>
                  </a:lnTo>
                  <a:lnTo>
                    <a:pt x="54" y="75"/>
                  </a:lnTo>
                  <a:cubicBezTo>
                    <a:pt x="52" y="75"/>
                    <a:pt x="50" y="75"/>
                    <a:pt x="49" y="75"/>
                  </a:cubicBezTo>
                  <a:cubicBezTo>
                    <a:pt x="0" y="75"/>
                    <a:pt x="2" y="154"/>
                    <a:pt x="54" y="159"/>
                  </a:cubicBezTo>
                  <a:lnTo>
                    <a:pt x="656" y="226"/>
                  </a:lnTo>
                  <a:cubicBezTo>
                    <a:pt x="722" y="244"/>
                    <a:pt x="787" y="262"/>
                    <a:pt x="851" y="279"/>
                  </a:cubicBezTo>
                  <a:cubicBezTo>
                    <a:pt x="2525" y="1202"/>
                    <a:pt x="4403" y="1614"/>
                    <a:pt x="6280" y="1883"/>
                  </a:cubicBezTo>
                  <a:cubicBezTo>
                    <a:pt x="8423" y="2189"/>
                    <a:pt x="10584" y="2342"/>
                    <a:pt x="12748" y="2342"/>
                  </a:cubicBezTo>
                  <a:cubicBezTo>
                    <a:pt x="12785" y="2342"/>
                    <a:pt x="12822" y="2342"/>
                    <a:pt x="12859" y="2342"/>
                  </a:cubicBezTo>
                  <a:cubicBezTo>
                    <a:pt x="12902" y="2342"/>
                    <a:pt x="12914" y="2295"/>
                    <a:pt x="12895" y="2269"/>
                  </a:cubicBezTo>
                  <a:lnTo>
                    <a:pt x="12895" y="2269"/>
                  </a:lnTo>
                  <a:cubicBezTo>
                    <a:pt x="13163" y="2283"/>
                    <a:pt x="13431" y="2295"/>
                    <a:pt x="13700" y="2307"/>
                  </a:cubicBezTo>
                  <a:cubicBezTo>
                    <a:pt x="13701" y="2307"/>
                    <a:pt x="13701" y="2307"/>
                    <a:pt x="13702" y="2307"/>
                  </a:cubicBezTo>
                  <a:cubicBezTo>
                    <a:pt x="13741" y="2307"/>
                    <a:pt x="13751" y="2256"/>
                    <a:pt x="13724" y="2234"/>
                  </a:cubicBezTo>
                  <a:cubicBezTo>
                    <a:pt x="13731" y="2229"/>
                    <a:pt x="13738" y="2223"/>
                    <a:pt x="13747" y="2215"/>
                  </a:cubicBezTo>
                  <a:cubicBezTo>
                    <a:pt x="13763" y="2199"/>
                    <a:pt x="13766" y="2175"/>
                    <a:pt x="13755" y="2155"/>
                  </a:cubicBezTo>
                  <a:cubicBezTo>
                    <a:pt x="13548" y="1801"/>
                    <a:pt x="12629" y="1774"/>
                    <a:pt x="12249" y="1667"/>
                  </a:cubicBezTo>
                  <a:cubicBezTo>
                    <a:pt x="11321" y="1407"/>
                    <a:pt x="10400" y="1119"/>
                    <a:pt x="9472" y="856"/>
                  </a:cubicBezTo>
                  <a:cubicBezTo>
                    <a:pt x="8246" y="507"/>
                    <a:pt x="6745" y="0"/>
                    <a:pt x="5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2"/>
            <p:cNvSpPr/>
            <p:nvPr/>
          </p:nvSpPr>
          <p:spPr>
            <a:xfrm rot="7207644">
              <a:off x="9141952" y="1741829"/>
              <a:ext cx="207691" cy="72462"/>
            </a:xfrm>
            <a:custGeom>
              <a:avLst/>
              <a:gdLst/>
              <a:ahLst/>
              <a:cxnLst/>
              <a:rect l="l" t="t" r="r" b="b"/>
              <a:pathLst>
                <a:path w="8358" h="2881" extrusionOk="0">
                  <a:moveTo>
                    <a:pt x="1973" y="834"/>
                  </a:moveTo>
                  <a:lnTo>
                    <a:pt x="1973" y="834"/>
                  </a:lnTo>
                  <a:cubicBezTo>
                    <a:pt x="2545" y="1052"/>
                    <a:pt x="3123" y="1253"/>
                    <a:pt x="3705" y="1438"/>
                  </a:cubicBezTo>
                  <a:cubicBezTo>
                    <a:pt x="4672" y="1744"/>
                    <a:pt x="5686" y="1941"/>
                    <a:pt x="6662" y="2233"/>
                  </a:cubicBezTo>
                  <a:cubicBezTo>
                    <a:pt x="6985" y="2357"/>
                    <a:pt x="7306" y="2484"/>
                    <a:pt x="7628" y="2612"/>
                  </a:cubicBezTo>
                  <a:cubicBezTo>
                    <a:pt x="7632" y="2614"/>
                    <a:pt x="7637" y="2615"/>
                    <a:pt x="7642" y="2615"/>
                  </a:cubicBezTo>
                  <a:cubicBezTo>
                    <a:pt x="7658" y="2615"/>
                    <a:pt x="7673" y="2603"/>
                    <a:pt x="7676" y="2585"/>
                  </a:cubicBezTo>
                  <a:cubicBezTo>
                    <a:pt x="8001" y="2716"/>
                    <a:pt x="8095" y="2759"/>
                    <a:pt x="8073" y="2759"/>
                  </a:cubicBezTo>
                  <a:cubicBezTo>
                    <a:pt x="8033" y="2759"/>
                    <a:pt x="7637" y="2626"/>
                    <a:pt x="7485" y="2587"/>
                  </a:cubicBezTo>
                  <a:lnTo>
                    <a:pt x="7485" y="2585"/>
                  </a:lnTo>
                  <a:lnTo>
                    <a:pt x="6661" y="2373"/>
                  </a:lnTo>
                  <a:cubicBezTo>
                    <a:pt x="5939" y="2187"/>
                    <a:pt x="5215" y="2004"/>
                    <a:pt x="4494" y="1813"/>
                  </a:cubicBezTo>
                  <a:cubicBezTo>
                    <a:pt x="3601" y="1577"/>
                    <a:pt x="2777" y="1238"/>
                    <a:pt x="1973" y="834"/>
                  </a:cubicBezTo>
                  <a:close/>
                  <a:moveTo>
                    <a:pt x="28" y="1"/>
                  </a:moveTo>
                  <a:cubicBezTo>
                    <a:pt x="12" y="1"/>
                    <a:pt x="1" y="25"/>
                    <a:pt x="19" y="33"/>
                  </a:cubicBezTo>
                  <a:cubicBezTo>
                    <a:pt x="439" y="220"/>
                    <a:pt x="865" y="397"/>
                    <a:pt x="1293" y="569"/>
                  </a:cubicBezTo>
                  <a:cubicBezTo>
                    <a:pt x="2188" y="1073"/>
                    <a:pt x="3097" y="1514"/>
                    <a:pt x="4104" y="1794"/>
                  </a:cubicBezTo>
                  <a:cubicBezTo>
                    <a:pt x="5491" y="2180"/>
                    <a:pt x="6894" y="2515"/>
                    <a:pt x="8286" y="2879"/>
                  </a:cubicBezTo>
                  <a:cubicBezTo>
                    <a:pt x="8290" y="2880"/>
                    <a:pt x="8294" y="2880"/>
                    <a:pt x="8297" y="2880"/>
                  </a:cubicBezTo>
                  <a:cubicBezTo>
                    <a:pt x="8336" y="2880"/>
                    <a:pt x="8357" y="2823"/>
                    <a:pt x="8318" y="2803"/>
                  </a:cubicBezTo>
                  <a:cubicBezTo>
                    <a:pt x="7844" y="2547"/>
                    <a:pt x="7342" y="2361"/>
                    <a:pt x="6829" y="2207"/>
                  </a:cubicBezTo>
                  <a:cubicBezTo>
                    <a:pt x="5072" y="1520"/>
                    <a:pt x="3287" y="888"/>
                    <a:pt x="1473" y="377"/>
                  </a:cubicBezTo>
                  <a:cubicBezTo>
                    <a:pt x="1472" y="377"/>
                    <a:pt x="1470" y="377"/>
                    <a:pt x="1469" y="377"/>
                  </a:cubicBezTo>
                  <a:cubicBezTo>
                    <a:pt x="1447" y="377"/>
                    <a:pt x="1440" y="408"/>
                    <a:pt x="1461" y="417"/>
                  </a:cubicBezTo>
                  <a:cubicBezTo>
                    <a:pt x="2976" y="912"/>
                    <a:pt x="4482" y="1418"/>
                    <a:pt x="5973" y="1973"/>
                  </a:cubicBezTo>
                  <a:cubicBezTo>
                    <a:pt x="5492" y="1852"/>
                    <a:pt x="5010" y="1740"/>
                    <a:pt x="4535" y="1605"/>
                  </a:cubicBezTo>
                  <a:cubicBezTo>
                    <a:pt x="3517" y="1316"/>
                    <a:pt x="2515" y="980"/>
                    <a:pt x="1526" y="604"/>
                  </a:cubicBezTo>
                  <a:cubicBezTo>
                    <a:pt x="1222" y="440"/>
                    <a:pt x="920" y="269"/>
                    <a:pt x="617" y="90"/>
                  </a:cubicBezTo>
                  <a:cubicBezTo>
                    <a:pt x="610" y="86"/>
                    <a:pt x="604" y="84"/>
                    <a:pt x="598" y="84"/>
                  </a:cubicBezTo>
                  <a:cubicBezTo>
                    <a:pt x="566" y="84"/>
                    <a:pt x="545" y="134"/>
                    <a:pt x="579" y="154"/>
                  </a:cubicBezTo>
                  <a:cubicBezTo>
                    <a:pt x="713" y="234"/>
                    <a:pt x="848" y="314"/>
                    <a:pt x="981" y="392"/>
                  </a:cubicBezTo>
                  <a:cubicBezTo>
                    <a:pt x="665" y="266"/>
                    <a:pt x="350" y="136"/>
                    <a:pt x="35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2"/>
            <p:cNvSpPr/>
            <p:nvPr/>
          </p:nvSpPr>
          <p:spPr>
            <a:xfrm rot="7207644">
              <a:off x="9188100" y="1879300"/>
              <a:ext cx="178095" cy="21505"/>
            </a:xfrm>
            <a:custGeom>
              <a:avLst/>
              <a:gdLst/>
              <a:ahLst/>
              <a:cxnLst/>
              <a:rect l="l" t="t" r="r" b="b"/>
              <a:pathLst>
                <a:path w="7167" h="855" extrusionOk="0">
                  <a:moveTo>
                    <a:pt x="2677" y="1"/>
                  </a:moveTo>
                  <a:cubicBezTo>
                    <a:pt x="2192" y="1"/>
                    <a:pt x="1706" y="21"/>
                    <a:pt x="1220" y="60"/>
                  </a:cubicBezTo>
                  <a:cubicBezTo>
                    <a:pt x="1167" y="66"/>
                    <a:pt x="1165" y="146"/>
                    <a:pt x="1216" y="146"/>
                  </a:cubicBezTo>
                  <a:cubicBezTo>
                    <a:pt x="1218" y="146"/>
                    <a:pt x="1219" y="146"/>
                    <a:pt x="1220" y="146"/>
                  </a:cubicBezTo>
                  <a:cubicBezTo>
                    <a:pt x="1733" y="109"/>
                    <a:pt x="2246" y="88"/>
                    <a:pt x="2759" y="88"/>
                  </a:cubicBezTo>
                  <a:cubicBezTo>
                    <a:pt x="3280" y="88"/>
                    <a:pt x="3801" y="109"/>
                    <a:pt x="4322" y="156"/>
                  </a:cubicBezTo>
                  <a:cubicBezTo>
                    <a:pt x="4927" y="211"/>
                    <a:pt x="5529" y="298"/>
                    <a:pt x="6126" y="415"/>
                  </a:cubicBezTo>
                  <a:cubicBezTo>
                    <a:pt x="6180" y="426"/>
                    <a:pt x="6661" y="571"/>
                    <a:pt x="6787" y="571"/>
                  </a:cubicBezTo>
                  <a:cubicBezTo>
                    <a:pt x="6802" y="571"/>
                    <a:pt x="6812" y="569"/>
                    <a:pt x="6816" y="564"/>
                  </a:cubicBezTo>
                  <a:lnTo>
                    <a:pt x="6816" y="564"/>
                  </a:lnTo>
                  <a:cubicBezTo>
                    <a:pt x="6806" y="576"/>
                    <a:pt x="6780" y="587"/>
                    <a:pt x="6742" y="595"/>
                  </a:cubicBezTo>
                  <a:cubicBezTo>
                    <a:pt x="6267" y="618"/>
                    <a:pt x="5793" y="630"/>
                    <a:pt x="5319" y="630"/>
                  </a:cubicBezTo>
                  <a:cubicBezTo>
                    <a:pt x="3788" y="630"/>
                    <a:pt x="2266" y="511"/>
                    <a:pt x="741" y="295"/>
                  </a:cubicBezTo>
                  <a:cubicBezTo>
                    <a:pt x="740" y="295"/>
                    <a:pt x="739" y="295"/>
                    <a:pt x="738" y="295"/>
                  </a:cubicBezTo>
                  <a:cubicBezTo>
                    <a:pt x="716" y="295"/>
                    <a:pt x="708" y="329"/>
                    <a:pt x="731" y="332"/>
                  </a:cubicBezTo>
                  <a:cubicBezTo>
                    <a:pt x="2227" y="596"/>
                    <a:pt x="3742" y="717"/>
                    <a:pt x="5260" y="717"/>
                  </a:cubicBezTo>
                  <a:cubicBezTo>
                    <a:pt x="5268" y="717"/>
                    <a:pt x="5276" y="717"/>
                    <a:pt x="5285" y="717"/>
                  </a:cubicBezTo>
                  <a:lnTo>
                    <a:pt x="5285" y="717"/>
                  </a:lnTo>
                  <a:cubicBezTo>
                    <a:pt x="4871" y="738"/>
                    <a:pt x="4457" y="749"/>
                    <a:pt x="4045" y="749"/>
                  </a:cubicBezTo>
                  <a:cubicBezTo>
                    <a:pt x="2705" y="749"/>
                    <a:pt x="1369" y="640"/>
                    <a:pt x="28" y="471"/>
                  </a:cubicBezTo>
                  <a:cubicBezTo>
                    <a:pt x="27" y="471"/>
                    <a:pt x="26" y="471"/>
                    <a:pt x="26" y="471"/>
                  </a:cubicBezTo>
                  <a:cubicBezTo>
                    <a:pt x="5" y="471"/>
                    <a:pt x="1" y="509"/>
                    <a:pt x="22" y="512"/>
                  </a:cubicBezTo>
                  <a:cubicBezTo>
                    <a:pt x="1269" y="749"/>
                    <a:pt x="2540" y="855"/>
                    <a:pt x="3811" y="855"/>
                  </a:cubicBezTo>
                  <a:cubicBezTo>
                    <a:pt x="4794" y="855"/>
                    <a:pt x="5778" y="792"/>
                    <a:pt x="6750" y="678"/>
                  </a:cubicBezTo>
                  <a:cubicBezTo>
                    <a:pt x="6761" y="678"/>
                    <a:pt x="6772" y="678"/>
                    <a:pt x="6782" y="676"/>
                  </a:cubicBezTo>
                  <a:cubicBezTo>
                    <a:pt x="6785" y="676"/>
                    <a:pt x="6786" y="674"/>
                    <a:pt x="6789" y="672"/>
                  </a:cubicBezTo>
                  <a:cubicBezTo>
                    <a:pt x="6893" y="660"/>
                    <a:pt x="6997" y="647"/>
                    <a:pt x="7101" y="634"/>
                  </a:cubicBezTo>
                  <a:cubicBezTo>
                    <a:pt x="7148" y="627"/>
                    <a:pt x="7166" y="559"/>
                    <a:pt x="7113" y="547"/>
                  </a:cubicBezTo>
                  <a:cubicBezTo>
                    <a:pt x="5654" y="188"/>
                    <a:pt x="4170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2"/>
            <p:cNvSpPr/>
            <p:nvPr/>
          </p:nvSpPr>
          <p:spPr>
            <a:xfrm rot="7207644">
              <a:off x="9199658" y="1887165"/>
              <a:ext cx="120644" cy="7722"/>
            </a:xfrm>
            <a:custGeom>
              <a:avLst/>
              <a:gdLst/>
              <a:ahLst/>
              <a:cxnLst/>
              <a:rect l="l" t="t" r="r" b="b"/>
              <a:pathLst>
                <a:path w="4855" h="307" extrusionOk="0">
                  <a:moveTo>
                    <a:pt x="4802" y="1"/>
                  </a:moveTo>
                  <a:cubicBezTo>
                    <a:pt x="4801" y="1"/>
                    <a:pt x="4801" y="1"/>
                    <a:pt x="4800" y="1"/>
                  </a:cubicBezTo>
                  <a:cubicBezTo>
                    <a:pt x="3205" y="49"/>
                    <a:pt x="1610" y="126"/>
                    <a:pt x="21" y="276"/>
                  </a:cubicBezTo>
                  <a:cubicBezTo>
                    <a:pt x="2" y="277"/>
                    <a:pt x="1" y="306"/>
                    <a:pt x="20" y="306"/>
                  </a:cubicBezTo>
                  <a:cubicBezTo>
                    <a:pt x="20" y="306"/>
                    <a:pt x="20" y="306"/>
                    <a:pt x="21" y="306"/>
                  </a:cubicBezTo>
                  <a:cubicBezTo>
                    <a:pt x="1613" y="213"/>
                    <a:pt x="3205" y="125"/>
                    <a:pt x="4800" y="85"/>
                  </a:cubicBezTo>
                  <a:cubicBezTo>
                    <a:pt x="4855" y="84"/>
                    <a:pt x="4855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2"/>
            <p:cNvSpPr/>
            <p:nvPr/>
          </p:nvSpPr>
          <p:spPr>
            <a:xfrm rot="7207644">
              <a:off x="9259876" y="1915863"/>
              <a:ext cx="184109" cy="62150"/>
            </a:xfrm>
            <a:custGeom>
              <a:avLst/>
              <a:gdLst/>
              <a:ahLst/>
              <a:cxnLst/>
              <a:rect l="l" t="t" r="r" b="b"/>
              <a:pathLst>
                <a:path w="7409" h="2471" extrusionOk="0">
                  <a:moveTo>
                    <a:pt x="7024" y="124"/>
                  </a:moveTo>
                  <a:cubicBezTo>
                    <a:pt x="7082" y="124"/>
                    <a:pt x="7024" y="171"/>
                    <a:pt x="6747" y="303"/>
                  </a:cubicBezTo>
                  <a:cubicBezTo>
                    <a:pt x="5329" y="979"/>
                    <a:pt x="3830" y="1429"/>
                    <a:pt x="2313" y="1812"/>
                  </a:cubicBezTo>
                  <a:cubicBezTo>
                    <a:pt x="3058" y="1529"/>
                    <a:pt x="3793" y="1221"/>
                    <a:pt x="4536" y="933"/>
                  </a:cubicBezTo>
                  <a:cubicBezTo>
                    <a:pt x="5038" y="737"/>
                    <a:pt x="5545" y="552"/>
                    <a:pt x="6061" y="393"/>
                  </a:cubicBezTo>
                  <a:cubicBezTo>
                    <a:pt x="6143" y="369"/>
                    <a:pt x="6393" y="287"/>
                    <a:pt x="6621" y="220"/>
                  </a:cubicBezTo>
                  <a:cubicBezTo>
                    <a:pt x="6737" y="189"/>
                    <a:pt x="6856" y="159"/>
                    <a:pt x="6975" y="129"/>
                  </a:cubicBezTo>
                  <a:cubicBezTo>
                    <a:pt x="6995" y="126"/>
                    <a:pt x="7012" y="124"/>
                    <a:pt x="7024" y="124"/>
                  </a:cubicBezTo>
                  <a:close/>
                  <a:moveTo>
                    <a:pt x="4984" y="696"/>
                  </a:moveTo>
                  <a:lnTo>
                    <a:pt x="4984" y="696"/>
                  </a:lnTo>
                  <a:cubicBezTo>
                    <a:pt x="3896" y="1096"/>
                    <a:pt x="2827" y="1563"/>
                    <a:pt x="1734" y="1955"/>
                  </a:cubicBezTo>
                  <a:cubicBezTo>
                    <a:pt x="1657" y="1975"/>
                    <a:pt x="1578" y="1992"/>
                    <a:pt x="1500" y="2011"/>
                  </a:cubicBezTo>
                  <a:cubicBezTo>
                    <a:pt x="2638" y="1515"/>
                    <a:pt x="3801" y="1076"/>
                    <a:pt x="4984" y="696"/>
                  </a:cubicBezTo>
                  <a:close/>
                  <a:moveTo>
                    <a:pt x="7356" y="0"/>
                  </a:moveTo>
                  <a:cubicBezTo>
                    <a:pt x="7353" y="0"/>
                    <a:pt x="7351" y="1"/>
                    <a:pt x="7348" y="1"/>
                  </a:cubicBezTo>
                  <a:cubicBezTo>
                    <a:pt x="7296" y="12"/>
                    <a:pt x="7244" y="24"/>
                    <a:pt x="7192" y="34"/>
                  </a:cubicBezTo>
                  <a:cubicBezTo>
                    <a:pt x="7189" y="20"/>
                    <a:pt x="7175" y="10"/>
                    <a:pt x="7160" y="10"/>
                  </a:cubicBezTo>
                  <a:cubicBezTo>
                    <a:pt x="7157" y="10"/>
                    <a:pt x="7155" y="10"/>
                    <a:pt x="7152" y="10"/>
                  </a:cubicBezTo>
                  <a:cubicBezTo>
                    <a:pt x="5104" y="481"/>
                    <a:pt x="3074" y="1165"/>
                    <a:pt x="1178" y="2087"/>
                  </a:cubicBezTo>
                  <a:cubicBezTo>
                    <a:pt x="792" y="2178"/>
                    <a:pt x="406" y="2267"/>
                    <a:pt x="20" y="2356"/>
                  </a:cubicBezTo>
                  <a:cubicBezTo>
                    <a:pt x="0" y="2361"/>
                    <a:pt x="7" y="2390"/>
                    <a:pt x="26" y="2390"/>
                  </a:cubicBezTo>
                  <a:cubicBezTo>
                    <a:pt x="27" y="2390"/>
                    <a:pt x="28" y="2390"/>
                    <a:pt x="30" y="2390"/>
                  </a:cubicBezTo>
                  <a:cubicBezTo>
                    <a:pt x="352" y="2320"/>
                    <a:pt x="675" y="2250"/>
                    <a:pt x="998" y="2178"/>
                  </a:cubicBezTo>
                  <a:lnTo>
                    <a:pt x="998" y="2178"/>
                  </a:lnTo>
                  <a:cubicBezTo>
                    <a:pt x="818" y="2267"/>
                    <a:pt x="638" y="2355"/>
                    <a:pt x="460" y="2448"/>
                  </a:cubicBezTo>
                  <a:cubicBezTo>
                    <a:pt x="449" y="2455"/>
                    <a:pt x="456" y="2471"/>
                    <a:pt x="467" y="2471"/>
                  </a:cubicBezTo>
                  <a:cubicBezTo>
                    <a:pt x="469" y="2471"/>
                    <a:pt x="470" y="2471"/>
                    <a:pt x="472" y="2470"/>
                  </a:cubicBezTo>
                  <a:cubicBezTo>
                    <a:pt x="726" y="2352"/>
                    <a:pt x="978" y="2238"/>
                    <a:pt x="1231" y="2127"/>
                  </a:cubicBezTo>
                  <a:lnTo>
                    <a:pt x="1256" y="2122"/>
                  </a:lnTo>
                  <a:lnTo>
                    <a:pt x="1256" y="2122"/>
                  </a:lnTo>
                  <a:lnTo>
                    <a:pt x="1234" y="2128"/>
                  </a:lnTo>
                  <a:cubicBezTo>
                    <a:pt x="1200" y="2140"/>
                    <a:pt x="1210" y="2191"/>
                    <a:pt x="1241" y="2191"/>
                  </a:cubicBezTo>
                  <a:cubicBezTo>
                    <a:pt x="1244" y="2191"/>
                    <a:pt x="1248" y="2191"/>
                    <a:pt x="1251" y="2190"/>
                  </a:cubicBezTo>
                  <a:cubicBezTo>
                    <a:pt x="1448" y="2124"/>
                    <a:pt x="1645" y="2056"/>
                    <a:pt x="1841" y="1986"/>
                  </a:cubicBezTo>
                  <a:cubicBezTo>
                    <a:pt x="3601" y="1568"/>
                    <a:pt x="5336" y="1055"/>
                    <a:pt x="6968" y="263"/>
                  </a:cubicBezTo>
                  <a:lnTo>
                    <a:pt x="6968" y="263"/>
                  </a:lnTo>
                  <a:cubicBezTo>
                    <a:pt x="5575" y="1125"/>
                    <a:pt x="4101" y="1760"/>
                    <a:pt x="2530" y="2244"/>
                  </a:cubicBezTo>
                  <a:cubicBezTo>
                    <a:pt x="2498" y="2255"/>
                    <a:pt x="2508" y="2300"/>
                    <a:pt x="2537" y="2300"/>
                  </a:cubicBezTo>
                  <a:cubicBezTo>
                    <a:pt x="2540" y="2300"/>
                    <a:pt x="2542" y="2300"/>
                    <a:pt x="2545" y="2299"/>
                  </a:cubicBezTo>
                  <a:cubicBezTo>
                    <a:pt x="4224" y="1854"/>
                    <a:pt x="5812" y="1088"/>
                    <a:pt x="7251" y="124"/>
                  </a:cubicBezTo>
                  <a:cubicBezTo>
                    <a:pt x="7292" y="103"/>
                    <a:pt x="7335" y="84"/>
                    <a:pt x="7375" y="63"/>
                  </a:cubicBezTo>
                  <a:cubicBezTo>
                    <a:pt x="7408" y="46"/>
                    <a:pt x="7388" y="0"/>
                    <a:pt x="7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2"/>
            <p:cNvSpPr/>
            <p:nvPr/>
          </p:nvSpPr>
          <p:spPr>
            <a:xfrm rot="7207644">
              <a:off x="9262945" y="1864474"/>
              <a:ext cx="236790" cy="122942"/>
            </a:xfrm>
            <a:custGeom>
              <a:avLst/>
              <a:gdLst/>
              <a:ahLst/>
              <a:cxnLst/>
              <a:rect l="l" t="t" r="r" b="b"/>
              <a:pathLst>
                <a:path w="9529" h="4888" extrusionOk="0">
                  <a:moveTo>
                    <a:pt x="9472" y="0"/>
                  </a:moveTo>
                  <a:cubicBezTo>
                    <a:pt x="9467" y="0"/>
                    <a:pt x="9461" y="1"/>
                    <a:pt x="9456" y="4"/>
                  </a:cubicBezTo>
                  <a:cubicBezTo>
                    <a:pt x="7831" y="803"/>
                    <a:pt x="6210" y="1606"/>
                    <a:pt x="4589" y="2413"/>
                  </a:cubicBezTo>
                  <a:cubicBezTo>
                    <a:pt x="3045" y="3180"/>
                    <a:pt x="1445" y="3896"/>
                    <a:pt x="11" y="4864"/>
                  </a:cubicBezTo>
                  <a:cubicBezTo>
                    <a:pt x="0" y="4872"/>
                    <a:pt x="6" y="4888"/>
                    <a:pt x="17" y="4888"/>
                  </a:cubicBezTo>
                  <a:cubicBezTo>
                    <a:pt x="19" y="4888"/>
                    <a:pt x="22" y="4887"/>
                    <a:pt x="24" y="4885"/>
                  </a:cubicBezTo>
                  <a:cubicBezTo>
                    <a:pt x="3034" y="3045"/>
                    <a:pt x="6335" y="1637"/>
                    <a:pt x="9493" y="67"/>
                  </a:cubicBezTo>
                  <a:cubicBezTo>
                    <a:pt x="9528" y="50"/>
                    <a:pt x="9506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2"/>
            <p:cNvSpPr/>
            <p:nvPr/>
          </p:nvSpPr>
          <p:spPr>
            <a:xfrm rot="7207644">
              <a:off x="9335085" y="1891519"/>
              <a:ext cx="207343" cy="128828"/>
            </a:xfrm>
            <a:custGeom>
              <a:avLst/>
              <a:gdLst/>
              <a:ahLst/>
              <a:cxnLst/>
              <a:rect l="l" t="t" r="r" b="b"/>
              <a:pathLst>
                <a:path w="8344" h="5122" extrusionOk="0">
                  <a:moveTo>
                    <a:pt x="8302" y="0"/>
                  </a:moveTo>
                  <a:cubicBezTo>
                    <a:pt x="8299" y="0"/>
                    <a:pt x="8295" y="1"/>
                    <a:pt x="8291" y="2"/>
                  </a:cubicBezTo>
                  <a:cubicBezTo>
                    <a:pt x="6032" y="726"/>
                    <a:pt x="3896" y="1790"/>
                    <a:pt x="1956" y="3156"/>
                  </a:cubicBezTo>
                  <a:cubicBezTo>
                    <a:pt x="1929" y="3175"/>
                    <a:pt x="1946" y="3215"/>
                    <a:pt x="1971" y="3215"/>
                  </a:cubicBezTo>
                  <a:cubicBezTo>
                    <a:pt x="1976" y="3215"/>
                    <a:pt x="1982" y="3213"/>
                    <a:pt x="1988" y="3209"/>
                  </a:cubicBezTo>
                  <a:cubicBezTo>
                    <a:pt x="3064" y="2452"/>
                    <a:pt x="4193" y="1778"/>
                    <a:pt x="5383" y="1213"/>
                  </a:cubicBezTo>
                  <a:cubicBezTo>
                    <a:pt x="6014" y="913"/>
                    <a:pt x="6656" y="643"/>
                    <a:pt x="7313" y="402"/>
                  </a:cubicBezTo>
                  <a:cubicBezTo>
                    <a:pt x="7418" y="363"/>
                    <a:pt x="7999" y="252"/>
                    <a:pt x="8058" y="144"/>
                  </a:cubicBezTo>
                  <a:lnTo>
                    <a:pt x="8058" y="144"/>
                  </a:lnTo>
                  <a:cubicBezTo>
                    <a:pt x="7974" y="301"/>
                    <a:pt x="7438" y="524"/>
                    <a:pt x="7281" y="619"/>
                  </a:cubicBezTo>
                  <a:cubicBezTo>
                    <a:pt x="4855" y="2105"/>
                    <a:pt x="2414" y="3572"/>
                    <a:pt x="11" y="5094"/>
                  </a:cubicBezTo>
                  <a:cubicBezTo>
                    <a:pt x="1" y="5104"/>
                    <a:pt x="9" y="5121"/>
                    <a:pt x="23" y="5121"/>
                  </a:cubicBezTo>
                  <a:cubicBezTo>
                    <a:pt x="25" y="5121"/>
                    <a:pt x="27" y="5121"/>
                    <a:pt x="29" y="5120"/>
                  </a:cubicBezTo>
                  <a:cubicBezTo>
                    <a:pt x="2640" y="3572"/>
                    <a:pt x="5219" y="1966"/>
                    <a:pt x="7805" y="375"/>
                  </a:cubicBezTo>
                  <a:lnTo>
                    <a:pt x="7805" y="375"/>
                  </a:lnTo>
                  <a:cubicBezTo>
                    <a:pt x="6360" y="1514"/>
                    <a:pt x="4876" y="2596"/>
                    <a:pt x="3369" y="3651"/>
                  </a:cubicBezTo>
                  <a:cubicBezTo>
                    <a:pt x="3357" y="3658"/>
                    <a:pt x="3364" y="3676"/>
                    <a:pt x="3375" y="3676"/>
                  </a:cubicBezTo>
                  <a:cubicBezTo>
                    <a:pt x="3377" y="3676"/>
                    <a:pt x="3380" y="3675"/>
                    <a:pt x="3382" y="3673"/>
                  </a:cubicBezTo>
                  <a:cubicBezTo>
                    <a:pt x="4967" y="2632"/>
                    <a:pt x="6490" y="1502"/>
                    <a:pt x="7975" y="326"/>
                  </a:cubicBezTo>
                  <a:cubicBezTo>
                    <a:pt x="7997" y="309"/>
                    <a:pt x="7985" y="286"/>
                    <a:pt x="7965" y="277"/>
                  </a:cubicBezTo>
                  <a:cubicBezTo>
                    <a:pt x="8082" y="205"/>
                    <a:pt x="8199" y="133"/>
                    <a:pt x="8317" y="61"/>
                  </a:cubicBezTo>
                  <a:cubicBezTo>
                    <a:pt x="8343" y="44"/>
                    <a:pt x="8331" y="0"/>
                    <a:pt x="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2"/>
            <p:cNvSpPr/>
            <p:nvPr/>
          </p:nvSpPr>
          <p:spPr>
            <a:xfrm rot="7207644">
              <a:off x="9303843" y="1712731"/>
              <a:ext cx="340436" cy="287837"/>
            </a:xfrm>
            <a:custGeom>
              <a:avLst/>
              <a:gdLst/>
              <a:ahLst/>
              <a:cxnLst/>
              <a:rect l="l" t="t" r="r" b="b"/>
              <a:pathLst>
                <a:path w="13700" h="11444" extrusionOk="0">
                  <a:moveTo>
                    <a:pt x="13661" y="0"/>
                  </a:moveTo>
                  <a:cubicBezTo>
                    <a:pt x="13657" y="0"/>
                    <a:pt x="13653" y="1"/>
                    <a:pt x="13649" y="3"/>
                  </a:cubicBezTo>
                  <a:cubicBezTo>
                    <a:pt x="10915" y="1601"/>
                    <a:pt x="8108" y="3131"/>
                    <a:pt x="5637" y="5126"/>
                  </a:cubicBezTo>
                  <a:cubicBezTo>
                    <a:pt x="3439" y="6899"/>
                    <a:pt x="1472" y="9001"/>
                    <a:pt x="7" y="11422"/>
                  </a:cubicBezTo>
                  <a:cubicBezTo>
                    <a:pt x="0" y="11433"/>
                    <a:pt x="10" y="11443"/>
                    <a:pt x="19" y="11443"/>
                  </a:cubicBezTo>
                  <a:cubicBezTo>
                    <a:pt x="23" y="11443"/>
                    <a:pt x="28" y="11441"/>
                    <a:pt x="31" y="11436"/>
                  </a:cubicBezTo>
                  <a:cubicBezTo>
                    <a:pt x="1573" y="9049"/>
                    <a:pt x="3469" y="6954"/>
                    <a:pt x="5681" y="5170"/>
                  </a:cubicBezTo>
                  <a:cubicBezTo>
                    <a:pt x="8151" y="3177"/>
                    <a:pt x="10955" y="1664"/>
                    <a:pt x="13676" y="50"/>
                  </a:cubicBezTo>
                  <a:cubicBezTo>
                    <a:pt x="13700" y="34"/>
                    <a:pt x="13685" y="0"/>
                    <a:pt x="1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2"/>
            <p:cNvSpPr/>
            <p:nvPr/>
          </p:nvSpPr>
          <p:spPr>
            <a:xfrm rot="7207644">
              <a:off x="9558166" y="1554505"/>
              <a:ext cx="71243" cy="372247"/>
            </a:xfrm>
            <a:custGeom>
              <a:avLst/>
              <a:gdLst/>
              <a:ahLst/>
              <a:cxnLst/>
              <a:rect l="l" t="t" r="r" b="b"/>
              <a:pathLst>
                <a:path w="2867" h="14800" extrusionOk="0">
                  <a:moveTo>
                    <a:pt x="2810" y="1"/>
                  </a:moveTo>
                  <a:cubicBezTo>
                    <a:pt x="2798" y="1"/>
                    <a:pt x="2786" y="6"/>
                    <a:pt x="2778" y="17"/>
                  </a:cubicBezTo>
                  <a:cubicBezTo>
                    <a:pt x="1391" y="1965"/>
                    <a:pt x="1280" y="4480"/>
                    <a:pt x="975" y="6773"/>
                  </a:cubicBezTo>
                  <a:cubicBezTo>
                    <a:pt x="626" y="9383"/>
                    <a:pt x="1" y="12197"/>
                    <a:pt x="728" y="14794"/>
                  </a:cubicBezTo>
                  <a:cubicBezTo>
                    <a:pt x="729" y="14798"/>
                    <a:pt x="732" y="14800"/>
                    <a:pt x="736" y="14800"/>
                  </a:cubicBezTo>
                  <a:cubicBezTo>
                    <a:pt x="741" y="14800"/>
                    <a:pt x="747" y="14796"/>
                    <a:pt x="745" y="14790"/>
                  </a:cubicBezTo>
                  <a:cubicBezTo>
                    <a:pt x="189" y="12205"/>
                    <a:pt x="661" y="9630"/>
                    <a:pt x="1007" y="7051"/>
                  </a:cubicBezTo>
                  <a:cubicBezTo>
                    <a:pt x="1321" y="4697"/>
                    <a:pt x="1415" y="2058"/>
                    <a:pt x="2846" y="57"/>
                  </a:cubicBezTo>
                  <a:cubicBezTo>
                    <a:pt x="2866" y="28"/>
                    <a:pt x="2839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2"/>
            <p:cNvSpPr/>
            <p:nvPr/>
          </p:nvSpPr>
          <p:spPr>
            <a:xfrm rot="7207644">
              <a:off x="9684718" y="1681454"/>
              <a:ext cx="13717" cy="128752"/>
            </a:xfrm>
            <a:custGeom>
              <a:avLst/>
              <a:gdLst/>
              <a:ahLst/>
              <a:cxnLst/>
              <a:rect l="l" t="t" r="r" b="b"/>
              <a:pathLst>
                <a:path w="552" h="5119" extrusionOk="0">
                  <a:moveTo>
                    <a:pt x="256" y="0"/>
                  </a:moveTo>
                  <a:cubicBezTo>
                    <a:pt x="247" y="0"/>
                    <a:pt x="238" y="6"/>
                    <a:pt x="238" y="17"/>
                  </a:cubicBezTo>
                  <a:cubicBezTo>
                    <a:pt x="238" y="96"/>
                    <a:pt x="242" y="174"/>
                    <a:pt x="242" y="253"/>
                  </a:cubicBezTo>
                  <a:cubicBezTo>
                    <a:pt x="1" y="1868"/>
                    <a:pt x="51" y="3499"/>
                    <a:pt x="355" y="5102"/>
                  </a:cubicBezTo>
                  <a:cubicBezTo>
                    <a:pt x="357" y="5114"/>
                    <a:pt x="366" y="5119"/>
                    <a:pt x="375" y="5119"/>
                  </a:cubicBezTo>
                  <a:cubicBezTo>
                    <a:pt x="389" y="5119"/>
                    <a:pt x="404" y="5107"/>
                    <a:pt x="401" y="5090"/>
                  </a:cubicBezTo>
                  <a:cubicBezTo>
                    <a:pt x="134" y="3578"/>
                    <a:pt x="97" y="2080"/>
                    <a:pt x="247" y="561"/>
                  </a:cubicBezTo>
                  <a:lnTo>
                    <a:pt x="247" y="561"/>
                  </a:lnTo>
                  <a:cubicBezTo>
                    <a:pt x="266" y="1536"/>
                    <a:pt x="319" y="2510"/>
                    <a:pt x="410" y="3482"/>
                  </a:cubicBezTo>
                  <a:cubicBezTo>
                    <a:pt x="450" y="3900"/>
                    <a:pt x="498" y="4318"/>
                    <a:pt x="551" y="4735"/>
                  </a:cubicBezTo>
                  <a:cubicBezTo>
                    <a:pt x="530" y="4399"/>
                    <a:pt x="530" y="4051"/>
                    <a:pt x="515" y="3912"/>
                  </a:cubicBezTo>
                  <a:cubicBezTo>
                    <a:pt x="470" y="3482"/>
                    <a:pt x="430" y="3050"/>
                    <a:pt x="398" y="2618"/>
                  </a:cubicBezTo>
                  <a:cubicBezTo>
                    <a:pt x="338" y="1824"/>
                    <a:pt x="303" y="1029"/>
                    <a:pt x="281" y="234"/>
                  </a:cubicBezTo>
                  <a:cubicBezTo>
                    <a:pt x="282" y="225"/>
                    <a:pt x="282" y="216"/>
                    <a:pt x="283" y="206"/>
                  </a:cubicBezTo>
                  <a:cubicBezTo>
                    <a:pt x="285" y="202"/>
                    <a:pt x="283" y="198"/>
                    <a:pt x="279" y="196"/>
                  </a:cubicBezTo>
                  <a:cubicBezTo>
                    <a:pt x="278" y="136"/>
                    <a:pt x="275" y="77"/>
                    <a:pt x="274" y="17"/>
                  </a:cubicBezTo>
                  <a:cubicBezTo>
                    <a:pt x="274" y="6"/>
                    <a:pt x="26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2"/>
            <p:cNvSpPr/>
            <p:nvPr/>
          </p:nvSpPr>
          <p:spPr>
            <a:xfrm rot="7207644">
              <a:off x="9636206" y="1718135"/>
              <a:ext cx="820" cy="8954"/>
            </a:xfrm>
            <a:custGeom>
              <a:avLst/>
              <a:gdLst/>
              <a:ahLst/>
              <a:cxnLst/>
              <a:rect l="l" t="t" r="r" b="b"/>
              <a:pathLst>
                <a:path w="33" h="356" extrusionOk="0">
                  <a:moveTo>
                    <a:pt x="0" y="0"/>
                  </a:moveTo>
                  <a:cubicBezTo>
                    <a:pt x="7" y="124"/>
                    <a:pt x="18" y="246"/>
                    <a:pt x="32" y="355"/>
                  </a:cubicBezTo>
                  <a:cubicBezTo>
                    <a:pt x="32" y="300"/>
                    <a:pt x="30" y="246"/>
                    <a:pt x="23" y="191"/>
                  </a:cubicBezTo>
                  <a:cubicBezTo>
                    <a:pt x="15" y="127"/>
                    <a:pt x="8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2"/>
            <p:cNvSpPr/>
            <p:nvPr/>
          </p:nvSpPr>
          <p:spPr>
            <a:xfrm rot="7207644">
              <a:off x="9670005" y="1680386"/>
              <a:ext cx="17494" cy="137304"/>
            </a:xfrm>
            <a:custGeom>
              <a:avLst/>
              <a:gdLst/>
              <a:ahLst/>
              <a:cxnLst/>
              <a:rect l="l" t="t" r="r" b="b"/>
              <a:pathLst>
                <a:path w="704" h="5459" extrusionOk="0">
                  <a:moveTo>
                    <a:pt x="54" y="1"/>
                  </a:moveTo>
                  <a:cubicBezTo>
                    <a:pt x="38" y="1"/>
                    <a:pt x="21" y="11"/>
                    <a:pt x="20" y="33"/>
                  </a:cubicBezTo>
                  <a:cubicBezTo>
                    <a:pt x="1" y="953"/>
                    <a:pt x="512" y="1790"/>
                    <a:pt x="582" y="2715"/>
                  </a:cubicBezTo>
                  <a:cubicBezTo>
                    <a:pt x="648" y="3563"/>
                    <a:pt x="525" y="4403"/>
                    <a:pt x="429" y="5243"/>
                  </a:cubicBezTo>
                  <a:cubicBezTo>
                    <a:pt x="411" y="5246"/>
                    <a:pt x="396" y="5268"/>
                    <a:pt x="414" y="5284"/>
                  </a:cubicBezTo>
                  <a:lnTo>
                    <a:pt x="414" y="5284"/>
                  </a:lnTo>
                  <a:cubicBezTo>
                    <a:pt x="353" y="5230"/>
                    <a:pt x="314" y="5076"/>
                    <a:pt x="289" y="4883"/>
                  </a:cubicBezTo>
                  <a:lnTo>
                    <a:pt x="289" y="4883"/>
                  </a:lnTo>
                  <a:cubicBezTo>
                    <a:pt x="292" y="5052"/>
                    <a:pt x="293" y="5243"/>
                    <a:pt x="418" y="5332"/>
                  </a:cubicBezTo>
                  <a:cubicBezTo>
                    <a:pt x="414" y="5370"/>
                    <a:pt x="409" y="5407"/>
                    <a:pt x="405" y="5443"/>
                  </a:cubicBezTo>
                  <a:cubicBezTo>
                    <a:pt x="404" y="5453"/>
                    <a:pt x="413" y="5458"/>
                    <a:pt x="422" y="5458"/>
                  </a:cubicBezTo>
                  <a:cubicBezTo>
                    <a:pt x="428" y="5458"/>
                    <a:pt x="435" y="5455"/>
                    <a:pt x="437" y="5447"/>
                  </a:cubicBezTo>
                  <a:cubicBezTo>
                    <a:pt x="442" y="5414"/>
                    <a:pt x="449" y="5379"/>
                    <a:pt x="454" y="5344"/>
                  </a:cubicBezTo>
                  <a:cubicBezTo>
                    <a:pt x="462" y="5340"/>
                    <a:pt x="468" y="5335"/>
                    <a:pt x="470" y="5327"/>
                  </a:cubicBezTo>
                  <a:lnTo>
                    <a:pt x="482" y="5294"/>
                  </a:lnTo>
                  <a:cubicBezTo>
                    <a:pt x="485" y="5284"/>
                    <a:pt x="482" y="5275"/>
                    <a:pt x="476" y="5268"/>
                  </a:cubicBezTo>
                  <a:lnTo>
                    <a:pt x="469" y="5263"/>
                  </a:lnTo>
                  <a:cubicBezTo>
                    <a:pt x="608" y="4467"/>
                    <a:pt x="704" y="3649"/>
                    <a:pt x="661" y="2843"/>
                  </a:cubicBezTo>
                  <a:cubicBezTo>
                    <a:pt x="609" y="1873"/>
                    <a:pt x="77" y="992"/>
                    <a:pt x="86" y="33"/>
                  </a:cubicBezTo>
                  <a:cubicBezTo>
                    <a:pt x="86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2"/>
            <p:cNvSpPr/>
            <p:nvPr/>
          </p:nvSpPr>
          <p:spPr>
            <a:xfrm rot="7207644">
              <a:off x="9463531" y="1680041"/>
              <a:ext cx="177350" cy="314700"/>
            </a:xfrm>
            <a:custGeom>
              <a:avLst/>
              <a:gdLst/>
              <a:ahLst/>
              <a:cxnLst/>
              <a:rect l="l" t="t" r="r" b="b"/>
              <a:pathLst>
                <a:path w="7137" h="12512" extrusionOk="0">
                  <a:moveTo>
                    <a:pt x="7084" y="0"/>
                  </a:moveTo>
                  <a:cubicBezTo>
                    <a:pt x="7082" y="0"/>
                    <a:pt x="7079" y="1"/>
                    <a:pt x="7077" y="3"/>
                  </a:cubicBezTo>
                  <a:cubicBezTo>
                    <a:pt x="5155" y="1464"/>
                    <a:pt x="3684" y="3698"/>
                    <a:pt x="2463" y="5752"/>
                  </a:cubicBezTo>
                  <a:cubicBezTo>
                    <a:pt x="1268" y="7760"/>
                    <a:pt x="358" y="9939"/>
                    <a:pt x="77" y="12269"/>
                  </a:cubicBezTo>
                  <a:cubicBezTo>
                    <a:pt x="53" y="12322"/>
                    <a:pt x="30" y="12376"/>
                    <a:pt x="8" y="12428"/>
                  </a:cubicBezTo>
                  <a:cubicBezTo>
                    <a:pt x="0" y="12444"/>
                    <a:pt x="15" y="12460"/>
                    <a:pt x="28" y="12460"/>
                  </a:cubicBezTo>
                  <a:cubicBezTo>
                    <a:pt x="34" y="12460"/>
                    <a:pt x="40" y="12456"/>
                    <a:pt x="44" y="12449"/>
                  </a:cubicBezTo>
                  <a:cubicBezTo>
                    <a:pt x="49" y="12437"/>
                    <a:pt x="53" y="12426"/>
                    <a:pt x="58" y="12414"/>
                  </a:cubicBezTo>
                  <a:lnTo>
                    <a:pt x="58" y="12414"/>
                  </a:lnTo>
                  <a:cubicBezTo>
                    <a:pt x="57" y="12436"/>
                    <a:pt x="53" y="12456"/>
                    <a:pt x="52" y="12476"/>
                  </a:cubicBezTo>
                  <a:cubicBezTo>
                    <a:pt x="49" y="12500"/>
                    <a:pt x="66" y="12511"/>
                    <a:pt x="84" y="12511"/>
                  </a:cubicBezTo>
                  <a:cubicBezTo>
                    <a:pt x="102" y="12511"/>
                    <a:pt x="122" y="12499"/>
                    <a:pt x="125" y="12476"/>
                  </a:cubicBezTo>
                  <a:cubicBezTo>
                    <a:pt x="136" y="12376"/>
                    <a:pt x="150" y="12277"/>
                    <a:pt x="165" y="12178"/>
                  </a:cubicBezTo>
                  <a:cubicBezTo>
                    <a:pt x="1133" y="10027"/>
                    <a:pt x="2001" y="7795"/>
                    <a:pt x="3164" y="5745"/>
                  </a:cubicBezTo>
                  <a:cubicBezTo>
                    <a:pt x="4290" y="3759"/>
                    <a:pt x="5998" y="2188"/>
                    <a:pt x="7128" y="211"/>
                  </a:cubicBezTo>
                  <a:cubicBezTo>
                    <a:pt x="7136" y="195"/>
                    <a:pt x="7123" y="181"/>
                    <a:pt x="7110" y="181"/>
                  </a:cubicBezTo>
                  <a:cubicBezTo>
                    <a:pt x="7104" y="181"/>
                    <a:pt x="7099" y="184"/>
                    <a:pt x="7094" y="191"/>
                  </a:cubicBezTo>
                  <a:cubicBezTo>
                    <a:pt x="5892" y="2123"/>
                    <a:pt x="4231" y="3727"/>
                    <a:pt x="3110" y="5713"/>
                  </a:cubicBezTo>
                  <a:cubicBezTo>
                    <a:pt x="1976" y="7719"/>
                    <a:pt x="1107" y="9901"/>
                    <a:pt x="186" y="12017"/>
                  </a:cubicBezTo>
                  <a:cubicBezTo>
                    <a:pt x="529" y="9754"/>
                    <a:pt x="1421" y="7644"/>
                    <a:pt x="2600" y="5684"/>
                  </a:cubicBezTo>
                  <a:cubicBezTo>
                    <a:pt x="3827" y="3642"/>
                    <a:pt x="5255" y="1562"/>
                    <a:pt x="7096" y="27"/>
                  </a:cubicBezTo>
                  <a:cubicBezTo>
                    <a:pt x="7107" y="18"/>
                    <a:pt x="7097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2"/>
            <p:cNvSpPr/>
            <p:nvPr/>
          </p:nvSpPr>
          <p:spPr>
            <a:xfrm rot="7207644">
              <a:off x="9482366" y="1722710"/>
              <a:ext cx="136373" cy="241131"/>
            </a:xfrm>
            <a:custGeom>
              <a:avLst/>
              <a:gdLst/>
              <a:ahLst/>
              <a:cxnLst/>
              <a:rect l="l" t="t" r="r" b="b"/>
              <a:pathLst>
                <a:path w="5488" h="9587" extrusionOk="0">
                  <a:moveTo>
                    <a:pt x="5432" y="1"/>
                  </a:moveTo>
                  <a:cubicBezTo>
                    <a:pt x="5421" y="1"/>
                    <a:pt x="5409" y="6"/>
                    <a:pt x="5401" y="18"/>
                  </a:cubicBezTo>
                  <a:cubicBezTo>
                    <a:pt x="4400" y="1583"/>
                    <a:pt x="3415" y="3151"/>
                    <a:pt x="2629" y="4836"/>
                  </a:cubicBezTo>
                  <a:cubicBezTo>
                    <a:pt x="1859" y="6490"/>
                    <a:pt x="1049" y="8062"/>
                    <a:pt x="8" y="9565"/>
                  </a:cubicBezTo>
                  <a:cubicBezTo>
                    <a:pt x="0" y="9577"/>
                    <a:pt x="10" y="9586"/>
                    <a:pt x="20" y="9586"/>
                  </a:cubicBezTo>
                  <a:cubicBezTo>
                    <a:pt x="24" y="9586"/>
                    <a:pt x="28" y="9585"/>
                    <a:pt x="32" y="9580"/>
                  </a:cubicBezTo>
                  <a:cubicBezTo>
                    <a:pt x="1129" y="8120"/>
                    <a:pt x="1921" y="6521"/>
                    <a:pt x="2693" y="4874"/>
                  </a:cubicBezTo>
                  <a:cubicBezTo>
                    <a:pt x="3483" y="3191"/>
                    <a:pt x="4468" y="1621"/>
                    <a:pt x="5469" y="58"/>
                  </a:cubicBezTo>
                  <a:cubicBezTo>
                    <a:pt x="5487" y="29"/>
                    <a:pt x="5460" y="1"/>
                    <a:pt x="5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2"/>
            <p:cNvSpPr/>
            <p:nvPr/>
          </p:nvSpPr>
          <p:spPr>
            <a:xfrm rot="7207644">
              <a:off x="9592125" y="1729266"/>
              <a:ext cx="77629" cy="227121"/>
            </a:xfrm>
            <a:custGeom>
              <a:avLst/>
              <a:gdLst/>
              <a:ahLst/>
              <a:cxnLst/>
              <a:rect l="l" t="t" r="r" b="b"/>
              <a:pathLst>
                <a:path w="3124" h="9030" extrusionOk="0">
                  <a:moveTo>
                    <a:pt x="3079" y="0"/>
                  </a:moveTo>
                  <a:cubicBezTo>
                    <a:pt x="3071" y="0"/>
                    <a:pt x="3062" y="4"/>
                    <a:pt x="3054" y="13"/>
                  </a:cubicBezTo>
                  <a:cubicBezTo>
                    <a:pt x="1395" y="2002"/>
                    <a:pt x="663" y="4681"/>
                    <a:pt x="317" y="7200"/>
                  </a:cubicBezTo>
                  <a:cubicBezTo>
                    <a:pt x="314" y="7224"/>
                    <a:pt x="334" y="7239"/>
                    <a:pt x="352" y="7239"/>
                  </a:cubicBezTo>
                  <a:cubicBezTo>
                    <a:pt x="363" y="7239"/>
                    <a:pt x="374" y="7232"/>
                    <a:pt x="377" y="7217"/>
                  </a:cubicBezTo>
                  <a:cubicBezTo>
                    <a:pt x="577" y="5827"/>
                    <a:pt x="897" y="4456"/>
                    <a:pt x="1386" y="3138"/>
                  </a:cubicBezTo>
                  <a:cubicBezTo>
                    <a:pt x="1650" y="2426"/>
                    <a:pt x="1965" y="1730"/>
                    <a:pt x="2366" y="1082"/>
                  </a:cubicBezTo>
                  <a:cubicBezTo>
                    <a:pt x="2448" y="949"/>
                    <a:pt x="2886" y="276"/>
                    <a:pt x="2933" y="276"/>
                  </a:cubicBezTo>
                  <a:cubicBezTo>
                    <a:pt x="2933" y="276"/>
                    <a:pt x="2934" y="276"/>
                    <a:pt x="2934" y="276"/>
                  </a:cubicBezTo>
                  <a:cubicBezTo>
                    <a:pt x="2942" y="280"/>
                    <a:pt x="2622" y="998"/>
                    <a:pt x="2601" y="1050"/>
                  </a:cubicBezTo>
                  <a:cubicBezTo>
                    <a:pt x="1517" y="3621"/>
                    <a:pt x="627" y="6285"/>
                    <a:pt x="5" y="9007"/>
                  </a:cubicBezTo>
                  <a:cubicBezTo>
                    <a:pt x="1" y="9021"/>
                    <a:pt x="11" y="9030"/>
                    <a:pt x="22" y="9030"/>
                  </a:cubicBezTo>
                  <a:cubicBezTo>
                    <a:pt x="30" y="9030"/>
                    <a:pt x="37" y="9026"/>
                    <a:pt x="41" y="9016"/>
                  </a:cubicBezTo>
                  <a:cubicBezTo>
                    <a:pt x="831" y="5948"/>
                    <a:pt x="1824" y="2955"/>
                    <a:pt x="3113" y="59"/>
                  </a:cubicBezTo>
                  <a:cubicBezTo>
                    <a:pt x="3124" y="32"/>
                    <a:pt x="3103" y="0"/>
                    <a:pt x="3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2"/>
            <p:cNvSpPr/>
            <p:nvPr/>
          </p:nvSpPr>
          <p:spPr>
            <a:xfrm rot="7207644">
              <a:off x="9631903" y="1801433"/>
              <a:ext cx="40529" cy="152596"/>
            </a:xfrm>
            <a:custGeom>
              <a:avLst/>
              <a:gdLst/>
              <a:ahLst/>
              <a:cxnLst/>
              <a:rect l="l" t="t" r="r" b="b"/>
              <a:pathLst>
                <a:path w="1631" h="6067" extrusionOk="0">
                  <a:moveTo>
                    <a:pt x="1604" y="0"/>
                  </a:moveTo>
                  <a:cubicBezTo>
                    <a:pt x="1598" y="0"/>
                    <a:pt x="1592" y="3"/>
                    <a:pt x="1589" y="10"/>
                  </a:cubicBezTo>
                  <a:cubicBezTo>
                    <a:pt x="762" y="1921"/>
                    <a:pt x="0" y="3915"/>
                    <a:pt x="62" y="6029"/>
                  </a:cubicBezTo>
                  <a:cubicBezTo>
                    <a:pt x="62" y="6054"/>
                    <a:pt x="82" y="6066"/>
                    <a:pt x="101" y="6066"/>
                  </a:cubicBezTo>
                  <a:cubicBezTo>
                    <a:pt x="120" y="6066"/>
                    <a:pt x="138" y="6054"/>
                    <a:pt x="138" y="6029"/>
                  </a:cubicBezTo>
                  <a:cubicBezTo>
                    <a:pt x="76" y="3900"/>
                    <a:pt x="862" y="1969"/>
                    <a:pt x="1625" y="25"/>
                  </a:cubicBezTo>
                  <a:cubicBezTo>
                    <a:pt x="1630" y="12"/>
                    <a:pt x="1617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2"/>
            <p:cNvSpPr/>
            <p:nvPr/>
          </p:nvSpPr>
          <p:spPr>
            <a:xfrm rot="7207644">
              <a:off x="9468438" y="1832126"/>
              <a:ext cx="158141" cy="175157"/>
            </a:xfrm>
            <a:custGeom>
              <a:avLst/>
              <a:gdLst/>
              <a:ahLst/>
              <a:cxnLst/>
              <a:rect l="l" t="t" r="r" b="b"/>
              <a:pathLst>
                <a:path w="6364" h="6964" extrusionOk="0">
                  <a:moveTo>
                    <a:pt x="6320" y="0"/>
                  </a:moveTo>
                  <a:cubicBezTo>
                    <a:pt x="6315" y="0"/>
                    <a:pt x="6310" y="2"/>
                    <a:pt x="6305" y="6"/>
                  </a:cubicBezTo>
                  <a:cubicBezTo>
                    <a:pt x="4342" y="1451"/>
                    <a:pt x="2549" y="3106"/>
                    <a:pt x="977" y="4971"/>
                  </a:cubicBezTo>
                  <a:cubicBezTo>
                    <a:pt x="960" y="4992"/>
                    <a:pt x="979" y="5020"/>
                    <a:pt x="999" y="5020"/>
                  </a:cubicBezTo>
                  <a:cubicBezTo>
                    <a:pt x="1005" y="5020"/>
                    <a:pt x="1011" y="5018"/>
                    <a:pt x="1017" y="5011"/>
                  </a:cubicBezTo>
                  <a:cubicBezTo>
                    <a:pt x="1869" y="4025"/>
                    <a:pt x="2765" y="3081"/>
                    <a:pt x="3727" y="2201"/>
                  </a:cubicBezTo>
                  <a:cubicBezTo>
                    <a:pt x="4175" y="1790"/>
                    <a:pt x="4635" y="1393"/>
                    <a:pt x="5106" y="1009"/>
                  </a:cubicBezTo>
                  <a:cubicBezTo>
                    <a:pt x="5402" y="769"/>
                    <a:pt x="5726" y="413"/>
                    <a:pt x="6067" y="242"/>
                  </a:cubicBezTo>
                  <a:lnTo>
                    <a:pt x="6067" y="242"/>
                  </a:lnTo>
                  <a:cubicBezTo>
                    <a:pt x="5997" y="286"/>
                    <a:pt x="5928" y="334"/>
                    <a:pt x="5864" y="386"/>
                  </a:cubicBezTo>
                  <a:cubicBezTo>
                    <a:pt x="5863" y="386"/>
                    <a:pt x="5862" y="386"/>
                    <a:pt x="5861" y="386"/>
                  </a:cubicBezTo>
                  <a:cubicBezTo>
                    <a:pt x="5850" y="386"/>
                    <a:pt x="5839" y="391"/>
                    <a:pt x="5834" y="401"/>
                  </a:cubicBezTo>
                  <a:cubicBezTo>
                    <a:pt x="5830" y="407"/>
                    <a:pt x="5826" y="414"/>
                    <a:pt x="5822" y="419"/>
                  </a:cubicBezTo>
                  <a:cubicBezTo>
                    <a:pt x="5743" y="485"/>
                    <a:pt x="5664" y="555"/>
                    <a:pt x="5596" y="619"/>
                  </a:cubicBezTo>
                  <a:cubicBezTo>
                    <a:pt x="3565" y="2520"/>
                    <a:pt x="1813" y="4809"/>
                    <a:pt x="14" y="6927"/>
                  </a:cubicBezTo>
                  <a:cubicBezTo>
                    <a:pt x="1" y="6942"/>
                    <a:pt x="14" y="6963"/>
                    <a:pt x="29" y="6963"/>
                  </a:cubicBezTo>
                  <a:cubicBezTo>
                    <a:pt x="34" y="6963"/>
                    <a:pt x="39" y="6961"/>
                    <a:pt x="43" y="6957"/>
                  </a:cubicBezTo>
                  <a:cubicBezTo>
                    <a:pt x="1121" y="5744"/>
                    <a:pt x="2184" y="4519"/>
                    <a:pt x="3249" y="3296"/>
                  </a:cubicBezTo>
                  <a:cubicBezTo>
                    <a:pt x="4044" y="2382"/>
                    <a:pt x="4822" y="1445"/>
                    <a:pt x="5706" y="615"/>
                  </a:cubicBezTo>
                  <a:lnTo>
                    <a:pt x="5706" y="615"/>
                  </a:lnTo>
                  <a:cubicBezTo>
                    <a:pt x="4832" y="2090"/>
                    <a:pt x="3848" y="3489"/>
                    <a:pt x="2773" y="4827"/>
                  </a:cubicBezTo>
                  <a:cubicBezTo>
                    <a:pt x="2759" y="4845"/>
                    <a:pt x="2775" y="4870"/>
                    <a:pt x="2792" y="4870"/>
                  </a:cubicBezTo>
                  <a:cubicBezTo>
                    <a:pt x="2798" y="4870"/>
                    <a:pt x="2803" y="4867"/>
                    <a:pt x="2808" y="4861"/>
                  </a:cubicBezTo>
                  <a:cubicBezTo>
                    <a:pt x="3952" y="3472"/>
                    <a:pt x="4968" y="1992"/>
                    <a:pt x="5887" y="446"/>
                  </a:cubicBezTo>
                  <a:cubicBezTo>
                    <a:pt x="6035" y="313"/>
                    <a:pt x="6187" y="181"/>
                    <a:pt x="6342" y="53"/>
                  </a:cubicBezTo>
                  <a:cubicBezTo>
                    <a:pt x="6364" y="35"/>
                    <a:pt x="6343" y="0"/>
                    <a:pt x="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2"/>
            <p:cNvSpPr/>
            <p:nvPr/>
          </p:nvSpPr>
          <p:spPr>
            <a:xfrm rot="7207644">
              <a:off x="9144806" y="1452539"/>
              <a:ext cx="623520" cy="624193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7158" y="2212"/>
                  </a:moveTo>
                  <a:cubicBezTo>
                    <a:pt x="7159" y="2212"/>
                    <a:pt x="7159" y="2212"/>
                    <a:pt x="7160" y="2212"/>
                  </a:cubicBezTo>
                  <a:cubicBezTo>
                    <a:pt x="7160" y="2212"/>
                    <a:pt x="7159" y="2212"/>
                    <a:pt x="7159" y="2212"/>
                  </a:cubicBezTo>
                  <a:lnTo>
                    <a:pt x="7159" y="2212"/>
                  </a:lnTo>
                  <a:cubicBezTo>
                    <a:pt x="7136" y="2212"/>
                    <a:pt x="7496" y="3419"/>
                    <a:pt x="7540" y="3528"/>
                  </a:cubicBezTo>
                  <a:cubicBezTo>
                    <a:pt x="7792" y="4160"/>
                    <a:pt x="8044" y="4745"/>
                    <a:pt x="8008" y="5442"/>
                  </a:cubicBezTo>
                  <a:cubicBezTo>
                    <a:pt x="8004" y="5479"/>
                    <a:pt x="8030" y="5513"/>
                    <a:pt x="8068" y="5517"/>
                  </a:cubicBezTo>
                  <a:lnTo>
                    <a:pt x="8068" y="5554"/>
                  </a:lnTo>
                  <a:cubicBezTo>
                    <a:pt x="7932" y="6117"/>
                    <a:pt x="7825" y="6686"/>
                    <a:pt x="7749" y="7260"/>
                  </a:cubicBezTo>
                  <a:cubicBezTo>
                    <a:pt x="7722" y="7462"/>
                    <a:pt x="7700" y="7665"/>
                    <a:pt x="7680" y="7868"/>
                  </a:cubicBezTo>
                  <a:cubicBezTo>
                    <a:pt x="7397" y="7289"/>
                    <a:pt x="7116" y="6712"/>
                    <a:pt x="6834" y="6134"/>
                  </a:cubicBezTo>
                  <a:cubicBezTo>
                    <a:pt x="6837" y="6130"/>
                    <a:pt x="6840" y="6125"/>
                    <a:pt x="6840" y="6121"/>
                  </a:cubicBezTo>
                  <a:cubicBezTo>
                    <a:pt x="6846" y="5469"/>
                    <a:pt x="6701" y="4833"/>
                    <a:pt x="6746" y="4175"/>
                  </a:cubicBezTo>
                  <a:cubicBezTo>
                    <a:pt x="6758" y="3999"/>
                    <a:pt x="7068" y="2212"/>
                    <a:pt x="7158" y="2212"/>
                  </a:cubicBezTo>
                  <a:close/>
                  <a:moveTo>
                    <a:pt x="13367" y="349"/>
                  </a:moveTo>
                  <a:cubicBezTo>
                    <a:pt x="12971" y="2233"/>
                    <a:pt x="12553" y="4111"/>
                    <a:pt x="12094" y="5983"/>
                  </a:cubicBezTo>
                  <a:cubicBezTo>
                    <a:pt x="12093" y="5991"/>
                    <a:pt x="12091" y="5999"/>
                    <a:pt x="12093" y="6007"/>
                  </a:cubicBezTo>
                  <a:cubicBezTo>
                    <a:pt x="11364" y="7086"/>
                    <a:pt x="10755" y="8239"/>
                    <a:pt x="10308" y="9445"/>
                  </a:cubicBezTo>
                  <a:cubicBezTo>
                    <a:pt x="10383" y="8847"/>
                    <a:pt x="10448" y="8249"/>
                    <a:pt x="10506" y="7652"/>
                  </a:cubicBezTo>
                  <a:cubicBezTo>
                    <a:pt x="10580" y="6890"/>
                    <a:pt x="10644" y="6129"/>
                    <a:pt x="10703" y="5366"/>
                  </a:cubicBezTo>
                  <a:cubicBezTo>
                    <a:pt x="11155" y="3488"/>
                    <a:pt x="12037" y="1769"/>
                    <a:pt x="13367" y="349"/>
                  </a:cubicBezTo>
                  <a:close/>
                  <a:moveTo>
                    <a:pt x="19113" y="2850"/>
                  </a:moveTo>
                  <a:lnTo>
                    <a:pt x="19113" y="2850"/>
                  </a:lnTo>
                  <a:cubicBezTo>
                    <a:pt x="18276" y="3980"/>
                    <a:pt x="17980" y="5427"/>
                    <a:pt x="17027" y="6485"/>
                  </a:cubicBezTo>
                  <a:cubicBezTo>
                    <a:pt x="17003" y="6510"/>
                    <a:pt x="16999" y="6549"/>
                    <a:pt x="17016" y="6580"/>
                  </a:cubicBezTo>
                  <a:cubicBezTo>
                    <a:pt x="15983" y="7189"/>
                    <a:pt x="14989" y="7876"/>
                    <a:pt x="14049" y="8680"/>
                  </a:cubicBezTo>
                  <a:cubicBezTo>
                    <a:pt x="13714" y="8967"/>
                    <a:pt x="13385" y="9264"/>
                    <a:pt x="13059" y="9574"/>
                  </a:cubicBezTo>
                  <a:cubicBezTo>
                    <a:pt x="13593" y="8521"/>
                    <a:pt x="14134" y="7473"/>
                    <a:pt x="14662" y="6418"/>
                  </a:cubicBezTo>
                  <a:cubicBezTo>
                    <a:pt x="15927" y="4963"/>
                    <a:pt x="17411" y="3754"/>
                    <a:pt x="19113" y="2850"/>
                  </a:cubicBezTo>
                  <a:close/>
                  <a:moveTo>
                    <a:pt x="23533" y="6862"/>
                  </a:moveTo>
                  <a:cubicBezTo>
                    <a:pt x="23625" y="6862"/>
                    <a:pt x="23465" y="6977"/>
                    <a:pt x="23231" y="7214"/>
                  </a:cubicBezTo>
                  <a:cubicBezTo>
                    <a:pt x="22949" y="7498"/>
                    <a:pt x="22663" y="7776"/>
                    <a:pt x="22369" y="8048"/>
                  </a:cubicBezTo>
                  <a:cubicBezTo>
                    <a:pt x="21690" y="8677"/>
                    <a:pt x="20980" y="9271"/>
                    <a:pt x="20243" y="9834"/>
                  </a:cubicBezTo>
                  <a:cubicBezTo>
                    <a:pt x="20238" y="9838"/>
                    <a:pt x="20233" y="9844"/>
                    <a:pt x="20229" y="9851"/>
                  </a:cubicBezTo>
                  <a:cubicBezTo>
                    <a:pt x="18618" y="10338"/>
                    <a:pt x="17047" y="10955"/>
                    <a:pt x="15545" y="11717"/>
                  </a:cubicBezTo>
                  <a:cubicBezTo>
                    <a:pt x="15759" y="11525"/>
                    <a:pt x="15969" y="11330"/>
                    <a:pt x="16177" y="11132"/>
                  </a:cubicBezTo>
                  <a:cubicBezTo>
                    <a:pt x="16943" y="10411"/>
                    <a:pt x="17690" y="9668"/>
                    <a:pt x="18432" y="8921"/>
                  </a:cubicBezTo>
                  <a:cubicBezTo>
                    <a:pt x="19989" y="8151"/>
                    <a:pt x="21532" y="7421"/>
                    <a:pt x="23209" y="6940"/>
                  </a:cubicBezTo>
                  <a:cubicBezTo>
                    <a:pt x="23387" y="6888"/>
                    <a:pt x="23489" y="6862"/>
                    <a:pt x="23533" y="6862"/>
                  </a:cubicBezTo>
                  <a:close/>
                  <a:moveTo>
                    <a:pt x="2136" y="5570"/>
                  </a:moveTo>
                  <a:lnTo>
                    <a:pt x="2136" y="5570"/>
                  </a:lnTo>
                  <a:cubicBezTo>
                    <a:pt x="2897" y="6750"/>
                    <a:pt x="4284" y="7374"/>
                    <a:pt x="5165" y="8473"/>
                  </a:cubicBezTo>
                  <a:cubicBezTo>
                    <a:pt x="5174" y="8485"/>
                    <a:pt x="5187" y="8493"/>
                    <a:pt x="5203" y="8497"/>
                  </a:cubicBezTo>
                  <a:cubicBezTo>
                    <a:pt x="5451" y="10050"/>
                    <a:pt x="5986" y="11577"/>
                    <a:pt x="6639" y="13002"/>
                  </a:cubicBezTo>
                  <a:cubicBezTo>
                    <a:pt x="6121" y="12375"/>
                    <a:pt x="5557" y="11787"/>
                    <a:pt x="4951" y="11243"/>
                  </a:cubicBezTo>
                  <a:cubicBezTo>
                    <a:pt x="4696" y="11014"/>
                    <a:pt x="4432" y="10795"/>
                    <a:pt x="4163" y="10582"/>
                  </a:cubicBezTo>
                  <a:cubicBezTo>
                    <a:pt x="3217" y="8992"/>
                    <a:pt x="2493" y="7374"/>
                    <a:pt x="2136" y="5570"/>
                  </a:cubicBezTo>
                  <a:close/>
                  <a:moveTo>
                    <a:pt x="24552" y="11094"/>
                  </a:moveTo>
                  <a:cubicBezTo>
                    <a:pt x="24651" y="11102"/>
                    <a:pt x="24644" y="11139"/>
                    <a:pt x="24536" y="11203"/>
                  </a:cubicBezTo>
                  <a:cubicBezTo>
                    <a:pt x="24383" y="11651"/>
                    <a:pt x="23425" y="12195"/>
                    <a:pt x="23065" y="12425"/>
                  </a:cubicBezTo>
                  <a:cubicBezTo>
                    <a:pt x="22488" y="12791"/>
                    <a:pt x="21869" y="13068"/>
                    <a:pt x="21221" y="13281"/>
                  </a:cubicBezTo>
                  <a:cubicBezTo>
                    <a:pt x="21185" y="13292"/>
                    <a:pt x="21164" y="13328"/>
                    <a:pt x="21172" y="13364"/>
                  </a:cubicBezTo>
                  <a:cubicBezTo>
                    <a:pt x="19895" y="13370"/>
                    <a:pt x="18620" y="13472"/>
                    <a:pt x="17360" y="13666"/>
                  </a:cubicBezTo>
                  <a:cubicBezTo>
                    <a:pt x="18566" y="13066"/>
                    <a:pt x="19743" y="12410"/>
                    <a:pt x="20897" y="11714"/>
                  </a:cubicBezTo>
                  <a:cubicBezTo>
                    <a:pt x="21466" y="11594"/>
                    <a:pt x="22034" y="11462"/>
                    <a:pt x="22608" y="11359"/>
                  </a:cubicBezTo>
                  <a:cubicBezTo>
                    <a:pt x="23067" y="11278"/>
                    <a:pt x="23527" y="11209"/>
                    <a:pt x="23989" y="11154"/>
                  </a:cubicBezTo>
                  <a:cubicBezTo>
                    <a:pt x="24176" y="11131"/>
                    <a:pt x="24364" y="11111"/>
                    <a:pt x="24552" y="11094"/>
                  </a:cubicBezTo>
                  <a:close/>
                  <a:moveTo>
                    <a:pt x="16796" y="1357"/>
                  </a:moveTo>
                  <a:lnTo>
                    <a:pt x="16796" y="1357"/>
                  </a:lnTo>
                  <a:cubicBezTo>
                    <a:pt x="16078" y="2445"/>
                    <a:pt x="15765" y="3740"/>
                    <a:pt x="15208" y="4915"/>
                  </a:cubicBezTo>
                  <a:cubicBezTo>
                    <a:pt x="14425" y="6570"/>
                    <a:pt x="13559" y="8189"/>
                    <a:pt x="12734" y="9823"/>
                  </a:cubicBezTo>
                  <a:cubicBezTo>
                    <a:pt x="12723" y="9844"/>
                    <a:pt x="12721" y="9870"/>
                    <a:pt x="12730" y="9894"/>
                  </a:cubicBezTo>
                  <a:cubicBezTo>
                    <a:pt x="11491" y="11115"/>
                    <a:pt x="10356" y="12491"/>
                    <a:pt x="9436" y="13974"/>
                  </a:cubicBezTo>
                  <a:cubicBezTo>
                    <a:pt x="9815" y="12653"/>
                    <a:pt x="10063" y="11293"/>
                    <a:pt x="10247" y="9927"/>
                  </a:cubicBezTo>
                  <a:cubicBezTo>
                    <a:pt x="11724" y="6516"/>
                    <a:pt x="13797" y="3573"/>
                    <a:pt x="16796" y="1357"/>
                  </a:cubicBezTo>
                  <a:close/>
                  <a:moveTo>
                    <a:pt x="5641" y="3958"/>
                  </a:moveTo>
                  <a:lnTo>
                    <a:pt x="5641" y="3958"/>
                  </a:lnTo>
                  <a:cubicBezTo>
                    <a:pt x="5783" y="4551"/>
                    <a:pt x="6126" y="5098"/>
                    <a:pt x="6391" y="5642"/>
                  </a:cubicBezTo>
                  <a:cubicBezTo>
                    <a:pt x="6810" y="6501"/>
                    <a:pt x="7229" y="7358"/>
                    <a:pt x="7648" y="8216"/>
                  </a:cubicBezTo>
                  <a:cubicBezTo>
                    <a:pt x="7546" y="9448"/>
                    <a:pt x="7552" y="10688"/>
                    <a:pt x="7622" y="11923"/>
                  </a:cubicBezTo>
                  <a:cubicBezTo>
                    <a:pt x="7689" y="13090"/>
                    <a:pt x="7693" y="14401"/>
                    <a:pt x="8077" y="15539"/>
                  </a:cubicBezTo>
                  <a:cubicBezTo>
                    <a:pt x="7922" y="15211"/>
                    <a:pt x="7829" y="14864"/>
                    <a:pt x="7674" y="14520"/>
                  </a:cubicBezTo>
                  <a:cubicBezTo>
                    <a:pt x="7490" y="14113"/>
                    <a:pt x="7233" y="13752"/>
                    <a:pt x="6962" y="13401"/>
                  </a:cubicBezTo>
                  <a:cubicBezTo>
                    <a:pt x="6941" y="13373"/>
                    <a:pt x="6918" y="13348"/>
                    <a:pt x="6897" y="13321"/>
                  </a:cubicBezTo>
                  <a:cubicBezTo>
                    <a:pt x="5730" y="10310"/>
                    <a:pt x="4638" y="7156"/>
                    <a:pt x="5641" y="3958"/>
                  </a:cubicBezTo>
                  <a:close/>
                  <a:moveTo>
                    <a:pt x="22517" y="4177"/>
                  </a:moveTo>
                  <a:lnTo>
                    <a:pt x="22517" y="4177"/>
                  </a:lnTo>
                  <a:cubicBezTo>
                    <a:pt x="21646" y="4936"/>
                    <a:pt x="21045" y="5990"/>
                    <a:pt x="20245" y="6822"/>
                  </a:cubicBezTo>
                  <a:cubicBezTo>
                    <a:pt x="19066" y="8049"/>
                    <a:pt x="17851" y="9251"/>
                    <a:pt x="16628" y="10435"/>
                  </a:cubicBezTo>
                  <a:cubicBezTo>
                    <a:pt x="14268" y="12723"/>
                    <a:pt x="11675" y="14851"/>
                    <a:pt x="8515" y="15889"/>
                  </a:cubicBezTo>
                  <a:cubicBezTo>
                    <a:pt x="8731" y="15513"/>
                    <a:pt x="8951" y="15143"/>
                    <a:pt x="9176" y="14777"/>
                  </a:cubicBezTo>
                  <a:cubicBezTo>
                    <a:pt x="9185" y="14767"/>
                    <a:pt x="9193" y="14756"/>
                    <a:pt x="9197" y="14743"/>
                  </a:cubicBezTo>
                  <a:lnTo>
                    <a:pt x="9199" y="14740"/>
                  </a:lnTo>
                  <a:cubicBezTo>
                    <a:pt x="10520" y="12595"/>
                    <a:pt x="12026" y="10632"/>
                    <a:pt x="13958" y="8944"/>
                  </a:cubicBezTo>
                  <a:cubicBezTo>
                    <a:pt x="16494" y="6730"/>
                    <a:pt x="19415" y="5365"/>
                    <a:pt x="22517" y="4177"/>
                  </a:cubicBezTo>
                  <a:close/>
                  <a:moveTo>
                    <a:pt x="10759" y="369"/>
                  </a:moveTo>
                  <a:lnTo>
                    <a:pt x="10759" y="369"/>
                  </a:lnTo>
                  <a:cubicBezTo>
                    <a:pt x="10656" y="1339"/>
                    <a:pt x="10726" y="2321"/>
                    <a:pt x="10672" y="3296"/>
                  </a:cubicBezTo>
                  <a:cubicBezTo>
                    <a:pt x="10603" y="4561"/>
                    <a:pt x="10488" y="5825"/>
                    <a:pt x="10372" y="7086"/>
                  </a:cubicBezTo>
                  <a:cubicBezTo>
                    <a:pt x="10139" y="9636"/>
                    <a:pt x="9745" y="12127"/>
                    <a:pt x="9067" y="14596"/>
                  </a:cubicBezTo>
                  <a:cubicBezTo>
                    <a:pt x="8817" y="15035"/>
                    <a:pt x="8585" y="15481"/>
                    <a:pt x="8377" y="15936"/>
                  </a:cubicBezTo>
                  <a:lnTo>
                    <a:pt x="8361" y="15941"/>
                  </a:lnTo>
                  <a:cubicBezTo>
                    <a:pt x="7806" y="14594"/>
                    <a:pt x="7818" y="12940"/>
                    <a:pt x="7756" y="11499"/>
                  </a:cubicBezTo>
                  <a:lnTo>
                    <a:pt x="7757" y="11499"/>
                  </a:lnTo>
                  <a:cubicBezTo>
                    <a:pt x="7709" y="10400"/>
                    <a:pt x="7717" y="9299"/>
                    <a:pt x="7810" y="8203"/>
                  </a:cubicBezTo>
                  <a:cubicBezTo>
                    <a:pt x="7816" y="8188"/>
                    <a:pt x="7817" y="8173"/>
                    <a:pt x="7814" y="8159"/>
                  </a:cubicBezTo>
                  <a:cubicBezTo>
                    <a:pt x="7840" y="7865"/>
                    <a:pt x="7870" y="7573"/>
                    <a:pt x="7910" y="7281"/>
                  </a:cubicBezTo>
                  <a:cubicBezTo>
                    <a:pt x="8246" y="4769"/>
                    <a:pt x="9129" y="2329"/>
                    <a:pt x="10759" y="369"/>
                  </a:cubicBezTo>
                  <a:close/>
                  <a:moveTo>
                    <a:pt x="352" y="8397"/>
                  </a:moveTo>
                  <a:lnTo>
                    <a:pt x="352" y="8397"/>
                  </a:lnTo>
                  <a:cubicBezTo>
                    <a:pt x="930" y="8847"/>
                    <a:pt x="1631" y="9131"/>
                    <a:pt x="2259" y="9507"/>
                  </a:cubicBezTo>
                  <a:cubicBezTo>
                    <a:pt x="3167" y="10051"/>
                    <a:pt x="4020" y="10679"/>
                    <a:pt x="4810" y="11386"/>
                  </a:cubicBezTo>
                  <a:cubicBezTo>
                    <a:pt x="5597" y="12091"/>
                    <a:pt x="6339" y="12874"/>
                    <a:pt x="6969" y="13725"/>
                  </a:cubicBezTo>
                  <a:cubicBezTo>
                    <a:pt x="7480" y="14416"/>
                    <a:pt x="7652" y="15277"/>
                    <a:pt x="8144" y="15961"/>
                  </a:cubicBezTo>
                  <a:cubicBezTo>
                    <a:pt x="7258" y="15877"/>
                    <a:pt x="6206" y="15049"/>
                    <a:pt x="5507" y="14582"/>
                  </a:cubicBezTo>
                  <a:cubicBezTo>
                    <a:pt x="4678" y="14030"/>
                    <a:pt x="3895" y="13409"/>
                    <a:pt x="3185" y="12709"/>
                  </a:cubicBezTo>
                  <a:cubicBezTo>
                    <a:pt x="1943" y="11483"/>
                    <a:pt x="960" y="10030"/>
                    <a:pt x="352" y="8397"/>
                  </a:cubicBezTo>
                  <a:close/>
                  <a:moveTo>
                    <a:pt x="24616" y="9036"/>
                  </a:moveTo>
                  <a:lnTo>
                    <a:pt x="24616" y="9036"/>
                  </a:lnTo>
                  <a:cubicBezTo>
                    <a:pt x="22154" y="10807"/>
                    <a:pt x="19561" y="12349"/>
                    <a:pt x="16856" y="13724"/>
                  </a:cubicBezTo>
                  <a:lnTo>
                    <a:pt x="16856" y="13722"/>
                  </a:lnTo>
                  <a:cubicBezTo>
                    <a:pt x="16843" y="13729"/>
                    <a:pt x="16831" y="13741"/>
                    <a:pt x="16823" y="13754"/>
                  </a:cubicBezTo>
                  <a:cubicBezTo>
                    <a:pt x="16688" y="13778"/>
                    <a:pt x="16553" y="13802"/>
                    <a:pt x="16419" y="13829"/>
                  </a:cubicBezTo>
                  <a:cubicBezTo>
                    <a:pt x="13849" y="14329"/>
                    <a:pt x="11412" y="15309"/>
                    <a:pt x="8887" y="15973"/>
                  </a:cubicBezTo>
                  <a:cubicBezTo>
                    <a:pt x="11310" y="15111"/>
                    <a:pt x="13411" y="13618"/>
                    <a:pt x="15325" y="11917"/>
                  </a:cubicBezTo>
                  <a:cubicBezTo>
                    <a:pt x="18299" y="10548"/>
                    <a:pt x="21382" y="9544"/>
                    <a:pt x="24616" y="9036"/>
                  </a:cubicBezTo>
                  <a:close/>
                  <a:moveTo>
                    <a:pt x="21324" y="13544"/>
                  </a:moveTo>
                  <a:cubicBezTo>
                    <a:pt x="22230" y="13544"/>
                    <a:pt x="23137" y="13590"/>
                    <a:pt x="24040" y="13682"/>
                  </a:cubicBezTo>
                  <a:cubicBezTo>
                    <a:pt x="22391" y="14156"/>
                    <a:pt x="20788" y="14780"/>
                    <a:pt x="19158" y="15316"/>
                  </a:cubicBezTo>
                  <a:lnTo>
                    <a:pt x="19158" y="15315"/>
                  </a:lnTo>
                  <a:lnTo>
                    <a:pt x="19129" y="15313"/>
                  </a:lnTo>
                  <a:cubicBezTo>
                    <a:pt x="19126" y="15313"/>
                    <a:pt x="19124" y="15313"/>
                    <a:pt x="19121" y="15313"/>
                  </a:cubicBezTo>
                  <a:cubicBezTo>
                    <a:pt x="19095" y="15313"/>
                    <a:pt x="19070" y="15326"/>
                    <a:pt x="19057" y="15348"/>
                  </a:cubicBezTo>
                  <a:cubicBezTo>
                    <a:pt x="18372" y="15571"/>
                    <a:pt x="17684" y="15779"/>
                    <a:pt x="16985" y="15951"/>
                  </a:cubicBezTo>
                  <a:cubicBezTo>
                    <a:pt x="15683" y="16273"/>
                    <a:pt x="14347" y="16436"/>
                    <a:pt x="13007" y="16436"/>
                  </a:cubicBezTo>
                  <a:cubicBezTo>
                    <a:pt x="12919" y="16436"/>
                    <a:pt x="12832" y="16435"/>
                    <a:pt x="12745" y="16434"/>
                  </a:cubicBezTo>
                  <a:cubicBezTo>
                    <a:pt x="11415" y="16415"/>
                    <a:pt x="9957" y="16398"/>
                    <a:pt x="8647" y="16109"/>
                  </a:cubicBezTo>
                  <a:cubicBezTo>
                    <a:pt x="11196" y="15557"/>
                    <a:pt x="13630" y="14570"/>
                    <a:pt x="16191" y="14053"/>
                  </a:cubicBezTo>
                  <a:cubicBezTo>
                    <a:pt x="17884" y="13711"/>
                    <a:pt x="19603" y="13544"/>
                    <a:pt x="21324" y="13544"/>
                  </a:cubicBezTo>
                  <a:close/>
                  <a:moveTo>
                    <a:pt x="19215" y="15501"/>
                  </a:moveTo>
                  <a:cubicBezTo>
                    <a:pt x="20844" y="15600"/>
                    <a:pt x="22459" y="15844"/>
                    <a:pt x="24044" y="16233"/>
                  </a:cubicBezTo>
                  <a:lnTo>
                    <a:pt x="24044" y="16233"/>
                  </a:lnTo>
                  <a:cubicBezTo>
                    <a:pt x="22699" y="16623"/>
                    <a:pt x="21309" y="17105"/>
                    <a:pt x="19906" y="17105"/>
                  </a:cubicBezTo>
                  <a:cubicBezTo>
                    <a:pt x="19694" y="17105"/>
                    <a:pt x="19481" y="17094"/>
                    <a:pt x="19269" y="17070"/>
                  </a:cubicBezTo>
                  <a:cubicBezTo>
                    <a:pt x="18444" y="16728"/>
                    <a:pt x="17627" y="16352"/>
                    <a:pt x="16751" y="16207"/>
                  </a:cubicBezTo>
                  <a:cubicBezTo>
                    <a:pt x="17584" y="16013"/>
                    <a:pt x="18403" y="15768"/>
                    <a:pt x="19215" y="15501"/>
                  </a:cubicBezTo>
                  <a:close/>
                  <a:moveTo>
                    <a:pt x="16171" y="16331"/>
                  </a:moveTo>
                  <a:cubicBezTo>
                    <a:pt x="16183" y="16337"/>
                    <a:pt x="16197" y="16341"/>
                    <a:pt x="16212" y="16341"/>
                  </a:cubicBezTo>
                  <a:cubicBezTo>
                    <a:pt x="17507" y="16415"/>
                    <a:pt x="18671" y="17058"/>
                    <a:pt x="19863" y="17510"/>
                  </a:cubicBezTo>
                  <a:cubicBezTo>
                    <a:pt x="20930" y="17914"/>
                    <a:pt x="22016" y="18261"/>
                    <a:pt x="23116" y="18565"/>
                  </a:cubicBezTo>
                  <a:cubicBezTo>
                    <a:pt x="21998" y="18740"/>
                    <a:pt x="20887" y="18823"/>
                    <a:pt x="19783" y="18823"/>
                  </a:cubicBezTo>
                  <a:cubicBezTo>
                    <a:pt x="17262" y="18823"/>
                    <a:pt x="14776" y="18389"/>
                    <a:pt x="12321" y="17626"/>
                  </a:cubicBezTo>
                  <a:cubicBezTo>
                    <a:pt x="12030" y="17488"/>
                    <a:pt x="11736" y="17355"/>
                    <a:pt x="11443" y="17226"/>
                  </a:cubicBezTo>
                  <a:cubicBezTo>
                    <a:pt x="10892" y="16986"/>
                    <a:pt x="10250" y="16688"/>
                    <a:pt x="9633" y="16476"/>
                  </a:cubicBezTo>
                  <a:lnTo>
                    <a:pt x="9633" y="16476"/>
                  </a:lnTo>
                  <a:cubicBezTo>
                    <a:pt x="10571" y="16588"/>
                    <a:pt x="11542" y="16599"/>
                    <a:pt x="12451" y="16623"/>
                  </a:cubicBezTo>
                  <a:cubicBezTo>
                    <a:pt x="12622" y="16627"/>
                    <a:pt x="12793" y="16630"/>
                    <a:pt x="12963" y="16630"/>
                  </a:cubicBezTo>
                  <a:cubicBezTo>
                    <a:pt x="14043" y="16630"/>
                    <a:pt x="15111" y="16537"/>
                    <a:pt x="16171" y="16331"/>
                  </a:cubicBezTo>
                  <a:close/>
                  <a:moveTo>
                    <a:pt x="13205" y="18062"/>
                  </a:moveTo>
                  <a:lnTo>
                    <a:pt x="13205" y="18062"/>
                  </a:lnTo>
                  <a:cubicBezTo>
                    <a:pt x="14557" y="18498"/>
                    <a:pt x="15963" y="18777"/>
                    <a:pt x="17386" y="18917"/>
                  </a:cubicBezTo>
                  <a:cubicBezTo>
                    <a:pt x="17387" y="18918"/>
                    <a:pt x="17388" y="18919"/>
                    <a:pt x="17391" y="18921"/>
                  </a:cubicBezTo>
                  <a:cubicBezTo>
                    <a:pt x="18783" y="19414"/>
                    <a:pt x="20110" y="20036"/>
                    <a:pt x="21365" y="20813"/>
                  </a:cubicBezTo>
                  <a:lnTo>
                    <a:pt x="21365" y="20813"/>
                  </a:lnTo>
                  <a:cubicBezTo>
                    <a:pt x="19463" y="20583"/>
                    <a:pt x="17646" y="20119"/>
                    <a:pt x="15817" y="19563"/>
                  </a:cubicBezTo>
                  <a:cubicBezTo>
                    <a:pt x="15354" y="19265"/>
                    <a:pt x="14884" y="18981"/>
                    <a:pt x="14405" y="18707"/>
                  </a:cubicBezTo>
                  <a:cubicBezTo>
                    <a:pt x="14010" y="18482"/>
                    <a:pt x="13609" y="18269"/>
                    <a:pt x="13205" y="18062"/>
                  </a:cubicBezTo>
                  <a:close/>
                  <a:moveTo>
                    <a:pt x="8369" y="16245"/>
                  </a:moveTo>
                  <a:cubicBezTo>
                    <a:pt x="8454" y="16268"/>
                    <a:pt x="8543" y="16285"/>
                    <a:pt x="8629" y="16305"/>
                  </a:cubicBezTo>
                  <a:cubicBezTo>
                    <a:pt x="12566" y="17700"/>
                    <a:pt x="16207" y="19723"/>
                    <a:pt x="19362" y="22469"/>
                  </a:cubicBezTo>
                  <a:cubicBezTo>
                    <a:pt x="17307" y="21985"/>
                    <a:pt x="15316" y="21266"/>
                    <a:pt x="13441" y="20293"/>
                  </a:cubicBezTo>
                  <a:cubicBezTo>
                    <a:pt x="12518" y="19814"/>
                    <a:pt x="11627" y="19279"/>
                    <a:pt x="10771" y="18691"/>
                  </a:cubicBezTo>
                  <a:cubicBezTo>
                    <a:pt x="9821" y="18038"/>
                    <a:pt x="8847" y="17344"/>
                    <a:pt x="8356" y="16269"/>
                  </a:cubicBezTo>
                  <a:cubicBezTo>
                    <a:pt x="8360" y="16261"/>
                    <a:pt x="8365" y="16253"/>
                    <a:pt x="8369" y="16245"/>
                  </a:cubicBezTo>
                  <a:close/>
                  <a:moveTo>
                    <a:pt x="8157" y="16378"/>
                  </a:moveTo>
                  <a:lnTo>
                    <a:pt x="8157" y="16378"/>
                  </a:lnTo>
                  <a:cubicBezTo>
                    <a:pt x="7328" y="17694"/>
                    <a:pt x="6407" y="18947"/>
                    <a:pt x="5643" y="20309"/>
                  </a:cubicBezTo>
                  <a:cubicBezTo>
                    <a:pt x="4867" y="21692"/>
                    <a:pt x="4207" y="23136"/>
                    <a:pt x="3644" y="24619"/>
                  </a:cubicBezTo>
                  <a:cubicBezTo>
                    <a:pt x="3535" y="24564"/>
                    <a:pt x="3444" y="24476"/>
                    <a:pt x="3387" y="24368"/>
                  </a:cubicBezTo>
                  <a:cubicBezTo>
                    <a:pt x="3359" y="24316"/>
                    <a:pt x="3346" y="24228"/>
                    <a:pt x="3316" y="24164"/>
                  </a:cubicBezTo>
                  <a:cubicBezTo>
                    <a:pt x="4363" y="21154"/>
                    <a:pt x="6027" y="18699"/>
                    <a:pt x="8157" y="16378"/>
                  </a:cubicBezTo>
                  <a:close/>
                  <a:moveTo>
                    <a:pt x="13506" y="0"/>
                  </a:moveTo>
                  <a:cubicBezTo>
                    <a:pt x="13487" y="0"/>
                    <a:pt x="13467" y="8"/>
                    <a:pt x="13450" y="25"/>
                  </a:cubicBezTo>
                  <a:cubicBezTo>
                    <a:pt x="12170" y="1319"/>
                    <a:pt x="11231" y="2898"/>
                    <a:pt x="10759" y="4634"/>
                  </a:cubicBezTo>
                  <a:cubicBezTo>
                    <a:pt x="10775" y="4421"/>
                    <a:pt x="10792" y="4207"/>
                    <a:pt x="10807" y="3994"/>
                  </a:cubicBezTo>
                  <a:cubicBezTo>
                    <a:pt x="10899" y="2710"/>
                    <a:pt x="10780" y="1392"/>
                    <a:pt x="10959" y="118"/>
                  </a:cubicBezTo>
                  <a:cubicBezTo>
                    <a:pt x="10967" y="64"/>
                    <a:pt x="10921" y="6"/>
                    <a:pt x="10871" y="6"/>
                  </a:cubicBezTo>
                  <a:cubicBezTo>
                    <a:pt x="10853" y="6"/>
                    <a:pt x="10833" y="15"/>
                    <a:pt x="10816" y="34"/>
                  </a:cubicBezTo>
                  <a:cubicBezTo>
                    <a:pt x="9524" y="1517"/>
                    <a:pt x="8671" y="3282"/>
                    <a:pt x="8168" y="5157"/>
                  </a:cubicBezTo>
                  <a:cubicBezTo>
                    <a:pt x="8102" y="4050"/>
                    <a:pt x="7362" y="3111"/>
                    <a:pt x="7306" y="1989"/>
                  </a:cubicBezTo>
                  <a:cubicBezTo>
                    <a:pt x="7304" y="1946"/>
                    <a:pt x="7260" y="1911"/>
                    <a:pt x="7219" y="1911"/>
                  </a:cubicBezTo>
                  <a:cubicBezTo>
                    <a:pt x="7195" y="1911"/>
                    <a:pt x="7173" y="1923"/>
                    <a:pt x="7161" y="1951"/>
                  </a:cubicBezTo>
                  <a:cubicBezTo>
                    <a:pt x="6582" y="3266"/>
                    <a:pt x="6499" y="4589"/>
                    <a:pt x="6757" y="5979"/>
                  </a:cubicBezTo>
                  <a:cubicBezTo>
                    <a:pt x="6385" y="5241"/>
                    <a:pt x="5827" y="4401"/>
                    <a:pt x="5763" y="3583"/>
                  </a:cubicBezTo>
                  <a:cubicBezTo>
                    <a:pt x="5761" y="3525"/>
                    <a:pt x="5715" y="3494"/>
                    <a:pt x="5670" y="3494"/>
                  </a:cubicBezTo>
                  <a:cubicBezTo>
                    <a:pt x="5633" y="3494"/>
                    <a:pt x="5597" y="3514"/>
                    <a:pt x="5583" y="3558"/>
                  </a:cubicBezTo>
                  <a:cubicBezTo>
                    <a:pt x="5032" y="5079"/>
                    <a:pt x="4948" y="6657"/>
                    <a:pt x="5161" y="8212"/>
                  </a:cubicBezTo>
                  <a:cubicBezTo>
                    <a:pt x="4179" y="7090"/>
                    <a:pt x="2672" y="6454"/>
                    <a:pt x="2037" y="5049"/>
                  </a:cubicBezTo>
                  <a:cubicBezTo>
                    <a:pt x="2023" y="5018"/>
                    <a:pt x="2000" y="5005"/>
                    <a:pt x="1976" y="5005"/>
                  </a:cubicBezTo>
                  <a:cubicBezTo>
                    <a:pt x="1927" y="5005"/>
                    <a:pt x="1875" y="5056"/>
                    <a:pt x="1884" y="5113"/>
                  </a:cubicBezTo>
                  <a:cubicBezTo>
                    <a:pt x="2176" y="6958"/>
                    <a:pt x="2812" y="8817"/>
                    <a:pt x="3887" y="10363"/>
                  </a:cubicBezTo>
                  <a:cubicBezTo>
                    <a:pt x="3528" y="10091"/>
                    <a:pt x="3160" y="9834"/>
                    <a:pt x="2781" y="9590"/>
                  </a:cubicBezTo>
                  <a:cubicBezTo>
                    <a:pt x="1945" y="9053"/>
                    <a:pt x="910" y="8693"/>
                    <a:pt x="198" y="7993"/>
                  </a:cubicBezTo>
                  <a:cubicBezTo>
                    <a:pt x="178" y="7974"/>
                    <a:pt x="153" y="7965"/>
                    <a:pt x="128" y="7965"/>
                  </a:cubicBezTo>
                  <a:cubicBezTo>
                    <a:pt x="65" y="7965"/>
                    <a:pt x="1" y="8021"/>
                    <a:pt x="25" y="8093"/>
                  </a:cubicBezTo>
                  <a:cubicBezTo>
                    <a:pt x="657" y="9991"/>
                    <a:pt x="1783" y="11661"/>
                    <a:pt x="3233" y="13030"/>
                  </a:cubicBezTo>
                  <a:cubicBezTo>
                    <a:pt x="3971" y="13725"/>
                    <a:pt x="4779" y="14342"/>
                    <a:pt x="5633" y="14888"/>
                  </a:cubicBezTo>
                  <a:cubicBezTo>
                    <a:pt x="6330" y="15334"/>
                    <a:pt x="7287" y="16083"/>
                    <a:pt x="8159" y="16083"/>
                  </a:cubicBezTo>
                  <a:cubicBezTo>
                    <a:pt x="8181" y="16083"/>
                    <a:pt x="8202" y="16082"/>
                    <a:pt x="8224" y="16081"/>
                  </a:cubicBezTo>
                  <a:cubicBezTo>
                    <a:pt x="8226" y="16101"/>
                    <a:pt x="8236" y="16121"/>
                    <a:pt x="8250" y="16137"/>
                  </a:cubicBezTo>
                  <a:lnTo>
                    <a:pt x="8248" y="16140"/>
                  </a:lnTo>
                  <a:cubicBezTo>
                    <a:pt x="8186" y="16140"/>
                    <a:pt x="8136" y="16185"/>
                    <a:pt x="8129" y="16245"/>
                  </a:cubicBezTo>
                  <a:cubicBezTo>
                    <a:pt x="5795" y="18289"/>
                    <a:pt x="4084" y="21196"/>
                    <a:pt x="3143" y="24120"/>
                  </a:cubicBezTo>
                  <a:cubicBezTo>
                    <a:pt x="3128" y="24158"/>
                    <a:pt x="3145" y="24200"/>
                    <a:pt x="3183" y="24218"/>
                  </a:cubicBezTo>
                  <a:cubicBezTo>
                    <a:pt x="3184" y="24300"/>
                    <a:pt x="3223" y="24398"/>
                    <a:pt x="3249" y="24451"/>
                  </a:cubicBezTo>
                  <a:cubicBezTo>
                    <a:pt x="3323" y="24596"/>
                    <a:pt x="3443" y="24712"/>
                    <a:pt x="3590" y="24780"/>
                  </a:cubicBezTo>
                  <a:cubicBezTo>
                    <a:pt x="3601" y="24786"/>
                    <a:pt x="3613" y="24789"/>
                    <a:pt x="3624" y="24789"/>
                  </a:cubicBezTo>
                  <a:cubicBezTo>
                    <a:pt x="3626" y="24789"/>
                    <a:pt x="3629" y="24789"/>
                    <a:pt x="3631" y="24788"/>
                  </a:cubicBezTo>
                  <a:cubicBezTo>
                    <a:pt x="3649" y="24806"/>
                    <a:pt x="3677" y="24817"/>
                    <a:pt x="3704" y="24817"/>
                  </a:cubicBezTo>
                  <a:cubicBezTo>
                    <a:pt x="3742" y="24817"/>
                    <a:pt x="3780" y="24797"/>
                    <a:pt x="3796" y="24752"/>
                  </a:cubicBezTo>
                  <a:cubicBezTo>
                    <a:pt x="4391" y="23171"/>
                    <a:pt x="5099" y="21637"/>
                    <a:pt x="5934" y="20169"/>
                  </a:cubicBezTo>
                  <a:cubicBezTo>
                    <a:pt x="6647" y="18914"/>
                    <a:pt x="7541" y="17760"/>
                    <a:pt x="8233" y="16496"/>
                  </a:cubicBezTo>
                  <a:cubicBezTo>
                    <a:pt x="8639" y="17303"/>
                    <a:pt x="9305" y="17887"/>
                    <a:pt x="10031" y="18422"/>
                  </a:cubicBezTo>
                  <a:cubicBezTo>
                    <a:pt x="11007" y="19141"/>
                    <a:pt x="12035" y="19786"/>
                    <a:pt x="13106" y="20352"/>
                  </a:cubicBezTo>
                  <a:cubicBezTo>
                    <a:pt x="15182" y="21454"/>
                    <a:pt x="17402" y="22249"/>
                    <a:pt x="19697" y="22748"/>
                  </a:cubicBezTo>
                  <a:cubicBezTo>
                    <a:pt x="19703" y="22749"/>
                    <a:pt x="19710" y="22750"/>
                    <a:pt x="19716" y="22750"/>
                  </a:cubicBezTo>
                  <a:cubicBezTo>
                    <a:pt x="19797" y="22750"/>
                    <a:pt x="19863" y="22648"/>
                    <a:pt x="19791" y="22585"/>
                  </a:cubicBezTo>
                  <a:cubicBezTo>
                    <a:pt x="18660" y="21580"/>
                    <a:pt x="17460" y="20654"/>
                    <a:pt x="16199" y="19817"/>
                  </a:cubicBezTo>
                  <a:lnTo>
                    <a:pt x="16199" y="19817"/>
                  </a:lnTo>
                  <a:cubicBezTo>
                    <a:pt x="17972" y="20462"/>
                    <a:pt x="19859" y="20822"/>
                    <a:pt x="21726" y="21022"/>
                  </a:cubicBezTo>
                  <a:cubicBezTo>
                    <a:pt x="21730" y="21023"/>
                    <a:pt x="21733" y="21023"/>
                    <a:pt x="21736" y="21023"/>
                  </a:cubicBezTo>
                  <a:cubicBezTo>
                    <a:pt x="21814" y="21023"/>
                    <a:pt x="21828" y="20908"/>
                    <a:pt x="21768" y="20869"/>
                  </a:cubicBezTo>
                  <a:cubicBezTo>
                    <a:pt x="20606" y="20106"/>
                    <a:pt x="19377" y="19467"/>
                    <a:pt x="18080" y="18974"/>
                  </a:cubicBezTo>
                  <a:lnTo>
                    <a:pt x="18080" y="18974"/>
                  </a:lnTo>
                  <a:cubicBezTo>
                    <a:pt x="18579" y="19006"/>
                    <a:pt x="19078" y="19022"/>
                    <a:pt x="19577" y="19022"/>
                  </a:cubicBezTo>
                  <a:cubicBezTo>
                    <a:pt x="20914" y="19022"/>
                    <a:pt x="22249" y="18907"/>
                    <a:pt x="23568" y="18677"/>
                  </a:cubicBezTo>
                  <a:cubicBezTo>
                    <a:pt x="23659" y="18661"/>
                    <a:pt x="23649" y="18523"/>
                    <a:pt x="23568" y="18502"/>
                  </a:cubicBezTo>
                  <a:cubicBezTo>
                    <a:pt x="22242" y="18149"/>
                    <a:pt x="20937" y="17723"/>
                    <a:pt x="19659" y="17227"/>
                  </a:cubicBezTo>
                  <a:cubicBezTo>
                    <a:pt x="19639" y="17219"/>
                    <a:pt x="19619" y="17211"/>
                    <a:pt x="19601" y="17204"/>
                  </a:cubicBezTo>
                  <a:lnTo>
                    <a:pt x="19601" y="17204"/>
                  </a:lnTo>
                  <a:cubicBezTo>
                    <a:pt x="19780" y="17223"/>
                    <a:pt x="19960" y="17232"/>
                    <a:pt x="20140" y="17232"/>
                  </a:cubicBezTo>
                  <a:cubicBezTo>
                    <a:pt x="21581" y="17232"/>
                    <a:pt x="23035" y="16677"/>
                    <a:pt x="24399" y="16307"/>
                  </a:cubicBezTo>
                  <a:cubicBezTo>
                    <a:pt x="24479" y="16285"/>
                    <a:pt x="24479" y="16167"/>
                    <a:pt x="24399" y="16145"/>
                  </a:cubicBezTo>
                  <a:cubicBezTo>
                    <a:pt x="22853" y="15729"/>
                    <a:pt x="21273" y="15463"/>
                    <a:pt x="19677" y="15348"/>
                  </a:cubicBezTo>
                  <a:cubicBezTo>
                    <a:pt x="21301" y="14799"/>
                    <a:pt x="22907" y="14181"/>
                    <a:pt x="24563" y="13734"/>
                  </a:cubicBezTo>
                  <a:cubicBezTo>
                    <a:pt x="24672" y="13705"/>
                    <a:pt x="24638" y="13561"/>
                    <a:pt x="24538" y="13549"/>
                  </a:cubicBezTo>
                  <a:cubicBezTo>
                    <a:pt x="23508" y="13429"/>
                    <a:pt x="22472" y="13368"/>
                    <a:pt x="21436" y="13365"/>
                  </a:cubicBezTo>
                  <a:cubicBezTo>
                    <a:pt x="22775" y="12917"/>
                    <a:pt x="23969" y="12115"/>
                    <a:pt x="24891" y="11046"/>
                  </a:cubicBezTo>
                  <a:cubicBezTo>
                    <a:pt x="24931" y="11001"/>
                    <a:pt x="24911" y="10909"/>
                    <a:pt x="24842" y="10909"/>
                  </a:cubicBezTo>
                  <a:cubicBezTo>
                    <a:pt x="24840" y="10909"/>
                    <a:pt x="24837" y="10910"/>
                    <a:pt x="24835" y="10910"/>
                  </a:cubicBezTo>
                  <a:cubicBezTo>
                    <a:pt x="23608" y="11028"/>
                    <a:pt x="22366" y="11206"/>
                    <a:pt x="21177" y="11547"/>
                  </a:cubicBezTo>
                  <a:cubicBezTo>
                    <a:pt x="22491" y="10742"/>
                    <a:pt x="23769" y="9883"/>
                    <a:pt x="25014" y="8969"/>
                  </a:cubicBezTo>
                  <a:cubicBezTo>
                    <a:pt x="25091" y="8912"/>
                    <a:pt x="25050" y="8807"/>
                    <a:pt x="24962" y="8807"/>
                  </a:cubicBezTo>
                  <a:cubicBezTo>
                    <a:pt x="24956" y="8807"/>
                    <a:pt x="24950" y="8807"/>
                    <a:pt x="24944" y="8808"/>
                  </a:cubicBezTo>
                  <a:cubicBezTo>
                    <a:pt x="23483" y="9020"/>
                    <a:pt x="22037" y="9331"/>
                    <a:pt x="20618" y="9738"/>
                  </a:cubicBezTo>
                  <a:cubicBezTo>
                    <a:pt x="21782" y="8823"/>
                    <a:pt x="22877" y="7823"/>
                    <a:pt x="23891" y="6745"/>
                  </a:cubicBezTo>
                  <a:cubicBezTo>
                    <a:pt x="23939" y="6694"/>
                    <a:pt x="23901" y="6616"/>
                    <a:pt x="23837" y="6616"/>
                  </a:cubicBezTo>
                  <a:cubicBezTo>
                    <a:pt x="23831" y="6616"/>
                    <a:pt x="23824" y="6617"/>
                    <a:pt x="23817" y="6618"/>
                  </a:cubicBezTo>
                  <a:cubicBezTo>
                    <a:pt x="22042" y="7081"/>
                    <a:pt x="20242" y="7729"/>
                    <a:pt x="18664" y="8688"/>
                  </a:cubicBezTo>
                  <a:cubicBezTo>
                    <a:pt x="19053" y="8297"/>
                    <a:pt x="19439" y="7905"/>
                    <a:pt x="19827" y="7513"/>
                  </a:cubicBezTo>
                  <a:cubicBezTo>
                    <a:pt x="20315" y="7020"/>
                    <a:pt x="20796" y="6522"/>
                    <a:pt x="21221" y="5973"/>
                  </a:cubicBezTo>
                  <a:cubicBezTo>
                    <a:pt x="21773" y="5259"/>
                    <a:pt x="22254" y="4510"/>
                    <a:pt x="23009" y="3990"/>
                  </a:cubicBezTo>
                  <a:cubicBezTo>
                    <a:pt x="23068" y="3948"/>
                    <a:pt x="23045" y="3843"/>
                    <a:pt x="22978" y="3843"/>
                  </a:cubicBezTo>
                  <a:cubicBezTo>
                    <a:pt x="22970" y="3843"/>
                    <a:pt x="22960" y="3845"/>
                    <a:pt x="22951" y="3848"/>
                  </a:cubicBezTo>
                  <a:cubicBezTo>
                    <a:pt x="20986" y="4598"/>
                    <a:pt x="19083" y="5395"/>
                    <a:pt x="17295" y="6418"/>
                  </a:cubicBezTo>
                  <a:cubicBezTo>
                    <a:pt x="18207" y="5281"/>
                    <a:pt x="18490" y="3774"/>
                    <a:pt x="19457" y="2668"/>
                  </a:cubicBezTo>
                  <a:cubicBezTo>
                    <a:pt x="19507" y="2614"/>
                    <a:pt x="19461" y="2535"/>
                    <a:pt x="19399" y="2535"/>
                  </a:cubicBezTo>
                  <a:cubicBezTo>
                    <a:pt x="19387" y="2535"/>
                    <a:pt x="19374" y="2538"/>
                    <a:pt x="19361" y="2545"/>
                  </a:cubicBezTo>
                  <a:cubicBezTo>
                    <a:pt x="17644" y="3408"/>
                    <a:pt x="16116" y="4573"/>
                    <a:pt x="14860" y="6018"/>
                  </a:cubicBezTo>
                  <a:cubicBezTo>
                    <a:pt x="14989" y="5758"/>
                    <a:pt x="15118" y="5498"/>
                    <a:pt x="15245" y="5238"/>
                  </a:cubicBezTo>
                  <a:cubicBezTo>
                    <a:pt x="15912" y="3863"/>
                    <a:pt x="16239" y="2273"/>
                    <a:pt x="17200" y="1061"/>
                  </a:cubicBezTo>
                  <a:cubicBezTo>
                    <a:pt x="17240" y="1011"/>
                    <a:pt x="17205" y="926"/>
                    <a:pt x="17148" y="926"/>
                  </a:cubicBezTo>
                  <a:cubicBezTo>
                    <a:pt x="17135" y="926"/>
                    <a:pt x="17121" y="931"/>
                    <a:pt x="17107" y="941"/>
                  </a:cubicBezTo>
                  <a:cubicBezTo>
                    <a:pt x="15310" y="2197"/>
                    <a:pt x="13663" y="3795"/>
                    <a:pt x="12361" y="5622"/>
                  </a:cubicBezTo>
                  <a:cubicBezTo>
                    <a:pt x="12827" y="3796"/>
                    <a:pt x="13202" y="1948"/>
                    <a:pt x="13587" y="104"/>
                  </a:cubicBezTo>
                  <a:cubicBezTo>
                    <a:pt x="13599" y="48"/>
                    <a:pt x="13554" y="0"/>
                    <a:pt x="13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32"/>
          <p:cNvGrpSpPr/>
          <p:nvPr/>
        </p:nvGrpSpPr>
        <p:grpSpPr>
          <a:xfrm>
            <a:off x="7580417" y="2989779"/>
            <a:ext cx="3127179" cy="3108746"/>
            <a:chOff x="1749146" y="3374692"/>
            <a:chExt cx="600192" cy="596654"/>
          </a:xfrm>
        </p:grpSpPr>
        <p:sp>
          <p:nvSpPr>
            <p:cNvPr id="1996" name="Google Shape;1996;p32"/>
            <p:cNvSpPr/>
            <p:nvPr/>
          </p:nvSpPr>
          <p:spPr>
            <a:xfrm rot="7988407">
              <a:off x="1856825" y="3442064"/>
              <a:ext cx="384834" cy="46191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2"/>
            <p:cNvSpPr/>
            <p:nvPr/>
          </p:nvSpPr>
          <p:spPr>
            <a:xfrm rot="7988407">
              <a:off x="1979114" y="3767210"/>
              <a:ext cx="57851" cy="61276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2"/>
            <p:cNvSpPr/>
            <p:nvPr/>
          </p:nvSpPr>
          <p:spPr>
            <a:xfrm rot="7988407">
              <a:off x="1979717" y="3790812"/>
              <a:ext cx="64551" cy="62526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2"/>
            <p:cNvSpPr/>
            <p:nvPr/>
          </p:nvSpPr>
          <p:spPr>
            <a:xfrm rot="7988407">
              <a:off x="1983517" y="3798580"/>
              <a:ext cx="63001" cy="61226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2"/>
            <p:cNvSpPr/>
            <p:nvPr/>
          </p:nvSpPr>
          <p:spPr>
            <a:xfrm rot="7988407">
              <a:off x="1954769" y="3700278"/>
              <a:ext cx="61651" cy="84552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2"/>
            <p:cNvSpPr/>
            <p:nvPr/>
          </p:nvSpPr>
          <p:spPr>
            <a:xfrm rot="7988407">
              <a:off x="1955812" y="3690324"/>
              <a:ext cx="57076" cy="86677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2"/>
            <p:cNvSpPr/>
            <p:nvPr/>
          </p:nvSpPr>
          <p:spPr>
            <a:xfrm rot="7988407">
              <a:off x="1953336" y="3652183"/>
              <a:ext cx="52751" cy="83102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2"/>
            <p:cNvSpPr/>
            <p:nvPr/>
          </p:nvSpPr>
          <p:spPr>
            <a:xfrm rot="7988407">
              <a:off x="1947305" y="3583554"/>
              <a:ext cx="42926" cy="88877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2"/>
            <p:cNvSpPr/>
            <p:nvPr/>
          </p:nvSpPr>
          <p:spPr>
            <a:xfrm rot="7988407">
              <a:off x="2015779" y="3643399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2"/>
            <p:cNvSpPr/>
            <p:nvPr/>
          </p:nvSpPr>
          <p:spPr>
            <a:xfrm rot="7988407">
              <a:off x="1945052" y="3599808"/>
              <a:ext cx="48301" cy="90177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2"/>
            <p:cNvSpPr/>
            <p:nvPr/>
          </p:nvSpPr>
          <p:spPr>
            <a:xfrm rot="7988407">
              <a:off x="1944199" y="3606041"/>
              <a:ext cx="53951" cy="88602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2"/>
            <p:cNvSpPr/>
            <p:nvPr/>
          </p:nvSpPr>
          <p:spPr>
            <a:xfrm rot="7988407">
              <a:off x="1953046" y="3642186"/>
              <a:ext cx="50751" cy="80877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2"/>
            <p:cNvSpPr/>
            <p:nvPr/>
          </p:nvSpPr>
          <p:spPr>
            <a:xfrm rot="7988407">
              <a:off x="1947082" y="3626808"/>
              <a:ext cx="55901" cy="80477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2"/>
            <p:cNvSpPr/>
            <p:nvPr/>
          </p:nvSpPr>
          <p:spPr>
            <a:xfrm rot="7988407">
              <a:off x="1957317" y="3562457"/>
              <a:ext cx="32551" cy="86152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2"/>
            <p:cNvSpPr/>
            <p:nvPr/>
          </p:nvSpPr>
          <p:spPr>
            <a:xfrm rot="7988407">
              <a:off x="1958151" y="3556350"/>
              <a:ext cx="32476" cy="83652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2"/>
            <p:cNvSpPr/>
            <p:nvPr/>
          </p:nvSpPr>
          <p:spPr>
            <a:xfrm rot="7988407">
              <a:off x="1961526" y="3510207"/>
              <a:ext cx="21275" cy="84127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2"/>
            <p:cNvSpPr/>
            <p:nvPr/>
          </p:nvSpPr>
          <p:spPr>
            <a:xfrm rot="7988407">
              <a:off x="1965264" y="3500297"/>
              <a:ext cx="16400" cy="84902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2"/>
            <p:cNvSpPr/>
            <p:nvPr/>
          </p:nvSpPr>
          <p:spPr>
            <a:xfrm rot="7988407">
              <a:off x="1967975" y="3482235"/>
              <a:ext cx="14350" cy="85402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2"/>
            <p:cNvSpPr/>
            <p:nvPr/>
          </p:nvSpPr>
          <p:spPr>
            <a:xfrm rot="7988407">
              <a:off x="1973453" y="3456600"/>
              <a:ext cx="10725" cy="73202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2"/>
            <p:cNvSpPr/>
            <p:nvPr/>
          </p:nvSpPr>
          <p:spPr>
            <a:xfrm rot="7988407">
              <a:off x="1984100" y="3433194"/>
              <a:ext cx="6575" cy="48851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2"/>
            <p:cNvSpPr/>
            <p:nvPr/>
          </p:nvSpPr>
          <p:spPr>
            <a:xfrm rot="7988407">
              <a:off x="1987451" y="3422393"/>
              <a:ext cx="9775" cy="49651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2"/>
            <p:cNvSpPr/>
            <p:nvPr/>
          </p:nvSpPr>
          <p:spPr>
            <a:xfrm rot="7988407">
              <a:off x="1991123" y="3415310"/>
              <a:ext cx="12175" cy="41976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2"/>
            <p:cNvSpPr/>
            <p:nvPr/>
          </p:nvSpPr>
          <p:spPr>
            <a:xfrm rot="7988407">
              <a:off x="1997605" y="3403521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2"/>
            <p:cNvSpPr/>
            <p:nvPr/>
          </p:nvSpPr>
          <p:spPr>
            <a:xfrm rot="7988407">
              <a:off x="2009814" y="3412073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2"/>
            <p:cNvSpPr/>
            <p:nvPr/>
          </p:nvSpPr>
          <p:spPr>
            <a:xfrm rot="7988407">
              <a:off x="2010453" y="3426523"/>
              <a:ext cx="25226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2"/>
            <p:cNvSpPr/>
            <p:nvPr/>
          </p:nvSpPr>
          <p:spPr>
            <a:xfrm rot="7988407">
              <a:off x="2010607" y="3432089"/>
              <a:ext cx="28401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2"/>
            <p:cNvSpPr/>
            <p:nvPr/>
          </p:nvSpPr>
          <p:spPr>
            <a:xfrm rot="7988407">
              <a:off x="2004486" y="3462220"/>
              <a:ext cx="58326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2"/>
            <p:cNvSpPr/>
            <p:nvPr/>
          </p:nvSpPr>
          <p:spPr>
            <a:xfrm rot="7988407">
              <a:off x="2004260" y="3470284"/>
              <a:ext cx="63701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2"/>
            <p:cNvSpPr/>
            <p:nvPr/>
          </p:nvSpPr>
          <p:spPr>
            <a:xfrm rot="7988407">
              <a:off x="2010440" y="3510971"/>
              <a:ext cx="65501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2"/>
            <p:cNvSpPr/>
            <p:nvPr/>
          </p:nvSpPr>
          <p:spPr>
            <a:xfrm rot="7988407">
              <a:off x="2013655" y="3519894"/>
              <a:ext cx="62801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 rot="7988407">
              <a:off x="2011916" y="3560458"/>
              <a:ext cx="88902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 rot="7988407">
              <a:off x="2009191" y="3552031"/>
              <a:ext cx="84052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 rot="7988407">
              <a:off x="2013543" y="3568031"/>
              <a:ext cx="89102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 rot="7988407">
              <a:off x="2012136" y="3591483"/>
              <a:ext cx="113828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 rot="7988407">
              <a:off x="2020046" y="3630403"/>
              <a:ext cx="123653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 rot="7988407">
              <a:off x="2023032" y="3640020"/>
              <a:ext cx="119778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 rot="7988407">
              <a:off x="2030477" y="3662232"/>
              <a:ext cx="108227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 rot="7988407">
              <a:off x="2037782" y="3695381"/>
              <a:ext cx="91502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 rot="7988407">
              <a:off x="2040657" y="3702006"/>
              <a:ext cx="88702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 rot="7988407">
              <a:off x="2050925" y="3734034"/>
              <a:ext cx="85777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 rot="7988407">
              <a:off x="2051824" y="3740627"/>
              <a:ext cx="85427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 rot="7988407">
              <a:off x="2060272" y="3772899"/>
              <a:ext cx="78777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 rot="7988407">
              <a:off x="2064373" y="3782191"/>
              <a:ext cx="74102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 rot="7988407">
              <a:off x="2074033" y="3814385"/>
              <a:ext cx="47101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 rot="7988407">
              <a:off x="2000754" y="3823391"/>
              <a:ext cx="59801" cy="47626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1" name="Google Shape;2041;p32"/>
          <p:cNvSpPr/>
          <p:nvPr/>
        </p:nvSpPr>
        <p:spPr>
          <a:xfrm rot="837140">
            <a:off x="-187065" y="-444222"/>
            <a:ext cx="1031517" cy="1967459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32"/>
          <p:cNvSpPr/>
          <p:nvPr/>
        </p:nvSpPr>
        <p:spPr>
          <a:xfrm rot="-4720056">
            <a:off x="-438056" y="114582"/>
            <a:ext cx="1692669" cy="654623"/>
          </a:xfrm>
          <a:custGeom>
            <a:avLst/>
            <a:gdLst/>
            <a:ahLst/>
            <a:cxnLst/>
            <a:rect l="l" t="t" r="r" b="b"/>
            <a:pathLst>
              <a:path w="67707" h="26185" extrusionOk="0">
                <a:moveTo>
                  <a:pt x="39134" y="0"/>
                </a:moveTo>
                <a:cubicBezTo>
                  <a:pt x="37255" y="0"/>
                  <a:pt x="35377" y="84"/>
                  <a:pt x="33514" y="205"/>
                </a:cubicBezTo>
                <a:cubicBezTo>
                  <a:pt x="22454" y="927"/>
                  <a:pt x="11403" y="2257"/>
                  <a:pt x="419" y="3714"/>
                </a:cubicBezTo>
                <a:cubicBezTo>
                  <a:pt x="175" y="3747"/>
                  <a:pt x="0" y="4031"/>
                  <a:pt x="207" y="4231"/>
                </a:cubicBezTo>
                <a:cubicBezTo>
                  <a:pt x="2244" y="6219"/>
                  <a:pt x="3252" y="8834"/>
                  <a:pt x="4630" y="11265"/>
                </a:cubicBezTo>
                <a:cubicBezTo>
                  <a:pt x="5802" y="13332"/>
                  <a:pt x="7291" y="15209"/>
                  <a:pt x="9013" y="16845"/>
                </a:cubicBezTo>
                <a:cubicBezTo>
                  <a:pt x="12478" y="20138"/>
                  <a:pt x="16775" y="22458"/>
                  <a:pt x="21313" y="23902"/>
                </a:cubicBezTo>
                <a:cubicBezTo>
                  <a:pt x="26904" y="25683"/>
                  <a:pt x="32825" y="26182"/>
                  <a:pt x="38666" y="26185"/>
                </a:cubicBezTo>
                <a:cubicBezTo>
                  <a:pt x="38683" y="26185"/>
                  <a:pt x="38701" y="26185"/>
                  <a:pt x="38718" y="26185"/>
                </a:cubicBezTo>
                <a:cubicBezTo>
                  <a:pt x="43891" y="26185"/>
                  <a:pt x="49905" y="25970"/>
                  <a:pt x="54399" y="23088"/>
                </a:cubicBezTo>
                <a:cubicBezTo>
                  <a:pt x="56196" y="21938"/>
                  <a:pt x="57657" y="20208"/>
                  <a:pt x="57849" y="18019"/>
                </a:cubicBezTo>
                <a:cubicBezTo>
                  <a:pt x="57928" y="17117"/>
                  <a:pt x="57813" y="16195"/>
                  <a:pt x="57429" y="15369"/>
                </a:cubicBezTo>
                <a:cubicBezTo>
                  <a:pt x="57054" y="14565"/>
                  <a:pt x="54542" y="12486"/>
                  <a:pt x="54823" y="11863"/>
                </a:cubicBezTo>
                <a:cubicBezTo>
                  <a:pt x="54830" y="11843"/>
                  <a:pt x="54834" y="11821"/>
                  <a:pt x="54837" y="11800"/>
                </a:cubicBezTo>
                <a:cubicBezTo>
                  <a:pt x="59478" y="10079"/>
                  <a:pt x="63816" y="7559"/>
                  <a:pt x="67484" y="4443"/>
                </a:cubicBezTo>
                <a:cubicBezTo>
                  <a:pt x="67573" y="4367"/>
                  <a:pt x="67586" y="4274"/>
                  <a:pt x="67557" y="4193"/>
                </a:cubicBezTo>
                <a:cubicBezTo>
                  <a:pt x="67639" y="4170"/>
                  <a:pt x="67706" y="4105"/>
                  <a:pt x="67703" y="4001"/>
                </a:cubicBezTo>
                <a:cubicBezTo>
                  <a:pt x="67664" y="2968"/>
                  <a:pt x="66696" y="2105"/>
                  <a:pt x="65689" y="2073"/>
                </a:cubicBezTo>
                <a:cubicBezTo>
                  <a:pt x="65687" y="2073"/>
                  <a:pt x="65686" y="2073"/>
                  <a:pt x="65684" y="2073"/>
                </a:cubicBezTo>
                <a:cubicBezTo>
                  <a:pt x="65582" y="2073"/>
                  <a:pt x="65530" y="2172"/>
                  <a:pt x="65545" y="2255"/>
                </a:cubicBezTo>
                <a:cubicBezTo>
                  <a:pt x="65489" y="2264"/>
                  <a:pt x="65436" y="2288"/>
                  <a:pt x="65393" y="2327"/>
                </a:cubicBezTo>
                <a:cubicBezTo>
                  <a:pt x="62155" y="5237"/>
                  <a:pt x="58485" y="7543"/>
                  <a:pt x="54556" y="9284"/>
                </a:cubicBezTo>
                <a:cubicBezTo>
                  <a:pt x="54197" y="8049"/>
                  <a:pt x="54863" y="6819"/>
                  <a:pt x="54677" y="5563"/>
                </a:cubicBezTo>
                <a:cubicBezTo>
                  <a:pt x="54569" y="4842"/>
                  <a:pt x="54247" y="4183"/>
                  <a:pt x="53807" y="3607"/>
                </a:cubicBezTo>
                <a:cubicBezTo>
                  <a:pt x="52635" y="2071"/>
                  <a:pt x="50725" y="1436"/>
                  <a:pt x="48918" y="1010"/>
                </a:cubicBezTo>
                <a:cubicBezTo>
                  <a:pt x="45716" y="256"/>
                  <a:pt x="42425" y="0"/>
                  <a:pt x="391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32"/>
          <p:cNvSpPr/>
          <p:nvPr/>
        </p:nvSpPr>
        <p:spPr>
          <a:xfrm rot="-4720056">
            <a:off x="-450513" y="95404"/>
            <a:ext cx="1717594" cy="692547"/>
          </a:xfrm>
          <a:custGeom>
            <a:avLst/>
            <a:gdLst/>
            <a:ahLst/>
            <a:cxnLst/>
            <a:rect l="l" t="t" r="r" b="b"/>
            <a:pathLst>
              <a:path w="68704" h="27702" extrusionOk="0">
                <a:moveTo>
                  <a:pt x="12737" y="3126"/>
                </a:moveTo>
                <a:lnTo>
                  <a:pt x="12737" y="3126"/>
                </a:lnTo>
                <a:cubicBezTo>
                  <a:pt x="12107" y="5034"/>
                  <a:pt x="12014" y="7556"/>
                  <a:pt x="13094" y="9281"/>
                </a:cubicBezTo>
                <a:cubicBezTo>
                  <a:pt x="11561" y="8813"/>
                  <a:pt x="10042" y="8298"/>
                  <a:pt x="8540" y="7737"/>
                </a:cubicBezTo>
                <a:cubicBezTo>
                  <a:pt x="8540" y="7725"/>
                  <a:pt x="8538" y="7714"/>
                  <a:pt x="8533" y="7702"/>
                </a:cubicBezTo>
                <a:cubicBezTo>
                  <a:pt x="8030" y="6449"/>
                  <a:pt x="7830" y="5175"/>
                  <a:pt x="7841" y="3828"/>
                </a:cubicBezTo>
                <a:cubicBezTo>
                  <a:pt x="7841" y="3790"/>
                  <a:pt x="7815" y="3772"/>
                  <a:pt x="7787" y="3772"/>
                </a:cubicBezTo>
                <a:cubicBezTo>
                  <a:pt x="7759" y="3772"/>
                  <a:pt x="7729" y="3791"/>
                  <a:pt x="7727" y="3828"/>
                </a:cubicBezTo>
                <a:cubicBezTo>
                  <a:pt x="7626" y="5145"/>
                  <a:pt x="7858" y="6434"/>
                  <a:pt x="8337" y="7661"/>
                </a:cubicBezTo>
                <a:cubicBezTo>
                  <a:pt x="8022" y="7542"/>
                  <a:pt x="7707" y="7426"/>
                  <a:pt x="7394" y="7303"/>
                </a:cubicBezTo>
                <a:cubicBezTo>
                  <a:pt x="6913" y="6169"/>
                  <a:pt x="6719" y="5087"/>
                  <a:pt x="6546" y="3879"/>
                </a:cubicBezTo>
                <a:cubicBezTo>
                  <a:pt x="8609" y="3623"/>
                  <a:pt x="10674" y="3372"/>
                  <a:pt x="12737" y="3126"/>
                </a:cubicBezTo>
                <a:close/>
                <a:moveTo>
                  <a:pt x="18341" y="2481"/>
                </a:moveTo>
                <a:lnTo>
                  <a:pt x="18341" y="2481"/>
                </a:lnTo>
                <a:cubicBezTo>
                  <a:pt x="16787" y="5013"/>
                  <a:pt x="16850" y="8251"/>
                  <a:pt x="18502" y="10724"/>
                </a:cubicBezTo>
                <a:cubicBezTo>
                  <a:pt x="16801" y="10335"/>
                  <a:pt x="15113" y="9890"/>
                  <a:pt x="13440" y="9389"/>
                </a:cubicBezTo>
                <a:cubicBezTo>
                  <a:pt x="12171" y="7629"/>
                  <a:pt x="12383" y="5129"/>
                  <a:pt x="12901" y="3106"/>
                </a:cubicBezTo>
                <a:cubicBezTo>
                  <a:pt x="14715" y="2891"/>
                  <a:pt x="16527" y="2682"/>
                  <a:pt x="18341" y="2481"/>
                </a:cubicBezTo>
                <a:close/>
                <a:moveTo>
                  <a:pt x="20231" y="2279"/>
                </a:moveTo>
                <a:lnTo>
                  <a:pt x="20231" y="2279"/>
                </a:lnTo>
                <a:cubicBezTo>
                  <a:pt x="18568" y="4947"/>
                  <a:pt x="18541" y="8382"/>
                  <a:pt x="20153" y="11077"/>
                </a:cubicBezTo>
                <a:cubicBezTo>
                  <a:pt x="19648" y="10974"/>
                  <a:pt x="19145" y="10870"/>
                  <a:pt x="18644" y="10757"/>
                </a:cubicBezTo>
                <a:cubicBezTo>
                  <a:pt x="18644" y="10750"/>
                  <a:pt x="18645" y="10743"/>
                  <a:pt x="18639" y="10734"/>
                </a:cubicBezTo>
                <a:cubicBezTo>
                  <a:pt x="17056" y="8098"/>
                  <a:pt x="17040" y="5109"/>
                  <a:pt x="18576" y="2455"/>
                </a:cubicBezTo>
                <a:cubicBezTo>
                  <a:pt x="19128" y="2395"/>
                  <a:pt x="19680" y="2338"/>
                  <a:pt x="20231" y="2279"/>
                </a:cubicBezTo>
                <a:close/>
                <a:moveTo>
                  <a:pt x="51782" y="2389"/>
                </a:moveTo>
                <a:cubicBezTo>
                  <a:pt x="53606" y="3213"/>
                  <a:pt x="55164" y="4517"/>
                  <a:pt x="54758" y="6539"/>
                </a:cubicBezTo>
                <a:cubicBezTo>
                  <a:pt x="54532" y="7671"/>
                  <a:pt x="53712" y="8781"/>
                  <a:pt x="54516" y="9764"/>
                </a:cubicBezTo>
                <a:cubicBezTo>
                  <a:pt x="52962" y="10322"/>
                  <a:pt x="51365" y="10779"/>
                  <a:pt x="49745" y="11156"/>
                </a:cubicBezTo>
                <a:cubicBezTo>
                  <a:pt x="49196" y="8045"/>
                  <a:pt x="49100" y="4544"/>
                  <a:pt x="51782" y="2389"/>
                </a:cubicBezTo>
                <a:close/>
                <a:moveTo>
                  <a:pt x="26017" y="1699"/>
                </a:moveTo>
                <a:lnTo>
                  <a:pt x="26017" y="1699"/>
                </a:lnTo>
                <a:cubicBezTo>
                  <a:pt x="23738" y="4193"/>
                  <a:pt x="23306" y="8862"/>
                  <a:pt x="24799" y="11882"/>
                </a:cubicBezTo>
                <a:cubicBezTo>
                  <a:pt x="23314" y="11670"/>
                  <a:pt x="21831" y="11419"/>
                  <a:pt x="20358" y="11120"/>
                </a:cubicBezTo>
                <a:cubicBezTo>
                  <a:pt x="18790" y="8241"/>
                  <a:pt x="18852" y="5069"/>
                  <a:pt x="20521" y="2247"/>
                </a:cubicBezTo>
                <a:cubicBezTo>
                  <a:pt x="22352" y="2052"/>
                  <a:pt x="24183" y="1871"/>
                  <a:pt x="26017" y="1699"/>
                </a:cubicBezTo>
                <a:close/>
                <a:moveTo>
                  <a:pt x="47644" y="1196"/>
                </a:moveTo>
                <a:cubicBezTo>
                  <a:pt x="47948" y="1250"/>
                  <a:pt x="48250" y="1307"/>
                  <a:pt x="48551" y="1372"/>
                </a:cubicBezTo>
                <a:cubicBezTo>
                  <a:pt x="49422" y="1558"/>
                  <a:pt x="50539" y="1855"/>
                  <a:pt x="51590" y="2306"/>
                </a:cubicBezTo>
                <a:cubicBezTo>
                  <a:pt x="48935" y="4517"/>
                  <a:pt x="48878" y="8015"/>
                  <a:pt x="49589" y="11191"/>
                </a:cubicBezTo>
                <a:cubicBezTo>
                  <a:pt x="48366" y="11471"/>
                  <a:pt x="47135" y="11706"/>
                  <a:pt x="45892" y="11896"/>
                </a:cubicBezTo>
                <a:cubicBezTo>
                  <a:pt x="44765" y="8171"/>
                  <a:pt x="44368" y="3955"/>
                  <a:pt x="47644" y="1196"/>
                </a:cubicBezTo>
                <a:close/>
                <a:moveTo>
                  <a:pt x="30432" y="1307"/>
                </a:moveTo>
                <a:lnTo>
                  <a:pt x="30432" y="1307"/>
                </a:lnTo>
                <a:cubicBezTo>
                  <a:pt x="27526" y="4190"/>
                  <a:pt x="26561" y="8460"/>
                  <a:pt x="28049" y="12282"/>
                </a:cubicBezTo>
                <a:cubicBezTo>
                  <a:pt x="27019" y="12179"/>
                  <a:pt x="25990" y="12050"/>
                  <a:pt x="24964" y="11905"/>
                </a:cubicBezTo>
                <a:cubicBezTo>
                  <a:pt x="23607" y="8758"/>
                  <a:pt x="24034" y="4382"/>
                  <a:pt x="26245" y="1772"/>
                </a:cubicBezTo>
                <a:cubicBezTo>
                  <a:pt x="26268" y="1746"/>
                  <a:pt x="26277" y="1710"/>
                  <a:pt x="26270" y="1677"/>
                </a:cubicBezTo>
                <a:cubicBezTo>
                  <a:pt x="27657" y="1547"/>
                  <a:pt x="29044" y="1421"/>
                  <a:pt x="30432" y="1307"/>
                </a:cubicBezTo>
                <a:close/>
                <a:moveTo>
                  <a:pt x="41234" y="688"/>
                </a:moveTo>
                <a:cubicBezTo>
                  <a:pt x="43291" y="688"/>
                  <a:pt x="45341" y="810"/>
                  <a:pt x="47350" y="1145"/>
                </a:cubicBezTo>
                <a:cubicBezTo>
                  <a:pt x="44076" y="3768"/>
                  <a:pt x="44464" y="8307"/>
                  <a:pt x="45723" y="11924"/>
                </a:cubicBezTo>
                <a:cubicBezTo>
                  <a:pt x="43201" y="12303"/>
                  <a:pt x="40652" y="12514"/>
                  <a:pt x="38134" y="12601"/>
                </a:cubicBezTo>
                <a:cubicBezTo>
                  <a:pt x="38140" y="8148"/>
                  <a:pt x="39596" y="4110"/>
                  <a:pt x="42817" y="938"/>
                </a:cubicBezTo>
                <a:cubicBezTo>
                  <a:pt x="42902" y="853"/>
                  <a:pt x="42820" y="734"/>
                  <a:pt x="42727" y="734"/>
                </a:cubicBezTo>
                <a:cubicBezTo>
                  <a:pt x="42700" y="734"/>
                  <a:pt x="42671" y="744"/>
                  <a:pt x="42646" y="769"/>
                </a:cubicBezTo>
                <a:cubicBezTo>
                  <a:pt x="39482" y="3791"/>
                  <a:pt x="37600" y="8205"/>
                  <a:pt x="37994" y="12606"/>
                </a:cubicBezTo>
                <a:cubicBezTo>
                  <a:pt x="37304" y="12627"/>
                  <a:pt x="36618" y="12642"/>
                  <a:pt x="35936" y="12647"/>
                </a:cubicBezTo>
                <a:cubicBezTo>
                  <a:pt x="35769" y="12648"/>
                  <a:pt x="35603" y="12649"/>
                  <a:pt x="35437" y="12649"/>
                </a:cubicBezTo>
                <a:cubicBezTo>
                  <a:pt x="33023" y="12649"/>
                  <a:pt x="30612" y="12532"/>
                  <a:pt x="28211" y="12298"/>
                </a:cubicBezTo>
                <a:cubicBezTo>
                  <a:pt x="26914" y="8298"/>
                  <a:pt x="27777" y="4283"/>
                  <a:pt x="30790" y="1279"/>
                </a:cubicBezTo>
                <a:cubicBezTo>
                  <a:pt x="31395" y="1230"/>
                  <a:pt x="32000" y="1180"/>
                  <a:pt x="32606" y="1134"/>
                </a:cubicBezTo>
                <a:cubicBezTo>
                  <a:pt x="35012" y="955"/>
                  <a:pt x="37472" y="759"/>
                  <a:pt x="39932" y="703"/>
                </a:cubicBezTo>
                <a:lnTo>
                  <a:pt x="39932" y="703"/>
                </a:lnTo>
                <a:cubicBezTo>
                  <a:pt x="36833" y="3351"/>
                  <a:pt x="35571" y="8652"/>
                  <a:pt x="36585" y="12481"/>
                </a:cubicBezTo>
                <a:cubicBezTo>
                  <a:pt x="36595" y="12519"/>
                  <a:pt x="36623" y="12536"/>
                  <a:pt x="36652" y="12536"/>
                </a:cubicBezTo>
                <a:cubicBezTo>
                  <a:pt x="36696" y="12536"/>
                  <a:pt x="36742" y="12498"/>
                  <a:pt x="36731" y="12441"/>
                </a:cubicBezTo>
                <a:cubicBezTo>
                  <a:pt x="35980" y="8554"/>
                  <a:pt x="37045" y="3321"/>
                  <a:pt x="40237" y="697"/>
                </a:cubicBezTo>
                <a:cubicBezTo>
                  <a:pt x="40570" y="691"/>
                  <a:pt x="40902" y="688"/>
                  <a:pt x="41234" y="688"/>
                </a:cubicBezTo>
                <a:close/>
                <a:moveTo>
                  <a:pt x="7327" y="8268"/>
                </a:moveTo>
                <a:cubicBezTo>
                  <a:pt x="7881" y="8595"/>
                  <a:pt x="8444" y="8910"/>
                  <a:pt x="9013" y="9205"/>
                </a:cubicBezTo>
                <a:cubicBezTo>
                  <a:pt x="8241" y="9784"/>
                  <a:pt x="7565" y="10469"/>
                  <a:pt x="7014" y="11265"/>
                </a:cubicBezTo>
                <a:cubicBezTo>
                  <a:pt x="6625" y="11829"/>
                  <a:pt x="6170" y="12518"/>
                  <a:pt x="6105" y="13229"/>
                </a:cubicBezTo>
                <a:cubicBezTo>
                  <a:pt x="5498" y="12177"/>
                  <a:pt x="4950" y="11090"/>
                  <a:pt x="4447" y="9982"/>
                </a:cubicBezTo>
                <a:lnTo>
                  <a:pt x="4445" y="9982"/>
                </a:lnTo>
                <a:cubicBezTo>
                  <a:pt x="4445" y="9981"/>
                  <a:pt x="4444" y="9978"/>
                  <a:pt x="4442" y="9976"/>
                </a:cubicBezTo>
                <a:cubicBezTo>
                  <a:pt x="4521" y="9588"/>
                  <a:pt x="5467" y="9085"/>
                  <a:pt x="5693" y="8973"/>
                </a:cubicBezTo>
                <a:cubicBezTo>
                  <a:pt x="6223" y="8710"/>
                  <a:pt x="6781" y="8498"/>
                  <a:pt x="7327" y="8268"/>
                </a:cubicBezTo>
                <a:close/>
                <a:moveTo>
                  <a:pt x="66535" y="3086"/>
                </a:moveTo>
                <a:cubicBezTo>
                  <a:pt x="67086" y="3556"/>
                  <a:pt x="67720" y="3895"/>
                  <a:pt x="67785" y="4662"/>
                </a:cubicBezTo>
                <a:cubicBezTo>
                  <a:pt x="67723" y="4673"/>
                  <a:pt x="67667" y="4703"/>
                  <a:pt x="67624" y="4746"/>
                </a:cubicBezTo>
                <a:cubicBezTo>
                  <a:pt x="60182" y="12232"/>
                  <a:pt x="49592" y="15081"/>
                  <a:pt x="39274" y="15081"/>
                </a:cubicBezTo>
                <a:cubicBezTo>
                  <a:pt x="39104" y="15081"/>
                  <a:pt x="38935" y="15080"/>
                  <a:pt x="38766" y="15079"/>
                </a:cubicBezTo>
                <a:cubicBezTo>
                  <a:pt x="33001" y="15026"/>
                  <a:pt x="27261" y="14201"/>
                  <a:pt x="21624" y="13033"/>
                </a:cubicBezTo>
                <a:cubicBezTo>
                  <a:pt x="19263" y="12544"/>
                  <a:pt x="16911" y="11958"/>
                  <a:pt x="14612" y="11217"/>
                </a:cubicBezTo>
                <a:cubicBezTo>
                  <a:pt x="14623" y="11206"/>
                  <a:pt x="14633" y="11194"/>
                  <a:pt x="14645" y="11181"/>
                </a:cubicBezTo>
                <a:cubicBezTo>
                  <a:pt x="14682" y="11143"/>
                  <a:pt x="14648" y="11093"/>
                  <a:pt x="14605" y="11093"/>
                </a:cubicBezTo>
                <a:cubicBezTo>
                  <a:pt x="14593" y="11093"/>
                  <a:pt x="14581" y="11097"/>
                  <a:pt x="14569" y="11107"/>
                </a:cubicBezTo>
                <a:cubicBezTo>
                  <a:pt x="14541" y="11130"/>
                  <a:pt x="14516" y="11154"/>
                  <a:pt x="14487" y="11176"/>
                </a:cubicBezTo>
                <a:cubicBezTo>
                  <a:pt x="12045" y="10383"/>
                  <a:pt x="9667" y="9415"/>
                  <a:pt x="7403" y="8197"/>
                </a:cubicBezTo>
                <a:cubicBezTo>
                  <a:pt x="7413" y="8147"/>
                  <a:pt x="7380" y="8092"/>
                  <a:pt x="7323" y="8092"/>
                </a:cubicBezTo>
                <a:cubicBezTo>
                  <a:pt x="7310" y="8092"/>
                  <a:pt x="7295" y="8095"/>
                  <a:pt x="7280" y="8102"/>
                </a:cubicBezTo>
                <a:lnTo>
                  <a:pt x="7249" y="8115"/>
                </a:lnTo>
                <a:cubicBezTo>
                  <a:pt x="6937" y="7945"/>
                  <a:pt x="6629" y="7771"/>
                  <a:pt x="6321" y="7592"/>
                </a:cubicBezTo>
                <a:cubicBezTo>
                  <a:pt x="6316" y="7589"/>
                  <a:pt x="6311" y="7588"/>
                  <a:pt x="6307" y="7588"/>
                </a:cubicBezTo>
                <a:cubicBezTo>
                  <a:pt x="6282" y="7588"/>
                  <a:pt x="6266" y="7625"/>
                  <a:pt x="6292" y="7642"/>
                </a:cubicBezTo>
                <a:cubicBezTo>
                  <a:pt x="6573" y="7821"/>
                  <a:pt x="6861" y="7988"/>
                  <a:pt x="7146" y="8158"/>
                </a:cubicBezTo>
                <a:cubicBezTo>
                  <a:pt x="6430" y="8462"/>
                  <a:pt x="5652" y="8735"/>
                  <a:pt x="5028" y="9203"/>
                </a:cubicBezTo>
                <a:cubicBezTo>
                  <a:pt x="4888" y="9309"/>
                  <a:pt x="4515" y="9595"/>
                  <a:pt x="4391" y="9859"/>
                </a:cubicBezTo>
                <a:cubicBezTo>
                  <a:pt x="3490" y="7874"/>
                  <a:pt x="2597" y="5870"/>
                  <a:pt x="794" y="4599"/>
                </a:cubicBezTo>
                <a:cubicBezTo>
                  <a:pt x="2684" y="4361"/>
                  <a:pt x="4573" y="4124"/>
                  <a:pt x="6463" y="3889"/>
                </a:cubicBezTo>
                <a:lnTo>
                  <a:pt x="6463" y="3889"/>
                </a:lnTo>
                <a:cubicBezTo>
                  <a:pt x="6407" y="5016"/>
                  <a:pt x="6729" y="6196"/>
                  <a:pt x="7198" y="7222"/>
                </a:cubicBezTo>
                <a:cubicBezTo>
                  <a:pt x="5339" y="6486"/>
                  <a:pt x="3510" y="5679"/>
                  <a:pt x="1710" y="4805"/>
                </a:cubicBezTo>
                <a:cubicBezTo>
                  <a:pt x="1692" y="4796"/>
                  <a:pt x="1675" y="4792"/>
                  <a:pt x="1658" y="4792"/>
                </a:cubicBezTo>
                <a:cubicBezTo>
                  <a:pt x="1555" y="4792"/>
                  <a:pt x="1487" y="4940"/>
                  <a:pt x="1598" y="4997"/>
                </a:cubicBezTo>
                <a:cubicBezTo>
                  <a:pt x="12086" y="10432"/>
                  <a:pt x="23728" y="13315"/>
                  <a:pt x="35540" y="13315"/>
                </a:cubicBezTo>
                <a:cubicBezTo>
                  <a:pt x="35873" y="13315"/>
                  <a:pt x="36207" y="13312"/>
                  <a:pt x="36541" y="13308"/>
                </a:cubicBezTo>
                <a:cubicBezTo>
                  <a:pt x="47114" y="13163"/>
                  <a:pt x="58773" y="10998"/>
                  <a:pt x="66479" y="3170"/>
                </a:cubicBezTo>
                <a:cubicBezTo>
                  <a:pt x="66502" y="3146"/>
                  <a:pt x="66521" y="3117"/>
                  <a:pt x="66535" y="3086"/>
                </a:cubicBezTo>
                <a:close/>
                <a:moveTo>
                  <a:pt x="9161" y="9279"/>
                </a:moveTo>
                <a:cubicBezTo>
                  <a:pt x="10549" y="9985"/>
                  <a:pt x="11977" y="10611"/>
                  <a:pt x="13437" y="11156"/>
                </a:cubicBezTo>
                <a:cubicBezTo>
                  <a:pt x="11274" y="12809"/>
                  <a:pt x="9879" y="15239"/>
                  <a:pt x="9586" y="17940"/>
                </a:cubicBezTo>
                <a:lnTo>
                  <a:pt x="9488" y="17842"/>
                </a:lnTo>
                <a:cubicBezTo>
                  <a:pt x="8205" y="16490"/>
                  <a:pt x="7133" y="14981"/>
                  <a:pt x="6199" y="13387"/>
                </a:cubicBezTo>
                <a:cubicBezTo>
                  <a:pt x="6245" y="11831"/>
                  <a:pt x="8048" y="10145"/>
                  <a:pt x="9145" y="9304"/>
                </a:cubicBezTo>
                <a:cubicBezTo>
                  <a:pt x="9155" y="9297"/>
                  <a:pt x="9155" y="9287"/>
                  <a:pt x="9161" y="9279"/>
                </a:cubicBezTo>
                <a:close/>
                <a:moveTo>
                  <a:pt x="13620" y="11224"/>
                </a:moveTo>
                <a:cubicBezTo>
                  <a:pt x="13809" y="11293"/>
                  <a:pt x="13997" y="11366"/>
                  <a:pt x="14186" y="11434"/>
                </a:cubicBezTo>
                <a:cubicBezTo>
                  <a:pt x="12090" y="13308"/>
                  <a:pt x="10836" y="16013"/>
                  <a:pt x="10443" y="18777"/>
                </a:cubicBezTo>
                <a:cubicBezTo>
                  <a:pt x="10194" y="18548"/>
                  <a:pt x="9952" y="18311"/>
                  <a:pt x="9711" y="18068"/>
                </a:cubicBezTo>
                <a:cubicBezTo>
                  <a:pt x="10092" y="15315"/>
                  <a:pt x="11408" y="12981"/>
                  <a:pt x="13607" y="11250"/>
                </a:cubicBezTo>
                <a:cubicBezTo>
                  <a:pt x="13616" y="11243"/>
                  <a:pt x="13616" y="11232"/>
                  <a:pt x="13620" y="11224"/>
                </a:cubicBezTo>
                <a:close/>
                <a:moveTo>
                  <a:pt x="54884" y="13299"/>
                </a:moveTo>
                <a:cubicBezTo>
                  <a:pt x="56037" y="14506"/>
                  <a:pt x="58290" y="16274"/>
                  <a:pt x="58312" y="17985"/>
                </a:cubicBezTo>
                <a:cubicBezTo>
                  <a:pt x="58316" y="18383"/>
                  <a:pt x="58236" y="18779"/>
                  <a:pt x="58100" y="19165"/>
                </a:cubicBezTo>
                <a:cubicBezTo>
                  <a:pt x="55895" y="18137"/>
                  <a:pt x="53550" y="16308"/>
                  <a:pt x="52850" y="13934"/>
                </a:cubicBezTo>
                <a:cubicBezTo>
                  <a:pt x="53533" y="13739"/>
                  <a:pt x="54212" y="13529"/>
                  <a:pt x="54884" y="13299"/>
                </a:cubicBezTo>
                <a:close/>
                <a:moveTo>
                  <a:pt x="14357" y="11495"/>
                </a:moveTo>
                <a:cubicBezTo>
                  <a:pt x="15400" y="11862"/>
                  <a:pt x="16454" y="12196"/>
                  <a:pt x="17522" y="12498"/>
                </a:cubicBezTo>
                <a:cubicBezTo>
                  <a:pt x="14834" y="14334"/>
                  <a:pt x="13163" y="17707"/>
                  <a:pt x="13306" y="20961"/>
                </a:cubicBezTo>
                <a:cubicBezTo>
                  <a:pt x="12368" y="20365"/>
                  <a:pt x="11479" y="19694"/>
                  <a:pt x="10650" y="18955"/>
                </a:cubicBezTo>
                <a:lnTo>
                  <a:pt x="10650" y="18955"/>
                </a:lnTo>
                <a:cubicBezTo>
                  <a:pt x="11087" y="16014"/>
                  <a:pt x="12388" y="13660"/>
                  <a:pt x="14357" y="11495"/>
                </a:cubicBezTo>
                <a:close/>
                <a:moveTo>
                  <a:pt x="52702" y="13976"/>
                </a:moveTo>
                <a:cubicBezTo>
                  <a:pt x="53201" y="16430"/>
                  <a:pt x="55802" y="18375"/>
                  <a:pt x="58017" y="19388"/>
                </a:cubicBezTo>
                <a:cubicBezTo>
                  <a:pt x="57469" y="20707"/>
                  <a:pt x="56261" y="21907"/>
                  <a:pt x="55273" y="22719"/>
                </a:cubicBezTo>
                <a:cubicBezTo>
                  <a:pt x="54972" y="22968"/>
                  <a:pt x="54658" y="23201"/>
                  <a:pt x="54337" y="23423"/>
                </a:cubicBezTo>
                <a:cubicBezTo>
                  <a:pt x="51245" y="21478"/>
                  <a:pt x="49412" y="18456"/>
                  <a:pt x="49097" y="14818"/>
                </a:cubicBezTo>
                <a:cubicBezTo>
                  <a:pt x="50312" y="14585"/>
                  <a:pt x="51516" y="14308"/>
                  <a:pt x="52702" y="13976"/>
                </a:cubicBezTo>
                <a:close/>
                <a:moveTo>
                  <a:pt x="17651" y="12534"/>
                </a:moveTo>
                <a:cubicBezTo>
                  <a:pt x="19114" y="12945"/>
                  <a:pt x="20597" y="13304"/>
                  <a:pt x="22091" y="13622"/>
                </a:cubicBezTo>
                <a:cubicBezTo>
                  <a:pt x="22147" y="13633"/>
                  <a:pt x="22205" y="13645"/>
                  <a:pt x="22260" y="13656"/>
                </a:cubicBezTo>
                <a:cubicBezTo>
                  <a:pt x="19449" y="16443"/>
                  <a:pt x="18819" y="20524"/>
                  <a:pt x="20398" y="24100"/>
                </a:cubicBezTo>
                <a:cubicBezTo>
                  <a:pt x="17996" y="23371"/>
                  <a:pt x="15675" y="22421"/>
                  <a:pt x="13560" y="21117"/>
                </a:cubicBezTo>
                <a:lnTo>
                  <a:pt x="13560" y="21117"/>
                </a:lnTo>
                <a:cubicBezTo>
                  <a:pt x="13653" y="17616"/>
                  <a:pt x="15003" y="14814"/>
                  <a:pt x="17651" y="12534"/>
                </a:cubicBezTo>
                <a:close/>
                <a:moveTo>
                  <a:pt x="22440" y="13692"/>
                </a:moveTo>
                <a:cubicBezTo>
                  <a:pt x="23834" y="13984"/>
                  <a:pt x="25234" y="14252"/>
                  <a:pt x="26642" y="14494"/>
                </a:cubicBezTo>
                <a:cubicBezTo>
                  <a:pt x="24281" y="17522"/>
                  <a:pt x="23656" y="21599"/>
                  <a:pt x="24894" y="25228"/>
                </a:cubicBezTo>
                <a:cubicBezTo>
                  <a:pt x="23491" y="24937"/>
                  <a:pt x="22091" y="24602"/>
                  <a:pt x="20713" y="24196"/>
                </a:cubicBezTo>
                <a:lnTo>
                  <a:pt x="20713" y="24198"/>
                </a:lnTo>
                <a:cubicBezTo>
                  <a:pt x="19049" y="20540"/>
                  <a:pt x="19763" y="16649"/>
                  <a:pt x="22440" y="13692"/>
                </a:cubicBezTo>
                <a:close/>
                <a:moveTo>
                  <a:pt x="26856" y="14530"/>
                </a:moveTo>
                <a:cubicBezTo>
                  <a:pt x="28850" y="14864"/>
                  <a:pt x="30856" y="15142"/>
                  <a:pt x="32870" y="15340"/>
                </a:cubicBezTo>
                <a:cubicBezTo>
                  <a:pt x="31488" y="16784"/>
                  <a:pt x="31000" y="19095"/>
                  <a:pt x="30763" y="21012"/>
                </a:cubicBezTo>
                <a:cubicBezTo>
                  <a:pt x="30535" y="22859"/>
                  <a:pt x="30684" y="24689"/>
                  <a:pt x="31425" y="26383"/>
                </a:cubicBezTo>
                <a:cubicBezTo>
                  <a:pt x="29628" y="26115"/>
                  <a:pt x="27843" y="25797"/>
                  <a:pt x="26088" y="25463"/>
                </a:cubicBezTo>
                <a:lnTo>
                  <a:pt x="26086" y="25464"/>
                </a:lnTo>
                <a:cubicBezTo>
                  <a:pt x="25791" y="25409"/>
                  <a:pt x="25497" y="25348"/>
                  <a:pt x="25202" y="25290"/>
                </a:cubicBezTo>
                <a:cubicBezTo>
                  <a:pt x="23958" y="21554"/>
                  <a:pt x="24603" y="17724"/>
                  <a:pt x="26856" y="14530"/>
                </a:cubicBezTo>
                <a:close/>
                <a:moveTo>
                  <a:pt x="48980" y="14838"/>
                </a:moveTo>
                <a:cubicBezTo>
                  <a:pt x="49071" y="18413"/>
                  <a:pt x="51063" y="21749"/>
                  <a:pt x="54144" y="23552"/>
                </a:cubicBezTo>
                <a:cubicBezTo>
                  <a:pt x="53821" y="23767"/>
                  <a:pt x="53490" y="23967"/>
                  <a:pt x="53152" y="24159"/>
                </a:cubicBezTo>
                <a:cubicBezTo>
                  <a:pt x="50205" y="22000"/>
                  <a:pt x="48448" y="18701"/>
                  <a:pt x="48330" y="15040"/>
                </a:cubicBezTo>
                <a:cubicBezTo>
                  <a:pt x="48329" y="14997"/>
                  <a:pt x="48295" y="14976"/>
                  <a:pt x="48262" y="14976"/>
                </a:cubicBezTo>
                <a:cubicBezTo>
                  <a:pt x="48229" y="14976"/>
                  <a:pt x="48196" y="14997"/>
                  <a:pt x="48197" y="15040"/>
                </a:cubicBezTo>
                <a:cubicBezTo>
                  <a:pt x="48229" y="18741"/>
                  <a:pt x="49934" y="22099"/>
                  <a:pt x="52900" y="24292"/>
                </a:cubicBezTo>
                <a:cubicBezTo>
                  <a:pt x="51126" y="25254"/>
                  <a:pt x="49167" y="25907"/>
                  <a:pt x="47206" y="26341"/>
                </a:cubicBezTo>
                <a:cubicBezTo>
                  <a:pt x="47195" y="26339"/>
                  <a:pt x="47185" y="26337"/>
                  <a:pt x="47174" y="26337"/>
                </a:cubicBezTo>
                <a:cubicBezTo>
                  <a:pt x="47145" y="26337"/>
                  <a:pt x="47117" y="26347"/>
                  <a:pt x="47095" y="26367"/>
                </a:cubicBezTo>
                <a:cubicBezTo>
                  <a:pt x="47067" y="26373"/>
                  <a:pt x="47038" y="26380"/>
                  <a:pt x="47011" y="26386"/>
                </a:cubicBezTo>
                <a:cubicBezTo>
                  <a:pt x="46922" y="26191"/>
                  <a:pt x="46865" y="25999"/>
                  <a:pt x="46660" y="25754"/>
                </a:cubicBezTo>
                <a:cubicBezTo>
                  <a:pt x="46409" y="25456"/>
                  <a:pt x="46137" y="25194"/>
                  <a:pt x="45896" y="24883"/>
                </a:cubicBezTo>
                <a:cubicBezTo>
                  <a:pt x="45291" y="24100"/>
                  <a:pt x="44763" y="23264"/>
                  <a:pt x="44317" y="22381"/>
                </a:cubicBezTo>
                <a:cubicBezTo>
                  <a:pt x="43142" y="20054"/>
                  <a:pt x="43325" y="18042"/>
                  <a:pt x="43294" y="15566"/>
                </a:cubicBezTo>
                <a:cubicBezTo>
                  <a:pt x="45202" y="15434"/>
                  <a:pt x="47101" y="15191"/>
                  <a:pt x="48980" y="14838"/>
                </a:cubicBezTo>
                <a:close/>
                <a:moveTo>
                  <a:pt x="33019" y="15353"/>
                </a:moveTo>
                <a:cubicBezTo>
                  <a:pt x="33466" y="15397"/>
                  <a:pt x="33914" y="15437"/>
                  <a:pt x="34361" y="15473"/>
                </a:cubicBezTo>
                <a:cubicBezTo>
                  <a:pt x="32600" y="18461"/>
                  <a:pt x="31311" y="23507"/>
                  <a:pt x="33328" y="26644"/>
                </a:cubicBezTo>
                <a:cubicBezTo>
                  <a:pt x="32798" y="26578"/>
                  <a:pt x="32266" y="26503"/>
                  <a:pt x="31736" y="26426"/>
                </a:cubicBezTo>
                <a:lnTo>
                  <a:pt x="31736" y="26427"/>
                </a:lnTo>
                <a:cubicBezTo>
                  <a:pt x="30351" y="23059"/>
                  <a:pt x="30739" y="18274"/>
                  <a:pt x="33011" y="15374"/>
                </a:cubicBezTo>
                <a:cubicBezTo>
                  <a:pt x="33017" y="15368"/>
                  <a:pt x="33016" y="15360"/>
                  <a:pt x="33019" y="15353"/>
                </a:cubicBezTo>
                <a:close/>
                <a:moveTo>
                  <a:pt x="43168" y="15576"/>
                </a:moveTo>
                <a:lnTo>
                  <a:pt x="43168" y="15576"/>
                </a:lnTo>
                <a:cubicBezTo>
                  <a:pt x="43086" y="17877"/>
                  <a:pt x="42848" y="19766"/>
                  <a:pt x="43835" y="21948"/>
                </a:cubicBezTo>
                <a:cubicBezTo>
                  <a:pt x="44635" y="23713"/>
                  <a:pt x="45764" y="24964"/>
                  <a:pt x="46938" y="26403"/>
                </a:cubicBezTo>
                <a:cubicBezTo>
                  <a:pt x="46642" y="26466"/>
                  <a:pt x="46347" y="26523"/>
                  <a:pt x="46052" y="26575"/>
                </a:cubicBezTo>
                <a:lnTo>
                  <a:pt x="46052" y="26576"/>
                </a:lnTo>
                <a:cubicBezTo>
                  <a:pt x="44946" y="26776"/>
                  <a:pt x="43830" y="26906"/>
                  <a:pt x="42709" y="26988"/>
                </a:cubicBezTo>
                <a:cubicBezTo>
                  <a:pt x="40134" y="23976"/>
                  <a:pt x="38478" y="19486"/>
                  <a:pt x="40303" y="15684"/>
                </a:cubicBezTo>
                <a:cubicBezTo>
                  <a:pt x="41258" y="15671"/>
                  <a:pt x="42213" y="15641"/>
                  <a:pt x="43168" y="15576"/>
                </a:cubicBezTo>
                <a:close/>
                <a:moveTo>
                  <a:pt x="34549" y="15489"/>
                </a:moveTo>
                <a:cubicBezTo>
                  <a:pt x="36169" y="15612"/>
                  <a:pt x="37792" y="15688"/>
                  <a:pt x="39415" y="15695"/>
                </a:cubicBezTo>
                <a:cubicBezTo>
                  <a:pt x="39433" y="15695"/>
                  <a:pt x="39450" y="15695"/>
                  <a:pt x="39468" y="15695"/>
                </a:cubicBezTo>
                <a:cubicBezTo>
                  <a:pt x="39681" y="15695"/>
                  <a:pt x="39896" y="15688"/>
                  <a:pt x="40110" y="15686"/>
                </a:cubicBezTo>
                <a:lnTo>
                  <a:pt x="40110" y="15686"/>
                </a:lnTo>
                <a:cubicBezTo>
                  <a:pt x="38144" y="19254"/>
                  <a:pt x="39770" y="24185"/>
                  <a:pt x="42398" y="27012"/>
                </a:cubicBezTo>
                <a:cubicBezTo>
                  <a:pt x="41581" y="27064"/>
                  <a:pt x="40762" y="27088"/>
                  <a:pt x="39941" y="27088"/>
                </a:cubicBezTo>
                <a:cubicBezTo>
                  <a:pt x="37834" y="27088"/>
                  <a:pt x="35719" y="26929"/>
                  <a:pt x="33616" y="26677"/>
                </a:cubicBezTo>
                <a:lnTo>
                  <a:pt x="33616" y="26678"/>
                </a:lnTo>
                <a:cubicBezTo>
                  <a:pt x="31593" y="23354"/>
                  <a:pt x="32900" y="18706"/>
                  <a:pt x="34549" y="15489"/>
                </a:cubicBezTo>
                <a:close/>
                <a:moveTo>
                  <a:pt x="41547" y="0"/>
                </a:moveTo>
                <a:cubicBezTo>
                  <a:pt x="39088" y="0"/>
                  <a:pt x="36624" y="179"/>
                  <a:pt x="34258" y="344"/>
                </a:cubicBezTo>
                <a:cubicBezTo>
                  <a:pt x="22985" y="1133"/>
                  <a:pt x="11656" y="2270"/>
                  <a:pt x="518" y="4203"/>
                </a:cubicBezTo>
                <a:cubicBezTo>
                  <a:pt x="443" y="4216"/>
                  <a:pt x="400" y="4268"/>
                  <a:pt x="380" y="4329"/>
                </a:cubicBezTo>
                <a:cubicBezTo>
                  <a:pt x="374" y="4325"/>
                  <a:pt x="370" y="4322"/>
                  <a:pt x="366" y="4319"/>
                </a:cubicBezTo>
                <a:cubicBezTo>
                  <a:pt x="330" y="4298"/>
                  <a:pt x="295" y="4289"/>
                  <a:pt x="263" y="4289"/>
                </a:cubicBezTo>
                <a:cubicBezTo>
                  <a:pt x="96" y="4289"/>
                  <a:pt x="0" y="4537"/>
                  <a:pt x="168" y="4657"/>
                </a:cubicBezTo>
                <a:cubicBezTo>
                  <a:pt x="2484" y="6320"/>
                  <a:pt x="3315" y="9045"/>
                  <a:pt x="4494" y="11504"/>
                </a:cubicBezTo>
                <a:cubicBezTo>
                  <a:pt x="5596" y="13799"/>
                  <a:pt x="6960" y="15982"/>
                  <a:pt x="8659" y="17883"/>
                </a:cubicBezTo>
                <a:cubicBezTo>
                  <a:pt x="12120" y="21756"/>
                  <a:pt x="16893" y="23901"/>
                  <a:pt x="21842" y="25181"/>
                </a:cubicBezTo>
                <a:cubicBezTo>
                  <a:pt x="27095" y="26539"/>
                  <a:pt x="32656" y="27406"/>
                  <a:pt x="38077" y="27652"/>
                </a:cubicBezTo>
                <a:cubicBezTo>
                  <a:pt x="38769" y="27684"/>
                  <a:pt x="39468" y="27701"/>
                  <a:pt x="40169" y="27701"/>
                </a:cubicBezTo>
                <a:cubicBezTo>
                  <a:pt x="44916" y="27701"/>
                  <a:pt x="49799" y="26914"/>
                  <a:pt x="53899" y="24454"/>
                </a:cubicBezTo>
                <a:cubicBezTo>
                  <a:pt x="55879" y="23268"/>
                  <a:pt x="58005" y="21460"/>
                  <a:pt x="58722" y="19176"/>
                </a:cubicBezTo>
                <a:cubicBezTo>
                  <a:pt x="59543" y="16565"/>
                  <a:pt x="57217" y="14774"/>
                  <a:pt x="55524" y="13073"/>
                </a:cubicBezTo>
                <a:cubicBezTo>
                  <a:pt x="60190" y="11386"/>
                  <a:pt x="64508" y="8829"/>
                  <a:pt x="68099" y="5218"/>
                </a:cubicBezTo>
                <a:cubicBezTo>
                  <a:pt x="68124" y="5192"/>
                  <a:pt x="68144" y="5160"/>
                  <a:pt x="68159" y="5127"/>
                </a:cubicBezTo>
                <a:cubicBezTo>
                  <a:pt x="68218" y="5097"/>
                  <a:pt x="68262" y="5047"/>
                  <a:pt x="68285" y="4987"/>
                </a:cubicBezTo>
                <a:cubicBezTo>
                  <a:pt x="68703" y="3829"/>
                  <a:pt x="67288" y="2938"/>
                  <a:pt x="66449" y="2502"/>
                </a:cubicBezTo>
                <a:cubicBezTo>
                  <a:pt x="66419" y="2487"/>
                  <a:pt x="66388" y="2480"/>
                  <a:pt x="66360" y="2480"/>
                </a:cubicBezTo>
                <a:cubicBezTo>
                  <a:pt x="66267" y="2480"/>
                  <a:pt x="66193" y="2554"/>
                  <a:pt x="66180" y="2641"/>
                </a:cubicBezTo>
                <a:cubicBezTo>
                  <a:pt x="66123" y="2653"/>
                  <a:pt x="66070" y="2680"/>
                  <a:pt x="66027" y="2722"/>
                </a:cubicBezTo>
                <a:cubicBezTo>
                  <a:pt x="62903" y="5807"/>
                  <a:pt x="59196" y="7992"/>
                  <a:pt x="55195" y="9514"/>
                </a:cubicBezTo>
                <a:cubicBezTo>
                  <a:pt x="54211" y="8598"/>
                  <a:pt x="55572" y="7033"/>
                  <a:pt x="55584" y="5950"/>
                </a:cubicBezTo>
                <a:cubicBezTo>
                  <a:pt x="55591" y="5234"/>
                  <a:pt x="55297" y="4559"/>
                  <a:pt x="54896" y="3980"/>
                </a:cubicBezTo>
                <a:cubicBezTo>
                  <a:pt x="53817" y="2422"/>
                  <a:pt x="51860" y="1607"/>
                  <a:pt x="50112" y="1078"/>
                </a:cubicBezTo>
                <a:cubicBezTo>
                  <a:pt x="47378" y="252"/>
                  <a:pt x="44466" y="0"/>
                  <a:pt x="415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7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33"/>
          <p:cNvSpPr/>
          <p:nvPr/>
        </p:nvSpPr>
        <p:spPr>
          <a:xfrm rot="8765831">
            <a:off x="-305338" y="-899229"/>
            <a:ext cx="1318537" cy="2391605"/>
          </a:xfrm>
          <a:custGeom>
            <a:avLst/>
            <a:gdLst/>
            <a:ahLst/>
            <a:cxnLst/>
            <a:rect l="l" t="t" r="r" b="b"/>
            <a:pathLst>
              <a:path w="11808" h="21418" extrusionOk="0">
                <a:moveTo>
                  <a:pt x="9330" y="204"/>
                </a:moveTo>
                <a:cubicBezTo>
                  <a:pt x="9412" y="279"/>
                  <a:pt x="9420" y="372"/>
                  <a:pt x="9431" y="462"/>
                </a:cubicBezTo>
                <a:cubicBezTo>
                  <a:pt x="9477" y="909"/>
                  <a:pt x="9376" y="1338"/>
                  <a:pt x="9260" y="1764"/>
                </a:cubicBezTo>
                <a:cubicBezTo>
                  <a:pt x="9108" y="2320"/>
                  <a:pt x="8870" y="2847"/>
                  <a:pt x="8679" y="3390"/>
                </a:cubicBezTo>
                <a:cubicBezTo>
                  <a:pt x="8674" y="3395"/>
                  <a:pt x="8663" y="3400"/>
                  <a:pt x="8637" y="3421"/>
                </a:cubicBezTo>
                <a:cubicBezTo>
                  <a:pt x="8728" y="2527"/>
                  <a:pt x="8730" y="1648"/>
                  <a:pt x="9012" y="806"/>
                </a:cubicBezTo>
                <a:cubicBezTo>
                  <a:pt x="9056" y="664"/>
                  <a:pt x="9108" y="522"/>
                  <a:pt x="9180" y="387"/>
                </a:cubicBezTo>
                <a:cubicBezTo>
                  <a:pt x="9214" y="315"/>
                  <a:pt x="9273" y="263"/>
                  <a:pt x="9330" y="204"/>
                </a:cubicBezTo>
                <a:close/>
                <a:moveTo>
                  <a:pt x="7758" y="3038"/>
                </a:moveTo>
                <a:cubicBezTo>
                  <a:pt x="7792" y="3038"/>
                  <a:pt x="7818" y="3062"/>
                  <a:pt x="7839" y="3092"/>
                </a:cubicBezTo>
                <a:cubicBezTo>
                  <a:pt x="7991" y="3309"/>
                  <a:pt x="8069" y="3550"/>
                  <a:pt x="8123" y="3803"/>
                </a:cubicBezTo>
                <a:cubicBezTo>
                  <a:pt x="8147" y="3906"/>
                  <a:pt x="8159" y="4012"/>
                  <a:pt x="8178" y="4116"/>
                </a:cubicBezTo>
                <a:cubicBezTo>
                  <a:pt x="7999" y="3917"/>
                  <a:pt x="7852" y="3710"/>
                  <a:pt x="7741" y="3472"/>
                </a:cubicBezTo>
                <a:cubicBezTo>
                  <a:pt x="7687" y="3364"/>
                  <a:pt x="7656" y="3247"/>
                  <a:pt x="7687" y="3121"/>
                </a:cubicBezTo>
                <a:cubicBezTo>
                  <a:pt x="7697" y="3085"/>
                  <a:pt x="7702" y="3043"/>
                  <a:pt x="7749" y="3038"/>
                </a:cubicBezTo>
                <a:cubicBezTo>
                  <a:pt x="7752" y="3038"/>
                  <a:pt x="7755" y="3038"/>
                  <a:pt x="7758" y="3038"/>
                </a:cubicBezTo>
                <a:close/>
                <a:moveTo>
                  <a:pt x="11463" y="3041"/>
                </a:moveTo>
                <a:cubicBezTo>
                  <a:pt x="11466" y="3041"/>
                  <a:pt x="11469" y="3041"/>
                  <a:pt x="11472" y="3041"/>
                </a:cubicBezTo>
                <a:cubicBezTo>
                  <a:pt x="11131" y="3865"/>
                  <a:pt x="9407" y="5185"/>
                  <a:pt x="8374" y="5418"/>
                </a:cubicBezTo>
                <a:cubicBezTo>
                  <a:pt x="8488" y="5255"/>
                  <a:pt x="8643" y="5159"/>
                  <a:pt x="8774" y="5040"/>
                </a:cubicBezTo>
                <a:cubicBezTo>
                  <a:pt x="9121" y="4730"/>
                  <a:pt x="9477" y="4428"/>
                  <a:pt x="9831" y="4128"/>
                </a:cubicBezTo>
                <a:cubicBezTo>
                  <a:pt x="10255" y="3767"/>
                  <a:pt x="10658" y="3377"/>
                  <a:pt x="11169" y="3131"/>
                </a:cubicBezTo>
                <a:cubicBezTo>
                  <a:pt x="11258" y="3091"/>
                  <a:pt x="11346" y="3041"/>
                  <a:pt x="11463" y="3041"/>
                </a:cubicBezTo>
                <a:close/>
                <a:moveTo>
                  <a:pt x="6341" y="2121"/>
                </a:moveTo>
                <a:cubicBezTo>
                  <a:pt x="6506" y="2196"/>
                  <a:pt x="6578" y="2338"/>
                  <a:pt x="6656" y="2480"/>
                </a:cubicBezTo>
                <a:cubicBezTo>
                  <a:pt x="7030" y="3167"/>
                  <a:pt x="7219" y="3911"/>
                  <a:pt x="7346" y="4674"/>
                </a:cubicBezTo>
                <a:cubicBezTo>
                  <a:pt x="7387" y="4929"/>
                  <a:pt x="7431" y="5188"/>
                  <a:pt x="7477" y="5446"/>
                </a:cubicBezTo>
                <a:cubicBezTo>
                  <a:pt x="6958" y="4384"/>
                  <a:pt x="6359" y="3351"/>
                  <a:pt x="6341" y="2121"/>
                </a:cubicBezTo>
                <a:close/>
                <a:moveTo>
                  <a:pt x="4823" y="4054"/>
                </a:moveTo>
                <a:cubicBezTo>
                  <a:pt x="4865" y="4054"/>
                  <a:pt x="4906" y="4088"/>
                  <a:pt x="4938" y="4110"/>
                </a:cubicBezTo>
                <a:cubicBezTo>
                  <a:pt x="5243" y="4304"/>
                  <a:pt x="5480" y="4565"/>
                  <a:pt x="5674" y="4862"/>
                </a:cubicBezTo>
                <a:cubicBezTo>
                  <a:pt x="6253" y="5743"/>
                  <a:pt x="6612" y="6725"/>
                  <a:pt x="6893" y="7740"/>
                </a:cubicBezTo>
                <a:cubicBezTo>
                  <a:pt x="6899" y="7758"/>
                  <a:pt x="6896" y="7774"/>
                  <a:pt x="6899" y="7795"/>
                </a:cubicBezTo>
                <a:cubicBezTo>
                  <a:pt x="6209" y="6800"/>
                  <a:pt x="5532" y="5803"/>
                  <a:pt x="4951" y="4746"/>
                </a:cubicBezTo>
                <a:cubicBezTo>
                  <a:pt x="4865" y="4588"/>
                  <a:pt x="4788" y="4423"/>
                  <a:pt x="4752" y="4242"/>
                </a:cubicBezTo>
                <a:cubicBezTo>
                  <a:pt x="4741" y="4183"/>
                  <a:pt x="4715" y="4113"/>
                  <a:pt x="4775" y="4072"/>
                </a:cubicBezTo>
                <a:cubicBezTo>
                  <a:pt x="4791" y="4059"/>
                  <a:pt x="4807" y="4054"/>
                  <a:pt x="4823" y="4054"/>
                </a:cubicBezTo>
                <a:close/>
                <a:moveTo>
                  <a:pt x="9673" y="5810"/>
                </a:moveTo>
                <a:cubicBezTo>
                  <a:pt x="9689" y="5828"/>
                  <a:pt x="9710" y="5841"/>
                  <a:pt x="9725" y="5857"/>
                </a:cubicBezTo>
                <a:cubicBezTo>
                  <a:pt x="9059" y="6596"/>
                  <a:pt x="8353" y="7288"/>
                  <a:pt x="7619" y="7960"/>
                </a:cubicBezTo>
                <a:cubicBezTo>
                  <a:pt x="8203" y="7149"/>
                  <a:pt x="8792" y="6337"/>
                  <a:pt x="9673" y="5810"/>
                </a:cubicBezTo>
                <a:close/>
                <a:moveTo>
                  <a:pt x="11399" y="6423"/>
                </a:moveTo>
                <a:cubicBezTo>
                  <a:pt x="11431" y="6423"/>
                  <a:pt x="11464" y="6428"/>
                  <a:pt x="11500" y="6443"/>
                </a:cubicBezTo>
                <a:cubicBezTo>
                  <a:pt x="11428" y="6596"/>
                  <a:pt x="11314" y="6712"/>
                  <a:pt x="11187" y="6803"/>
                </a:cubicBezTo>
                <a:cubicBezTo>
                  <a:pt x="10170" y="7513"/>
                  <a:pt x="9071" y="8027"/>
                  <a:pt x="7831" y="8193"/>
                </a:cubicBezTo>
                <a:cubicBezTo>
                  <a:pt x="7822" y="8193"/>
                  <a:pt x="7814" y="8194"/>
                  <a:pt x="7805" y="8194"/>
                </a:cubicBezTo>
                <a:cubicBezTo>
                  <a:pt x="7786" y="8194"/>
                  <a:pt x="7766" y="8190"/>
                  <a:pt x="7741" y="8174"/>
                </a:cubicBezTo>
                <a:cubicBezTo>
                  <a:pt x="8035" y="8017"/>
                  <a:pt x="8330" y="7851"/>
                  <a:pt x="8627" y="7702"/>
                </a:cubicBezTo>
                <a:cubicBezTo>
                  <a:pt x="9314" y="7348"/>
                  <a:pt x="9983" y="6958"/>
                  <a:pt x="10686" y="6637"/>
                </a:cubicBezTo>
                <a:cubicBezTo>
                  <a:pt x="10880" y="6552"/>
                  <a:pt x="11074" y="6474"/>
                  <a:pt x="11286" y="6438"/>
                </a:cubicBezTo>
                <a:cubicBezTo>
                  <a:pt x="11323" y="6431"/>
                  <a:pt x="11360" y="6423"/>
                  <a:pt x="11399" y="6423"/>
                </a:cubicBezTo>
                <a:close/>
                <a:moveTo>
                  <a:pt x="5550" y="7694"/>
                </a:moveTo>
                <a:lnTo>
                  <a:pt x="5550" y="7694"/>
                </a:lnTo>
                <a:cubicBezTo>
                  <a:pt x="6067" y="7888"/>
                  <a:pt x="6392" y="8273"/>
                  <a:pt x="6612" y="8761"/>
                </a:cubicBezTo>
                <a:cubicBezTo>
                  <a:pt x="6198" y="8466"/>
                  <a:pt x="5723" y="8231"/>
                  <a:pt x="5550" y="7694"/>
                </a:cubicBezTo>
                <a:close/>
                <a:moveTo>
                  <a:pt x="3071" y="6635"/>
                </a:moveTo>
                <a:cubicBezTo>
                  <a:pt x="3115" y="6635"/>
                  <a:pt x="3159" y="6649"/>
                  <a:pt x="3201" y="6658"/>
                </a:cubicBezTo>
                <a:cubicBezTo>
                  <a:pt x="3628" y="6741"/>
                  <a:pt x="3979" y="6968"/>
                  <a:pt x="4292" y="7249"/>
                </a:cubicBezTo>
                <a:cubicBezTo>
                  <a:pt x="4907" y="7800"/>
                  <a:pt x="5416" y="8438"/>
                  <a:pt x="5888" y="9115"/>
                </a:cubicBezTo>
                <a:cubicBezTo>
                  <a:pt x="5751" y="9071"/>
                  <a:pt x="5669" y="8950"/>
                  <a:pt x="5553" y="8872"/>
                </a:cubicBezTo>
                <a:cubicBezTo>
                  <a:pt x="5196" y="8647"/>
                  <a:pt x="4847" y="8407"/>
                  <a:pt x="4498" y="8169"/>
                </a:cubicBezTo>
                <a:cubicBezTo>
                  <a:pt x="4013" y="7833"/>
                  <a:pt x="3530" y="7490"/>
                  <a:pt x="3160" y="7020"/>
                </a:cubicBezTo>
                <a:cubicBezTo>
                  <a:pt x="3077" y="6916"/>
                  <a:pt x="2982" y="6815"/>
                  <a:pt x="2971" y="6668"/>
                </a:cubicBezTo>
                <a:cubicBezTo>
                  <a:pt x="3004" y="6643"/>
                  <a:pt x="3038" y="6635"/>
                  <a:pt x="3071" y="6635"/>
                </a:cubicBezTo>
                <a:close/>
                <a:moveTo>
                  <a:pt x="10474" y="8888"/>
                </a:moveTo>
                <a:cubicBezTo>
                  <a:pt x="10523" y="8888"/>
                  <a:pt x="10572" y="8890"/>
                  <a:pt x="10622" y="8895"/>
                </a:cubicBezTo>
                <a:cubicBezTo>
                  <a:pt x="10797" y="8916"/>
                  <a:pt x="10821" y="8957"/>
                  <a:pt x="10722" y="9105"/>
                </a:cubicBezTo>
                <a:cubicBezTo>
                  <a:pt x="10632" y="9244"/>
                  <a:pt x="10492" y="9327"/>
                  <a:pt x="10356" y="9402"/>
                </a:cubicBezTo>
                <a:cubicBezTo>
                  <a:pt x="9637" y="9789"/>
                  <a:pt x="8870" y="9975"/>
                  <a:pt x="8061" y="9993"/>
                </a:cubicBezTo>
                <a:cubicBezTo>
                  <a:pt x="8005" y="9995"/>
                  <a:pt x="7949" y="9996"/>
                  <a:pt x="7893" y="9996"/>
                </a:cubicBezTo>
                <a:cubicBezTo>
                  <a:pt x="7664" y="9996"/>
                  <a:pt x="7434" y="9984"/>
                  <a:pt x="7206" y="9965"/>
                </a:cubicBezTo>
                <a:cubicBezTo>
                  <a:pt x="7178" y="9962"/>
                  <a:pt x="7141" y="9967"/>
                  <a:pt x="7116" y="9931"/>
                </a:cubicBezTo>
                <a:cubicBezTo>
                  <a:pt x="7126" y="9926"/>
                  <a:pt x="7131" y="9913"/>
                  <a:pt x="7144" y="9908"/>
                </a:cubicBezTo>
                <a:cubicBezTo>
                  <a:pt x="8023" y="9665"/>
                  <a:pt x="8860" y="9309"/>
                  <a:pt x="9725" y="9032"/>
                </a:cubicBezTo>
                <a:cubicBezTo>
                  <a:pt x="9973" y="8952"/>
                  <a:pt x="10218" y="8888"/>
                  <a:pt x="10474" y="8888"/>
                </a:cubicBezTo>
                <a:close/>
                <a:moveTo>
                  <a:pt x="3689" y="9739"/>
                </a:moveTo>
                <a:cubicBezTo>
                  <a:pt x="4448" y="9739"/>
                  <a:pt x="5184" y="9893"/>
                  <a:pt x="5914" y="10133"/>
                </a:cubicBezTo>
                <a:cubicBezTo>
                  <a:pt x="5516" y="10172"/>
                  <a:pt x="5124" y="10213"/>
                  <a:pt x="4726" y="10239"/>
                </a:cubicBezTo>
                <a:cubicBezTo>
                  <a:pt x="4098" y="10285"/>
                  <a:pt x="3471" y="10357"/>
                  <a:pt x="2841" y="10357"/>
                </a:cubicBezTo>
                <a:cubicBezTo>
                  <a:pt x="2729" y="10357"/>
                  <a:pt x="2618" y="10355"/>
                  <a:pt x="2506" y="10350"/>
                </a:cubicBezTo>
                <a:cubicBezTo>
                  <a:pt x="2243" y="10337"/>
                  <a:pt x="2168" y="10324"/>
                  <a:pt x="2078" y="10252"/>
                </a:cubicBezTo>
                <a:cubicBezTo>
                  <a:pt x="2145" y="10135"/>
                  <a:pt x="2251" y="10060"/>
                  <a:pt x="2367" y="10001"/>
                </a:cubicBezTo>
                <a:cubicBezTo>
                  <a:pt x="2716" y="9820"/>
                  <a:pt x="3096" y="9756"/>
                  <a:pt x="3483" y="9743"/>
                </a:cubicBezTo>
                <a:cubicBezTo>
                  <a:pt x="3552" y="9740"/>
                  <a:pt x="3620" y="9739"/>
                  <a:pt x="3689" y="9739"/>
                </a:cubicBezTo>
                <a:close/>
                <a:moveTo>
                  <a:pt x="2100" y="11251"/>
                </a:moveTo>
                <a:cubicBezTo>
                  <a:pt x="2210" y="11251"/>
                  <a:pt x="2320" y="11264"/>
                  <a:pt x="2429" y="11283"/>
                </a:cubicBezTo>
                <a:cubicBezTo>
                  <a:pt x="3054" y="11383"/>
                  <a:pt x="3690" y="11463"/>
                  <a:pt x="4325" y="11481"/>
                </a:cubicBezTo>
                <a:cubicBezTo>
                  <a:pt x="4360" y="11483"/>
                  <a:pt x="4394" y="11483"/>
                  <a:pt x="4429" y="11483"/>
                </a:cubicBezTo>
                <a:cubicBezTo>
                  <a:pt x="4684" y="11483"/>
                  <a:pt x="4938" y="11452"/>
                  <a:pt x="5193" y="11425"/>
                </a:cubicBezTo>
                <a:cubicBezTo>
                  <a:pt x="5235" y="11422"/>
                  <a:pt x="5281" y="11414"/>
                  <a:pt x="5325" y="11412"/>
                </a:cubicBezTo>
                <a:lnTo>
                  <a:pt x="5325" y="11412"/>
                </a:lnTo>
                <a:cubicBezTo>
                  <a:pt x="5023" y="11605"/>
                  <a:pt x="4690" y="11714"/>
                  <a:pt x="4351" y="11784"/>
                </a:cubicBezTo>
                <a:cubicBezTo>
                  <a:pt x="3967" y="11860"/>
                  <a:pt x="3585" y="11914"/>
                  <a:pt x="3203" y="11914"/>
                </a:cubicBezTo>
                <a:cubicBezTo>
                  <a:pt x="2922" y="11914"/>
                  <a:pt x="2641" y="11885"/>
                  <a:pt x="2359" y="11812"/>
                </a:cubicBezTo>
                <a:cubicBezTo>
                  <a:pt x="2173" y="11763"/>
                  <a:pt x="1990" y="11709"/>
                  <a:pt x="1827" y="11603"/>
                </a:cubicBezTo>
                <a:cubicBezTo>
                  <a:pt x="1793" y="11580"/>
                  <a:pt x="1757" y="11556"/>
                  <a:pt x="1729" y="11528"/>
                </a:cubicBezTo>
                <a:cubicBezTo>
                  <a:pt x="1623" y="11422"/>
                  <a:pt x="1641" y="11334"/>
                  <a:pt x="1786" y="11293"/>
                </a:cubicBezTo>
                <a:cubicBezTo>
                  <a:pt x="1890" y="11263"/>
                  <a:pt x="1995" y="11251"/>
                  <a:pt x="2100" y="11251"/>
                </a:cubicBezTo>
                <a:close/>
                <a:moveTo>
                  <a:pt x="6857" y="10557"/>
                </a:moveTo>
                <a:lnTo>
                  <a:pt x="6857" y="10557"/>
                </a:lnTo>
                <a:cubicBezTo>
                  <a:pt x="6974" y="10629"/>
                  <a:pt x="7090" y="10701"/>
                  <a:pt x="7198" y="10784"/>
                </a:cubicBezTo>
                <a:cubicBezTo>
                  <a:pt x="7563" y="11047"/>
                  <a:pt x="7979" y="11192"/>
                  <a:pt x="8397" y="11334"/>
                </a:cubicBezTo>
                <a:cubicBezTo>
                  <a:pt x="8718" y="11443"/>
                  <a:pt x="9040" y="11554"/>
                  <a:pt x="9327" y="11737"/>
                </a:cubicBezTo>
                <a:cubicBezTo>
                  <a:pt x="9338" y="11745"/>
                  <a:pt x="9353" y="11748"/>
                  <a:pt x="9363" y="11758"/>
                </a:cubicBezTo>
                <a:cubicBezTo>
                  <a:pt x="9441" y="11817"/>
                  <a:pt x="9521" y="11895"/>
                  <a:pt x="9503" y="11998"/>
                </a:cubicBezTo>
                <a:cubicBezTo>
                  <a:pt x="9480" y="12114"/>
                  <a:pt x="9363" y="12122"/>
                  <a:pt x="9265" y="12140"/>
                </a:cubicBezTo>
                <a:cubicBezTo>
                  <a:pt x="9231" y="12148"/>
                  <a:pt x="9196" y="12152"/>
                  <a:pt x="9161" y="12152"/>
                </a:cubicBezTo>
                <a:cubicBezTo>
                  <a:pt x="9103" y="12152"/>
                  <a:pt x="9044" y="12141"/>
                  <a:pt x="8989" y="12120"/>
                </a:cubicBezTo>
                <a:cubicBezTo>
                  <a:pt x="8415" y="11877"/>
                  <a:pt x="7844" y="11631"/>
                  <a:pt x="7397" y="11190"/>
                </a:cubicBezTo>
                <a:cubicBezTo>
                  <a:pt x="7203" y="10996"/>
                  <a:pt x="7012" y="10794"/>
                  <a:pt x="6857" y="10557"/>
                </a:cubicBezTo>
                <a:close/>
                <a:moveTo>
                  <a:pt x="1637" y="12656"/>
                </a:moveTo>
                <a:cubicBezTo>
                  <a:pt x="1940" y="12656"/>
                  <a:pt x="2241" y="12703"/>
                  <a:pt x="2540" y="12755"/>
                </a:cubicBezTo>
                <a:cubicBezTo>
                  <a:pt x="3065" y="12846"/>
                  <a:pt x="3589" y="12952"/>
                  <a:pt x="4124" y="12967"/>
                </a:cubicBezTo>
                <a:cubicBezTo>
                  <a:pt x="4170" y="12969"/>
                  <a:pt x="4215" y="12970"/>
                  <a:pt x="4261" y="12970"/>
                </a:cubicBezTo>
                <a:cubicBezTo>
                  <a:pt x="4431" y="12970"/>
                  <a:pt x="4601" y="12958"/>
                  <a:pt x="4770" y="12933"/>
                </a:cubicBezTo>
                <a:lnTo>
                  <a:pt x="4770" y="12933"/>
                </a:lnTo>
                <a:cubicBezTo>
                  <a:pt x="4537" y="13101"/>
                  <a:pt x="4276" y="13187"/>
                  <a:pt x="3995" y="13249"/>
                </a:cubicBezTo>
                <a:cubicBezTo>
                  <a:pt x="3635" y="13326"/>
                  <a:pt x="3275" y="13368"/>
                  <a:pt x="2916" y="13368"/>
                </a:cubicBezTo>
                <a:cubicBezTo>
                  <a:pt x="2559" y="13368"/>
                  <a:pt x="2203" y="13327"/>
                  <a:pt x="1848" y="13241"/>
                </a:cubicBezTo>
                <a:cubicBezTo>
                  <a:pt x="1667" y="13200"/>
                  <a:pt x="1488" y="13138"/>
                  <a:pt x="1339" y="13026"/>
                </a:cubicBezTo>
                <a:cubicBezTo>
                  <a:pt x="1308" y="13003"/>
                  <a:pt x="1274" y="12985"/>
                  <a:pt x="1253" y="12954"/>
                </a:cubicBezTo>
                <a:cubicBezTo>
                  <a:pt x="1215" y="12895"/>
                  <a:pt x="1145" y="12833"/>
                  <a:pt x="1173" y="12755"/>
                </a:cubicBezTo>
                <a:cubicBezTo>
                  <a:pt x="1202" y="12678"/>
                  <a:pt x="1295" y="12678"/>
                  <a:pt x="1367" y="12670"/>
                </a:cubicBezTo>
                <a:cubicBezTo>
                  <a:pt x="1457" y="12660"/>
                  <a:pt x="1547" y="12656"/>
                  <a:pt x="1637" y="12656"/>
                </a:cubicBezTo>
                <a:close/>
                <a:moveTo>
                  <a:pt x="6351" y="12525"/>
                </a:moveTo>
                <a:lnTo>
                  <a:pt x="6351" y="12525"/>
                </a:lnTo>
                <a:cubicBezTo>
                  <a:pt x="6808" y="12861"/>
                  <a:pt x="7299" y="13148"/>
                  <a:pt x="7759" y="13481"/>
                </a:cubicBezTo>
                <a:cubicBezTo>
                  <a:pt x="8048" y="13690"/>
                  <a:pt x="8348" y="13892"/>
                  <a:pt x="8560" y="14189"/>
                </a:cubicBezTo>
                <a:cubicBezTo>
                  <a:pt x="8599" y="14243"/>
                  <a:pt x="8653" y="14303"/>
                  <a:pt x="8604" y="14375"/>
                </a:cubicBezTo>
                <a:cubicBezTo>
                  <a:pt x="8573" y="14419"/>
                  <a:pt x="8534" y="14431"/>
                  <a:pt x="8490" y="14431"/>
                </a:cubicBezTo>
                <a:cubicBezTo>
                  <a:pt x="8464" y="14431"/>
                  <a:pt x="8437" y="14426"/>
                  <a:pt x="8410" y="14422"/>
                </a:cubicBezTo>
                <a:cubicBezTo>
                  <a:pt x="8185" y="14383"/>
                  <a:pt x="7991" y="14267"/>
                  <a:pt x="7813" y="14135"/>
                </a:cubicBezTo>
                <a:cubicBezTo>
                  <a:pt x="7224" y="13690"/>
                  <a:pt x="6751" y="13143"/>
                  <a:pt x="6351" y="12525"/>
                </a:cubicBezTo>
                <a:close/>
                <a:moveTo>
                  <a:pt x="4194" y="14179"/>
                </a:moveTo>
                <a:cubicBezTo>
                  <a:pt x="3620" y="14683"/>
                  <a:pt x="3023" y="15142"/>
                  <a:pt x="2346" y="15483"/>
                </a:cubicBezTo>
                <a:cubicBezTo>
                  <a:pt x="1931" y="15691"/>
                  <a:pt x="1487" y="15795"/>
                  <a:pt x="1025" y="15795"/>
                </a:cubicBezTo>
                <a:cubicBezTo>
                  <a:pt x="998" y="15795"/>
                  <a:pt x="971" y="15794"/>
                  <a:pt x="943" y="15794"/>
                </a:cubicBezTo>
                <a:cubicBezTo>
                  <a:pt x="778" y="15788"/>
                  <a:pt x="620" y="15757"/>
                  <a:pt x="478" y="15664"/>
                </a:cubicBezTo>
                <a:cubicBezTo>
                  <a:pt x="383" y="15602"/>
                  <a:pt x="362" y="15545"/>
                  <a:pt x="460" y="15460"/>
                </a:cubicBezTo>
                <a:cubicBezTo>
                  <a:pt x="607" y="15331"/>
                  <a:pt x="783" y="15251"/>
                  <a:pt x="967" y="15199"/>
                </a:cubicBezTo>
                <a:cubicBezTo>
                  <a:pt x="1354" y="15091"/>
                  <a:pt x="1744" y="14982"/>
                  <a:pt x="2134" y="14884"/>
                </a:cubicBezTo>
                <a:cubicBezTo>
                  <a:pt x="2840" y="14703"/>
                  <a:pt x="3540" y="14517"/>
                  <a:pt x="4194" y="14179"/>
                </a:cubicBezTo>
                <a:close/>
                <a:moveTo>
                  <a:pt x="5516" y="13729"/>
                </a:moveTo>
                <a:cubicBezTo>
                  <a:pt x="5953" y="14406"/>
                  <a:pt x="6563" y="14871"/>
                  <a:pt x="7090" y="15416"/>
                </a:cubicBezTo>
                <a:cubicBezTo>
                  <a:pt x="7198" y="15530"/>
                  <a:pt x="7299" y="15651"/>
                  <a:pt x="7333" y="15840"/>
                </a:cubicBezTo>
                <a:cubicBezTo>
                  <a:pt x="7118" y="15827"/>
                  <a:pt x="6961" y="15719"/>
                  <a:pt x="6816" y="15610"/>
                </a:cubicBezTo>
                <a:cubicBezTo>
                  <a:pt x="6201" y="15142"/>
                  <a:pt x="5829" y="14497"/>
                  <a:pt x="5524" y="13804"/>
                </a:cubicBezTo>
                <a:cubicBezTo>
                  <a:pt x="5516" y="13791"/>
                  <a:pt x="5519" y="13778"/>
                  <a:pt x="5516" y="13729"/>
                </a:cubicBezTo>
                <a:close/>
                <a:moveTo>
                  <a:pt x="5046" y="14050"/>
                </a:moveTo>
                <a:cubicBezTo>
                  <a:pt x="5222" y="14582"/>
                  <a:pt x="5449" y="15091"/>
                  <a:pt x="5751" y="15558"/>
                </a:cubicBezTo>
                <a:cubicBezTo>
                  <a:pt x="5969" y="15894"/>
                  <a:pt x="6248" y="16184"/>
                  <a:pt x="6480" y="16512"/>
                </a:cubicBezTo>
                <a:cubicBezTo>
                  <a:pt x="6617" y="16706"/>
                  <a:pt x="6733" y="16915"/>
                  <a:pt x="6726" y="17165"/>
                </a:cubicBezTo>
                <a:cubicBezTo>
                  <a:pt x="6720" y="17311"/>
                  <a:pt x="6679" y="17383"/>
                  <a:pt x="6596" y="17383"/>
                </a:cubicBezTo>
                <a:cubicBezTo>
                  <a:pt x="6555" y="17383"/>
                  <a:pt x="6504" y="17366"/>
                  <a:pt x="6441" y="17331"/>
                </a:cubicBezTo>
                <a:cubicBezTo>
                  <a:pt x="6124" y="17153"/>
                  <a:pt x="5886" y="16892"/>
                  <a:pt x="5710" y="16579"/>
                </a:cubicBezTo>
                <a:cubicBezTo>
                  <a:pt x="5310" y="15850"/>
                  <a:pt x="5098" y="15062"/>
                  <a:pt x="5020" y="14233"/>
                </a:cubicBezTo>
                <a:cubicBezTo>
                  <a:pt x="5015" y="14171"/>
                  <a:pt x="5002" y="14114"/>
                  <a:pt x="4994" y="14052"/>
                </a:cubicBezTo>
                <a:cubicBezTo>
                  <a:pt x="5010" y="14052"/>
                  <a:pt x="5028" y="14050"/>
                  <a:pt x="5046" y="14050"/>
                </a:cubicBezTo>
                <a:close/>
                <a:moveTo>
                  <a:pt x="4051" y="16021"/>
                </a:moveTo>
                <a:cubicBezTo>
                  <a:pt x="4150" y="16300"/>
                  <a:pt x="4240" y="16582"/>
                  <a:pt x="4346" y="16861"/>
                </a:cubicBezTo>
                <a:cubicBezTo>
                  <a:pt x="4519" y="17292"/>
                  <a:pt x="4728" y="17708"/>
                  <a:pt x="4878" y="18152"/>
                </a:cubicBezTo>
                <a:cubicBezTo>
                  <a:pt x="4922" y="18276"/>
                  <a:pt x="4963" y="18406"/>
                  <a:pt x="4922" y="18553"/>
                </a:cubicBezTo>
                <a:cubicBezTo>
                  <a:pt x="4749" y="18517"/>
                  <a:pt x="4679" y="18377"/>
                  <a:pt x="4599" y="18258"/>
                </a:cubicBezTo>
                <a:cubicBezTo>
                  <a:pt x="4302" y="17817"/>
                  <a:pt x="4168" y="17313"/>
                  <a:pt x="4085" y="16791"/>
                </a:cubicBezTo>
                <a:cubicBezTo>
                  <a:pt x="4046" y="16538"/>
                  <a:pt x="4023" y="16282"/>
                  <a:pt x="4051" y="16021"/>
                </a:cubicBezTo>
                <a:close/>
                <a:moveTo>
                  <a:pt x="9348" y="1"/>
                </a:moveTo>
                <a:cubicBezTo>
                  <a:pt x="9309" y="1"/>
                  <a:pt x="9266" y="12"/>
                  <a:pt x="9221" y="33"/>
                </a:cubicBezTo>
                <a:cubicBezTo>
                  <a:pt x="9136" y="72"/>
                  <a:pt x="9082" y="139"/>
                  <a:pt x="9033" y="217"/>
                </a:cubicBezTo>
                <a:cubicBezTo>
                  <a:pt x="8834" y="535"/>
                  <a:pt x="8730" y="883"/>
                  <a:pt x="8650" y="1243"/>
                </a:cubicBezTo>
                <a:cubicBezTo>
                  <a:pt x="8464" y="2062"/>
                  <a:pt x="8420" y="2896"/>
                  <a:pt x="8397" y="3731"/>
                </a:cubicBezTo>
                <a:cubicBezTo>
                  <a:pt x="8397" y="3780"/>
                  <a:pt x="8395" y="3826"/>
                  <a:pt x="8392" y="3870"/>
                </a:cubicBezTo>
                <a:cubicBezTo>
                  <a:pt x="8353" y="3808"/>
                  <a:pt x="8340" y="3751"/>
                  <a:pt x="8327" y="3692"/>
                </a:cubicBezTo>
                <a:cubicBezTo>
                  <a:pt x="8263" y="3428"/>
                  <a:pt x="8180" y="3170"/>
                  <a:pt x="8010" y="2953"/>
                </a:cubicBezTo>
                <a:cubicBezTo>
                  <a:pt x="7944" y="2874"/>
                  <a:pt x="7863" y="2820"/>
                  <a:pt x="7760" y="2820"/>
                </a:cubicBezTo>
                <a:cubicBezTo>
                  <a:pt x="7746" y="2820"/>
                  <a:pt x="7731" y="2821"/>
                  <a:pt x="7715" y="2824"/>
                </a:cubicBezTo>
                <a:cubicBezTo>
                  <a:pt x="7591" y="2844"/>
                  <a:pt x="7521" y="2935"/>
                  <a:pt x="7490" y="3051"/>
                </a:cubicBezTo>
                <a:cubicBezTo>
                  <a:pt x="7444" y="3198"/>
                  <a:pt x="7462" y="3348"/>
                  <a:pt x="7519" y="3490"/>
                </a:cubicBezTo>
                <a:cubicBezTo>
                  <a:pt x="7604" y="3692"/>
                  <a:pt x="7736" y="3868"/>
                  <a:pt x="7857" y="4048"/>
                </a:cubicBezTo>
                <a:cubicBezTo>
                  <a:pt x="8085" y="4382"/>
                  <a:pt x="8265" y="4720"/>
                  <a:pt x="8072" y="5146"/>
                </a:cubicBezTo>
                <a:cubicBezTo>
                  <a:pt x="7979" y="5356"/>
                  <a:pt x="7929" y="5586"/>
                  <a:pt x="7857" y="5803"/>
                </a:cubicBezTo>
                <a:cubicBezTo>
                  <a:pt x="7849" y="5834"/>
                  <a:pt x="7852" y="5885"/>
                  <a:pt x="7793" y="5906"/>
                </a:cubicBezTo>
                <a:cubicBezTo>
                  <a:pt x="7733" y="5552"/>
                  <a:pt x="7669" y="5201"/>
                  <a:pt x="7609" y="4852"/>
                </a:cubicBezTo>
                <a:cubicBezTo>
                  <a:pt x="7475" y="4035"/>
                  <a:pt x="7296" y="3237"/>
                  <a:pt x="6912" y="2498"/>
                </a:cubicBezTo>
                <a:cubicBezTo>
                  <a:pt x="6811" y="2307"/>
                  <a:pt x="6707" y="2121"/>
                  <a:pt x="6547" y="1974"/>
                </a:cubicBezTo>
                <a:cubicBezTo>
                  <a:pt x="6490" y="1925"/>
                  <a:pt x="6426" y="1883"/>
                  <a:pt x="6351" y="1883"/>
                </a:cubicBezTo>
                <a:cubicBezTo>
                  <a:pt x="6328" y="1883"/>
                  <a:pt x="6304" y="1887"/>
                  <a:pt x="6279" y="1896"/>
                </a:cubicBezTo>
                <a:cubicBezTo>
                  <a:pt x="6165" y="1935"/>
                  <a:pt x="6147" y="2033"/>
                  <a:pt x="6131" y="2134"/>
                </a:cubicBezTo>
                <a:cubicBezTo>
                  <a:pt x="6121" y="2191"/>
                  <a:pt x="6113" y="2253"/>
                  <a:pt x="6118" y="2315"/>
                </a:cubicBezTo>
                <a:cubicBezTo>
                  <a:pt x="6126" y="2614"/>
                  <a:pt x="6183" y="2909"/>
                  <a:pt x="6273" y="3196"/>
                </a:cubicBezTo>
                <a:cubicBezTo>
                  <a:pt x="6459" y="3793"/>
                  <a:pt x="6702" y="4369"/>
                  <a:pt x="6976" y="4929"/>
                </a:cubicBezTo>
                <a:cubicBezTo>
                  <a:pt x="7198" y="5384"/>
                  <a:pt x="7452" y="5828"/>
                  <a:pt x="7622" y="6306"/>
                </a:cubicBezTo>
                <a:cubicBezTo>
                  <a:pt x="7650" y="6379"/>
                  <a:pt x="7650" y="6449"/>
                  <a:pt x="7625" y="6521"/>
                </a:cubicBezTo>
                <a:cubicBezTo>
                  <a:pt x="7506" y="6872"/>
                  <a:pt x="7392" y="7226"/>
                  <a:pt x="7276" y="7578"/>
                </a:cubicBezTo>
                <a:cubicBezTo>
                  <a:pt x="7245" y="7668"/>
                  <a:pt x="7216" y="7758"/>
                  <a:pt x="7183" y="7851"/>
                </a:cubicBezTo>
                <a:cubicBezTo>
                  <a:pt x="7167" y="7841"/>
                  <a:pt x="7160" y="7841"/>
                  <a:pt x="7160" y="7839"/>
                </a:cubicBezTo>
                <a:cubicBezTo>
                  <a:pt x="7152" y="7800"/>
                  <a:pt x="7139" y="7758"/>
                  <a:pt x="7129" y="7720"/>
                </a:cubicBezTo>
                <a:cubicBezTo>
                  <a:pt x="6831" y="6593"/>
                  <a:pt x="6446" y="5500"/>
                  <a:pt x="5744" y="4555"/>
                </a:cubicBezTo>
                <a:cubicBezTo>
                  <a:pt x="5540" y="4281"/>
                  <a:pt x="5299" y="4038"/>
                  <a:pt x="4987" y="3883"/>
                </a:cubicBezTo>
                <a:cubicBezTo>
                  <a:pt x="4926" y="3852"/>
                  <a:pt x="4864" y="3831"/>
                  <a:pt x="4803" y="3831"/>
                </a:cubicBezTo>
                <a:cubicBezTo>
                  <a:pt x="4749" y="3831"/>
                  <a:pt x="4694" y="3848"/>
                  <a:pt x="4641" y="3888"/>
                </a:cubicBezTo>
                <a:cubicBezTo>
                  <a:pt x="4524" y="3976"/>
                  <a:pt x="4504" y="4095"/>
                  <a:pt x="4519" y="4229"/>
                </a:cubicBezTo>
                <a:cubicBezTo>
                  <a:pt x="4537" y="4387"/>
                  <a:pt x="4597" y="4534"/>
                  <a:pt x="4666" y="4676"/>
                </a:cubicBezTo>
                <a:cubicBezTo>
                  <a:pt x="5038" y="5425"/>
                  <a:pt x="5514" y="6108"/>
                  <a:pt x="5956" y="6813"/>
                </a:cubicBezTo>
                <a:cubicBezTo>
                  <a:pt x="6248" y="7278"/>
                  <a:pt x="6609" y="7691"/>
                  <a:pt x="6886" y="8164"/>
                </a:cubicBezTo>
                <a:cubicBezTo>
                  <a:pt x="7017" y="8391"/>
                  <a:pt x="7015" y="8508"/>
                  <a:pt x="6855" y="8727"/>
                </a:cubicBezTo>
                <a:cubicBezTo>
                  <a:pt x="6767" y="8497"/>
                  <a:pt x="6638" y="8291"/>
                  <a:pt x="6475" y="8110"/>
                </a:cubicBezTo>
                <a:cubicBezTo>
                  <a:pt x="6255" y="7862"/>
                  <a:pt x="6020" y="7629"/>
                  <a:pt x="5692" y="7523"/>
                </a:cubicBezTo>
                <a:cubicBezTo>
                  <a:pt x="5648" y="7509"/>
                  <a:pt x="5605" y="7499"/>
                  <a:pt x="5563" y="7499"/>
                </a:cubicBezTo>
                <a:cubicBezTo>
                  <a:pt x="5500" y="7499"/>
                  <a:pt x="5441" y="7520"/>
                  <a:pt x="5390" y="7578"/>
                </a:cubicBezTo>
                <a:cubicBezTo>
                  <a:pt x="5310" y="7671"/>
                  <a:pt x="5338" y="7774"/>
                  <a:pt x="5387" y="7870"/>
                </a:cubicBezTo>
                <a:cubicBezTo>
                  <a:pt x="5503" y="8094"/>
                  <a:pt x="5658" y="8291"/>
                  <a:pt x="5855" y="8453"/>
                </a:cubicBezTo>
                <a:cubicBezTo>
                  <a:pt x="6134" y="8686"/>
                  <a:pt x="6431" y="8893"/>
                  <a:pt x="6741" y="9097"/>
                </a:cubicBezTo>
                <a:cubicBezTo>
                  <a:pt x="6666" y="9283"/>
                  <a:pt x="6596" y="9464"/>
                  <a:pt x="6511" y="9673"/>
                </a:cubicBezTo>
                <a:cubicBezTo>
                  <a:pt x="6330" y="9368"/>
                  <a:pt x="6165" y="9099"/>
                  <a:pt x="5989" y="8841"/>
                </a:cubicBezTo>
                <a:cubicBezTo>
                  <a:pt x="5661" y="8363"/>
                  <a:pt x="5292" y="7924"/>
                  <a:pt x="4899" y="7498"/>
                </a:cubicBezTo>
                <a:cubicBezTo>
                  <a:pt x="4584" y="7151"/>
                  <a:pt x="4232" y="6839"/>
                  <a:pt x="3798" y="6629"/>
                </a:cubicBezTo>
                <a:cubicBezTo>
                  <a:pt x="3568" y="6518"/>
                  <a:pt x="3333" y="6438"/>
                  <a:pt x="3075" y="6430"/>
                </a:cubicBezTo>
                <a:cubicBezTo>
                  <a:pt x="3071" y="6430"/>
                  <a:pt x="3068" y="6430"/>
                  <a:pt x="3064" y="6430"/>
                </a:cubicBezTo>
                <a:cubicBezTo>
                  <a:pt x="2808" y="6430"/>
                  <a:pt x="2689" y="6612"/>
                  <a:pt x="2788" y="6854"/>
                </a:cubicBezTo>
                <a:cubicBezTo>
                  <a:pt x="2804" y="6896"/>
                  <a:pt x="2827" y="6939"/>
                  <a:pt x="2853" y="6978"/>
                </a:cubicBezTo>
                <a:cubicBezTo>
                  <a:pt x="2984" y="7187"/>
                  <a:pt x="3152" y="7368"/>
                  <a:pt x="3328" y="7541"/>
                </a:cubicBezTo>
                <a:cubicBezTo>
                  <a:pt x="3669" y="7888"/>
                  <a:pt x="4077" y="8156"/>
                  <a:pt x="4473" y="8430"/>
                </a:cubicBezTo>
                <a:cubicBezTo>
                  <a:pt x="5007" y="8802"/>
                  <a:pt x="5576" y="9125"/>
                  <a:pt x="6054" y="9575"/>
                </a:cubicBezTo>
                <a:cubicBezTo>
                  <a:pt x="6162" y="9678"/>
                  <a:pt x="6276" y="9774"/>
                  <a:pt x="6364" y="9898"/>
                </a:cubicBezTo>
                <a:cubicBezTo>
                  <a:pt x="6392" y="9936"/>
                  <a:pt x="6392" y="9962"/>
                  <a:pt x="6356" y="10001"/>
                </a:cubicBezTo>
                <a:cubicBezTo>
                  <a:pt x="6325" y="9988"/>
                  <a:pt x="6291" y="9975"/>
                  <a:pt x="6255" y="9962"/>
                </a:cubicBezTo>
                <a:cubicBezTo>
                  <a:pt x="5442" y="9667"/>
                  <a:pt x="4607" y="9483"/>
                  <a:pt x="3739" y="9483"/>
                </a:cubicBezTo>
                <a:cubicBezTo>
                  <a:pt x="3667" y="9483"/>
                  <a:pt x="3594" y="9484"/>
                  <a:pt x="3522" y="9487"/>
                </a:cubicBezTo>
                <a:cubicBezTo>
                  <a:pt x="2997" y="9505"/>
                  <a:pt x="2494" y="9601"/>
                  <a:pt x="2065" y="9936"/>
                </a:cubicBezTo>
                <a:cubicBezTo>
                  <a:pt x="1933" y="10040"/>
                  <a:pt x="1804" y="10156"/>
                  <a:pt x="1848" y="10345"/>
                </a:cubicBezTo>
                <a:cubicBezTo>
                  <a:pt x="1897" y="10536"/>
                  <a:pt x="2067" y="10559"/>
                  <a:pt x="2225" y="10585"/>
                </a:cubicBezTo>
                <a:cubicBezTo>
                  <a:pt x="2284" y="10595"/>
                  <a:pt x="2346" y="10598"/>
                  <a:pt x="2406" y="10600"/>
                </a:cubicBezTo>
                <a:cubicBezTo>
                  <a:pt x="2518" y="10606"/>
                  <a:pt x="2630" y="10608"/>
                  <a:pt x="2741" y="10608"/>
                </a:cubicBezTo>
                <a:cubicBezTo>
                  <a:pt x="2906" y="10608"/>
                  <a:pt x="3071" y="10602"/>
                  <a:pt x="3238" y="10590"/>
                </a:cubicBezTo>
                <a:cubicBezTo>
                  <a:pt x="4119" y="10523"/>
                  <a:pt x="4997" y="10445"/>
                  <a:pt x="5875" y="10342"/>
                </a:cubicBezTo>
                <a:cubicBezTo>
                  <a:pt x="5951" y="10332"/>
                  <a:pt x="6027" y="10323"/>
                  <a:pt x="6106" y="10323"/>
                </a:cubicBezTo>
                <a:cubicBezTo>
                  <a:pt x="6148" y="10323"/>
                  <a:pt x="6191" y="10325"/>
                  <a:pt x="6235" y="10332"/>
                </a:cubicBezTo>
                <a:cubicBezTo>
                  <a:pt x="6134" y="10551"/>
                  <a:pt x="6036" y="10763"/>
                  <a:pt x="5943" y="10978"/>
                </a:cubicBezTo>
                <a:cubicBezTo>
                  <a:pt x="5919" y="11037"/>
                  <a:pt x="5878" y="11053"/>
                  <a:pt x="5829" y="11068"/>
                </a:cubicBezTo>
                <a:cubicBezTo>
                  <a:pt x="5380" y="11205"/>
                  <a:pt x="4922" y="11262"/>
                  <a:pt x="4458" y="11262"/>
                </a:cubicBezTo>
                <a:cubicBezTo>
                  <a:pt x="4328" y="11262"/>
                  <a:pt x="4196" y="11257"/>
                  <a:pt x="4064" y="11249"/>
                </a:cubicBezTo>
                <a:cubicBezTo>
                  <a:pt x="3496" y="11215"/>
                  <a:pt x="2935" y="11125"/>
                  <a:pt x="2375" y="11060"/>
                </a:cubicBezTo>
                <a:cubicBezTo>
                  <a:pt x="2276" y="11048"/>
                  <a:pt x="2176" y="11038"/>
                  <a:pt x="2078" y="11038"/>
                </a:cubicBezTo>
                <a:cubicBezTo>
                  <a:pt x="1911" y="11038"/>
                  <a:pt x="1748" y="11067"/>
                  <a:pt x="1597" y="11166"/>
                </a:cubicBezTo>
                <a:cubicBezTo>
                  <a:pt x="1437" y="11267"/>
                  <a:pt x="1398" y="11456"/>
                  <a:pt x="1519" y="11603"/>
                </a:cubicBezTo>
                <a:cubicBezTo>
                  <a:pt x="1592" y="11693"/>
                  <a:pt x="1677" y="11773"/>
                  <a:pt x="1780" y="11830"/>
                </a:cubicBezTo>
                <a:cubicBezTo>
                  <a:pt x="2067" y="11993"/>
                  <a:pt x="2385" y="12083"/>
                  <a:pt x="2708" y="12125"/>
                </a:cubicBezTo>
                <a:cubicBezTo>
                  <a:pt x="2934" y="12153"/>
                  <a:pt x="3157" y="12168"/>
                  <a:pt x="3378" y="12168"/>
                </a:cubicBezTo>
                <a:cubicBezTo>
                  <a:pt x="4155" y="12168"/>
                  <a:pt x="4901" y="11986"/>
                  <a:pt x="5609" y="11590"/>
                </a:cubicBezTo>
                <a:lnTo>
                  <a:pt x="5609" y="11590"/>
                </a:lnTo>
                <a:cubicBezTo>
                  <a:pt x="5635" y="11629"/>
                  <a:pt x="5622" y="11667"/>
                  <a:pt x="5604" y="11706"/>
                </a:cubicBezTo>
                <a:cubicBezTo>
                  <a:pt x="5467" y="11998"/>
                  <a:pt x="5330" y="12290"/>
                  <a:pt x="5193" y="12585"/>
                </a:cubicBezTo>
                <a:cubicBezTo>
                  <a:pt x="5170" y="12636"/>
                  <a:pt x="5137" y="12649"/>
                  <a:pt x="5087" y="12657"/>
                </a:cubicBezTo>
                <a:cubicBezTo>
                  <a:pt x="4807" y="12719"/>
                  <a:pt x="4526" y="12749"/>
                  <a:pt x="4243" y="12749"/>
                </a:cubicBezTo>
                <a:cubicBezTo>
                  <a:pt x="4110" y="12749"/>
                  <a:pt x="3978" y="12742"/>
                  <a:pt x="3845" y="12729"/>
                </a:cubicBezTo>
                <a:cubicBezTo>
                  <a:pt x="3333" y="12678"/>
                  <a:pt x="2837" y="12561"/>
                  <a:pt x="2333" y="12489"/>
                </a:cubicBezTo>
                <a:cubicBezTo>
                  <a:pt x="2111" y="12457"/>
                  <a:pt x="1887" y="12426"/>
                  <a:pt x="1663" y="12426"/>
                </a:cubicBezTo>
                <a:cubicBezTo>
                  <a:pt x="1522" y="12426"/>
                  <a:pt x="1381" y="12438"/>
                  <a:pt x="1240" y="12471"/>
                </a:cubicBezTo>
                <a:cubicBezTo>
                  <a:pt x="951" y="12538"/>
                  <a:pt x="868" y="12786"/>
                  <a:pt x="1042" y="13029"/>
                </a:cubicBezTo>
                <a:cubicBezTo>
                  <a:pt x="1215" y="13272"/>
                  <a:pt x="1468" y="13388"/>
                  <a:pt x="1742" y="13455"/>
                </a:cubicBezTo>
                <a:cubicBezTo>
                  <a:pt x="2178" y="13566"/>
                  <a:pt x="2612" y="13626"/>
                  <a:pt x="3041" y="13626"/>
                </a:cubicBezTo>
                <a:cubicBezTo>
                  <a:pt x="3668" y="13626"/>
                  <a:pt x="4285" y="13497"/>
                  <a:pt x="4886" y="13207"/>
                </a:cubicBezTo>
                <a:lnTo>
                  <a:pt x="4886" y="13207"/>
                </a:lnTo>
                <a:cubicBezTo>
                  <a:pt x="4829" y="13458"/>
                  <a:pt x="4641" y="13634"/>
                  <a:pt x="4426" y="13778"/>
                </a:cubicBezTo>
                <a:cubicBezTo>
                  <a:pt x="3909" y="14127"/>
                  <a:pt x="3336" y="14347"/>
                  <a:pt x="2739" y="14499"/>
                </a:cubicBezTo>
                <a:cubicBezTo>
                  <a:pt x="2140" y="14652"/>
                  <a:pt x="1535" y="14796"/>
                  <a:pt x="933" y="14944"/>
                </a:cubicBezTo>
                <a:cubicBezTo>
                  <a:pt x="726" y="14995"/>
                  <a:pt x="533" y="15078"/>
                  <a:pt x="357" y="15197"/>
                </a:cubicBezTo>
                <a:cubicBezTo>
                  <a:pt x="0" y="15432"/>
                  <a:pt x="13" y="15765"/>
                  <a:pt x="388" y="15959"/>
                </a:cubicBezTo>
                <a:cubicBezTo>
                  <a:pt x="533" y="16034"/>
                  <a:pt x="695" y="16067"/>
                  <a:pt x="858" y="16078"/>
                </a:cubicBezTo>
                <a:cubicBezTo>
                  <a:pt x="917" y="16081"/>
                  <a:pt x="976" y="16083"/>
                  <a:pt x="1034" y="16083"/>
                </a:cubicBezTo>
                <a:cubicBezTo>
                  <a:pt x="1492" y="16083"/>
                  <a:pt x="1930" y="15985"/>
                  <a:pt x="2354" y="15804"/>
                </a:cubicBezTo>
                <a:cubicBezTo>
                  <a:pt x="2925" y="15561"/>
                  <a:pt x="3413" y="15184"/>
                  <a:pt x="3894" y="14801"/>
                </a:cubicBezTo>
                <a:cubicBezTo>
                  <a:pt x="4010" y="14708"/>
                  <a:pt x="4121" y="14608"/>
                  <a:pt x="4235" y="14512"/>
                </a:cubicBezTo>
                <a:lnTo>
                  <a:pt x="4235" y="14512"/>
                </a:lnTo>
                <a:cubicBezTo>
                  <a:pt x="4245" y="14543"/>
                  <a:pt x="4237" y="14561"/>
                  <a:pt x="4232" y="14577"/>
                </a:cubicBezTo>
                <a:cubicBezTo>
                  <a:pt x="3331" y="16408"/>
                  <a:pt x="2279" y="18147"/>
                  <a:pt x="1160" y="19852"/>
                </a:cubicBezTo>
                <a:cubicBezTo>
                  <a:pt x="889" y="20263"/>
                  <a:pt x="620" y="20677"/>
                  <a:pt x="403" y="21124"/>
                </a:cubicBezTo>
                <a:cubicBezTo>
                  <a:pt x="357" y="21219"/>
                  <a:pt x="292" y="21338"/>
                  <a:pt x="427" y="21403"/>
                </a:cubicBezTo>
                <a:cubicBezTo>
                  <a:pt x="447" y="21413"/>
                  <a:pt x="466" y="21418"/>
                  <a:pt x="483" y="21418"/>
                </a:cubicBezTo>
                <a:cubicBezTo>
                  <a:pt x="564" y="21418"/>
                  <a:pt x="606" y="21318"/>
                  <a:pt x="649" y="21258"/>
                </a:cubicBezTo>
                <a:cubicBezTo>
                  <a:pt x="809" y="21041"/>
                  <a:pt x="956" y="20816"/>
                  <a:pt x="1101" y="20594"/>
                </a:cubicBezTo>
                <a:cubicBezTo>
                  <a:pt x="1742" y="19617"/>
                  <a:pt x="2367" y="18636"/>
                  <a:pt x="2943" y="17623"/>
                </a:cubicBezTo>
                <a:cubicBezTo>
                  <a:pt x="3217" y="17137"/>
                  <a:pt x="3486" y="16649"/>
                  <a:pt x="3760" y="16158"/>
                </a:cubicBezTo>
                <a:cubicBezTo>
                  <a:pt x="3767" y="16171"/>
                  <a:pt x="3772" y="16178"/>
                  <a:pt x="3772" y="16189"/>
                </a:cubicBezTo>
                <a:cubicBezTo>
                  <a:pt x="3775" y="16253"/>
                  <a:pt x="3780" y="16321"/>
                  <a:pt x="3783" y="16385"/>
                </a:cubicBezTo>
                <a:cubicBezTo>
                  <a:pt x="3814" y="16902"/>
                  <a:pt x="3891" y="17408"/>
                  <a:pt x="4095" y="17889"/>
                </a:cubicBezTo>
                <a:cubicBezTo>
                  <a:pt x="4225" y="18196"/>
                  <a:pt x="4382" y="18488"/>
                  <a:pt x="4641" y="18708"/>
                </a:cubicBezTo>
                <a:cubicBezTo>
                  <a:pt x="4717" y="18773"/>
                  <a:pt x="4801" y="18820"/>
                  <a:pt x="4894" y="18820"/>
                </a:cubicBezTo>
                <a:cubicBezTo>
                  <a:pt x="4933" y="18820"/>
                  <a:pt x="4973" y="18811"/>
                  <a:pt x="5015" y="18793"/>
                </a:cubicBezTo>
                <a:cubicBezTo>
                  <a:pt x="5155" y="18734"/>
                  <a:pt x="5204" y="18607"/>
                  <a:pt x="5206" y="18462"/>
                </a:cubicBezTo>
                <a:cubicBezTo>
                  <a:pt x="5206" y="18400"/>
                  <a:pt x="5201" y="18341"/>
                  <a:pt x="5191" y="18282"/>
                </a:cubicBezTo>
                <a:cubicBezTo>
                  <a:pt x="5165" y="18119"/>
                  <a:pt x="5111" y="17964"/>
                  <a:pt x="5049" y="17811"/>
                </a:cubicBezTo>
                <a:cubicBezTo>
                  <a:pt x="4749" y="17083"/>
                  <a:pt x="4447" y="16349"/>
                  <a:pt x="4142" y="15620"/>
                </a:cubicBezTo>
                <a:cubicBezTo>
                  <a:pt x="4108" y="15543"/>
                  <a:pt x="4108" y="15483"/>
                  <a:pt x="4144" y="15409"/>
                </a:cubicBezTo>
                <a:cubicBezTo>
                  <a:pt x="4338" y="15018"/>
                  <a:pt x="4522" y="14626"/>
                  <a:pt x="4715" y="14233"/>
                </a:cubicBezTo>
                <a:cubicBezTo>
                  <a:pt x="4731" y="14205"/>
                  <a:pt x="4731" y="14153"/>
                  <a:pt x="4788" y="14137"/>
                </a:cubicBezTo>
                <a:cubicBezTo>
                  <a:pt x="4803" y="14794"/>
                  <a:pt x="4976" y="15403"/>
                  <a:pt x="5188" y="16003"/>
                </a:cubicBezTo>
                <a:cubicBezTo>
                  <a:pt x="5395" y="16589"/>
                  <a:pt x="5687" y="17119"/>
                  <a:pt x="6214" y="17481"/>
                </a:cubicBezTo>
                <a:cubicBezTo>
                  <a:pt x="6332" y="17560"/>
                  <a:pt x="6459" y="17640"/>
                  <a:pt x="6594" y="17640"/>
                </a:cubicBezTo>
                <a:cubicBezTo>
                  <a:pt x="6647" y="17640"/>
                  <a:pt x="6702" y="17627"/>
                  <a:pt x="6759" y="17597"/>
                </a:cubicBezTo>
                <a:cubicBezTo>
                  <a:pt x="6976" y="17483"/>
                  <a:pt x="6989" y="17269"/>
                  <a:pt x="6974" y="17054"/>
                </a:cubicBezTo>
                <a:cubicBezTo>
                  <a:pt x="6971" y="17034"/>
                  <a:pt x="6966" y="17018"/>
                  <a:pt x="6963" y="16997"/>
                </a:cubicBezTo>
                <a:cubicBezTo>
                  <a:pt x="6924" y="16752"/>
                  <a:pt x="6806" y="16543"/>
                  <a:pt x="6664" y="16346"/>
                </a:cubicBezTo>
                <a:cubicBezTo>
                  <a:pt x="6428" y="16016"/>
                  <a:pt x="6165" y="15706"/>
                  <a:pt x="5958" y="15357"/>
                </a:cubicBezTo>
                <a:cubicBezTo>
                  <a:pt x="5739" y="14982"/>
                  <a:pt x="5550" y="14590"/>
                  <a:pt x="5395" y="14168"/>
                </a:cubicBezTo>
                <a:lnTo>
                  <a:pt x="5395" y="14168"/>
                </a:lnTo>
                <a:cubicBezTo>
                  <a:pt x="5416" y="14179"/>
                  <a:pt x="5429" y="14179"/>
                  <a:pt x="5434" y="14187"/>
                </a:cubicBezTo>
                <a:cubicBezTo>
                  <a:pt x="5460" y="14225"/>
                  <a:pt x="5480" y="14267"/>
                  <a:pt x="5503" y="14305"/>
                </a:cubicBezTo>
                <a:cubicBezTo>
                  <a:pt x="5837" y="14866"/>
                  <a:pt x="6165" y="15429"/>
                  <a:pt x="6720" y="15809"/>
                </a:cubicBezTo>
                <a:cubicBezTo>
                  <a:pt x="6862" y="15907"/>
                  <a:pt x="7010" y="15998"/>
                  <a:pt x="7178" y="16047"/>
                </a:cubicBezTo>
                <a:cubicBezTo>
                  <a:pt x="7220" y="16059"/>
                  <a:pt x="7261" y="16066"/>
                  <a:pt x="7301" y="16066"/>
                </a:cubicBezTo>
                <a:cubicBezTo>
                  <a:pt x="7371" y="16066"/>
                  <a:pt x="7436" y="16043"/>
                  <a:pt x="7490" y="15982"/>
                </a:cubicBezTo>
                <a:cubicBezTo>
                  <a:pt x="7570" y="15887"/>
                  <a:pt x="7568" y="15775"/>
                  <a:pt x="7519" y="15664"/>
                </a:cubicBezTo>
                <a:cubicBezTo>
                  <a:pt x="7501" y="15623"/>
                  <a:pt x="7480" y="15577"/>
                  <a:pt x="7457" y="15538"/>
                </a:cubicBezTo>
                <a:cubicBezTo>
                  <a:pt x="7348" y="15352"/>
                  <a:pt x="7206" y="15189"/>
                  <a:pt x="7054" y="15042"/>
                </a:cubicBezTo>
                <a:cubicBezTo>
                  <a:pt x="6715" y="14706"/>
                  <a:pt x="6369" y="14380"/>
                  <a:pt x="6067" y="14011"/>
                </a:cubicBezTo>
                <a:cubicBezTo>
                  <a:pt x="5790" y="13678"/>
                  <a:pt x="5540" y="13334"/>
                  <a:pt x="5413" y="12913"/>
                </a:cubicBezTo>
                <a:cubicBezTo>
                  <a:pt x="5403" y="12882"/>
                  <a:pt x="5377" y="12846"/>
                  <a:pt x="5398" y="12807"/>
                </a:cubicBezTo>
                <a:cubicBezTo>
                  <a:pt x="5514" y="12554"/>
                  <a:pt x="5633" y="12303"/>
                  <a:pt x="5759" y="12029"/>
                </a:cubicBezTo>
                <a:cubicBezTo>
                  <a:pt x="5824" y="12176"/>
                  <a:pt x="5865" y="12306"/>
                  <a:pt x="5930" y="12422"/>
                </a:cubicBezTo>
                <a:cubicBezTo>
                  <a:pt x="6356" y="13205"/>
                  <a:pt x="6945" y="13845"/>
                  <a:pt x="7671" y="14360"/>
                </a:cubicBezTo>
                <a:cubicBezTo>
                  <a:pt x="7896" y="14522"/>
                  <a:pt x="8147" y="14657"/>
                  <a:pt x="8436" y="14677"/>
                </a:cubicBezTo>
                <a:cubicBezTo>
                  <a:pt x="8449" y="14678"/>
                  <a:pt x="8462" y="14678"/>
                  <a:pt x="8475" y="14678"/>
                </a:cubicBezTo>
                <a:cubicBezTo>
                  <a:pt x="8609" y="14678"/>
                  <a:pt x="8726" y="14640"/>
                  <a:pt x="8808" y="14522"/>
                </a:cubicBezTo>
                <a:cubicBezTo>
                  <a:pt x="8904" y="14383"/>
                  <a:pt x="8870" y="14243"/>
                  <a:pt x="8787" y="14114"/>
                </a:cubicBezTo>
                <a:cubicBezTo>
                  <a:pt x="8692" y="13957"/>
                  <a:pt x="8560" y="13825"/>
                  <a:pt x="8418" y="13701"/>
                </a:cubicBezTo>
                <a:cubicBezTo>
                  <a:pt x="7999" y="13339"/>
                  <a:pt x="7532" y="13057"/>
                  <a:pt x="7067" y="12766"/>
                </a:cubicBezTo>
                <a:cubicBezTo>
                  <a:pt x="6707" y="12538"/>
                  <a:pt x="6351" y="12308"/>
                  <a:pt x="6072" y="11983"/>
                </a:cubicBezTo>
                <a:cubicBezTo>
                  <a:pt x="5969" y="11864"/>
                  <a:pt x="5917" y="11711"/>
                  <a:pt x="5979" y="11567"/>
                </a:cubicBezTo>
                <a:cubicBezTo>
                  <a:pt x="6124" y="11221"/>
                  <a:pt x="6286" y="10885"/>
                  <a:pt x="6444" y="10544"/>
                </a:cubicBezTo>
                <a:cubicBezTo>
                  <a:pt x="6488" y="10572"/>
                  <a:pt x="6511" y="10611"/>
                  <a:pt x="6537" y="10650"/>
                </a:cubicBezTo>
                <a:cubicBezTo>
                  <a:pt x="6811" y="11029"/>
                  <a:pt x="7113" y="11386"/>
                  <a:pt x="7490" y="11667"/>
                </a:cubicBezTo>
                <a:cubicBezTo>
                  <a:pt x="7906" y="11978"/>
                  <a:pt x="8387" y="12158"/>
                  <a:pt x="8862" y="12344"/>
                </a:cubicBezTo>
                <a:cubicBezTo>
                  <a:pt x="8959" y="12382"/>
                  <a:pt x="9058" y="12400"/>
                  <a:pt x="9157" y="12400"/>
                </a:cubicBezTo>
                <a:cubicBezTo>
                  <a:pt x="9256" y="12400"/>
                  <a:pt x="9356" y="12382"/>
                  <a:pt x="9454" y="12347"/>
                </a:cubicBezTo>
                <a:cubicBezTo>
                  <a:pt x="9769" y="12238"/>
                  <a:pt x="9844" y="11934"/>
                  <a:pt x="9622" y="11693"/>
                </a:cubicBezTo>
                <a:cubicBezTo>
                  <a:pt x="9482" y="11541"/>
                  <a:pt x="9312" y="11443"/>
                  <a:pt x="9128" y="11360"/>
                </a:cubicBezTo>
                <a:cubicBezTo>
                  <a:pt x="8681" y="11153"/>
                  <a:pt x="8193" y="11065"/>
                  <a:pt x="7749" y="10861"/>
                </a:cubicBezTo>
                <a:cubicBezTo>
                  <a:pt x="7390" y="10701"/>
                  <a:pt x="7082" y="10469"/>
                  <a:pt x="6785" y="10197"/>
                </a:cubicBezTo>
                <a:cubicBezTo>
                  <a:pt x="6807" y="10189"/>
                  <a:pt x="6827" y="10185"/>
                  <a:pt x="6846" y="10185"/>
                </a:cubicBezTo>
                <a:cubicBezTo>
                  <a:pt x="6881" y="10185"/>
                  <a:pt x="6910" y="10197"/>
                  <a:pt x="6937" y="10200"/>
                </a:cubicBezTo>
                <a:cubicBezTo>
                  <a:pt x="7245" y="10241"/>
                  <a:pt x="7551" y="10263"/>
                  <a:pt x="7856" y="10263"/>
                </a:cubicBezTo>
                <a:cubicBezTo>
                  <a:pt x="8476" y="10263"/>
                  <a:pt x="9088" y="10172"/>
                  <a:pt x="9689" y="9962"/>
                </a:cubicBezTo>
                <a:cubicBezTo>
                  <a:pt x="10079" y="9823"/>
                  <a:pt x="10467" y="9673"/>
                  <a:pt x="10777" y="9386"/>
                </a:cubicBezTo>
                <a:cubicBezTo>
                  <a:pt x="10924" y="9254"/>
                  <a:pt x="11069" y="9110"/>
                  <a:pt x="11004" y="8893"/>
                </a:cubicBezTo>
                <a:cubicBezTo>
                  <a:pt x="10942" y="8689"/>
                  <a:pt x="10748" y="8665"/>
                  <a:pt x="10570" y="8650"/>
                </a:cubicBezTo>
                <a:cubicBezTo>
                  <a:pt x="10518" y="8646"/>
                  <a:pt x="10466" y="8643"/>
                  <a:pt x="10414" y="8643"/>
                </a:cubicBezTo>
                <a:cubicBezTo>
                  <a:pt x="10243" y="8643"/>
                  <a:pt x="10072" y="8666"/>
                  <a:pt x="9903" y="8712"/>
                </a:cubicBezTo>
                <a:cubicBezTo>
                  <a:pt x="9549" y="8802"/>
                  <a:pt x="9211" y="8929"/>
                  <a:pt x="8875" y="9058"/>
                </a:cubicBezTo>
                <a:cubicBezTo>
                  <a:pt x="8178" y="9324"/>
                  <a:pt x="7488" y="9595"/>
                  <a:pt x="6764" y="9815"/>
                </a:cubicBezTo>
                <a:cubicBezTo>
                  <a:pt x="6937" y="9350"/>
                  <a:pt x="7108" y="8890"/>
                  <a:pt x="7284" y="8428"/>
                </a:cubicBezTo>
                <a:cubicBezTo>
                  <a:pt x="7418" y="8459"/>
                  <a:pt x="7551" y="8471"/>
                  <a:pt x="7683" y="8471"/>
                </a:cubicBezTo>
                <a:cubicBezTo>
                  <a:pt x="7903" y="8471"/>
                  <a:pt x="8120" y="8436"/>
                  <a:pt x="8335" y="8389"/>
                </a:cubicBezTo>
                <a:cubicBezTo>
                  <a:pt x="9317" y="8182"/>
                  <a:pt x="10203" y="7753"/>
                  <a:pt x="11035" y="7200"/>
                </a:cubicBezTo>
                <a:cubicBezTo>
                  <a:pt x="11286" y="7035"/>
                  <a:pt x="11531" y="6870"/>
                  <a:pt x="11686" y="6606"/>
                </a:cubicBezTo>
                <a:cubicBezTo>
                  <a:pt x="11808" y="6397"/>
                  <a:pt x="11727" y="6237"/>
                  <a:pt x="11487" y="6206"/>
                </a:cubicBezTo>
                <a:cubicBezTo>
                  <a:pt x="11448" y="6200"/>
                  <a:pt x="11410" y="6197"/>
                  <a:pt x="11371" y="6197"/>
                </a:cubicBezTo>
                <a:cubicBezTo>
                  <a:pt x="11233" y="6197"/>
                  <a:pt x="11096" y="6229"/>
                  <a:pt x="10963" y="6268"/>
                </a:cubicBezTo>
                <a:cubicBezTo>
                  <a:pt x="10557" y="6387"/>
                  <a:pt x="10188" y="6578"/>
                  <a:pt x="9818" y="6774"/>
                </a:cubicBezTo>
                <a:cubicBezTo>
                  <a:pt x="9400" y="6999"/>
                  <a:pt x="8981" y="7229"/>
                  <a:pt x="8565" y="7459"/>
                </a:cubicBezTo>
                <a:cubicBezTo>
                  <a:pt x="8588" y="7407"/>
                  <a:pt x="8619" y="7371"/>
                  <a:pt x="8655" y="7335"/>
                </a:cubicBezTo>
                <a:cubicBezTo>
                  <a:pt x="9025" y="6986"/>
                  <a:pt x="9379" y="6632"/>
                  <a:pt x="9723" y="6260"/>
                </a:cubicBezTo>
                <a:cubicBezTo>
                  <a:pt x="9828" y="6146"/>
                  <a:pt x="9919" y="6017"/>
                  <a:pt x="9968" y="5870"/>
                </a:cubicBezTo>
                <a:cubicBezTo>
                  <a:pt x="10012" y="5723"/>
                  <a:pt x="9928" y="5608"/>
                  <a:pt x="9780" y="5608"/>
                </a:cubicBezTo>
                <a:cubicBezTo>
                  <a:pt x="9772" y="5608"/>
                  <a:pt x="9764" y="5608"/>
                  <a:pt x="9756" y="5609"/>
                </a:cubicBezTo>
                <a:cubicBezTo>
                  <a:pt x="9661" y="5614"/>
                  <a:pt x="9573" y="5650"/>
                  <a:pt x="9490" y="5692"/>
                </a:cubicBezTo>
                <a:cubicBezTo>
                  <a:pt x="9170" y="5854"/>
                  <a:pt x="8898" y="6089"/>
                  <a:pt x="8643" y="6337"/>
                </a:cubicBezTo>
                <a:cubicBezTo>
                  <a:pt x="8309" y="6658"/>
                  <a:pt x="8012" y="7012"/>
                  <a:pt x="7741" y="7386"/>
                </a:cubicBezTo>
                <a:cubicBezTo>
                  <a:pt x="7681" y="7469"/>
                  <a:pt x="7648" y="7578"/>
                  <a:pt x="7529" y="7632"/>
                </a:cubicBezTo>
                <a:cubicBezTo>
                  <a:pt x="7733" y="6991"/>
                  <a:pt x="7929" y="6366"/>
                  <a:pt x="8128" y="5741"/>
                </a:cubicBezTo>
                <a:cubicBezTo>
                  <a:pt x="8158" y="5747"/>
                  <a:pt x="8186" y="5750"/>
                  <a:pt x="8214" y="5750"/>
                </a:cubicBezTo>
                <a:cubicBezTo>
                  <a:pt x="8306" y="5750"/>
                  <a:pt x="8391" y="5718"/>
                  <a:pt x="8475" y="5686"/>
                </a:cubicBezTo>
                <a:cubicBezTo>
                  <a:pt x="9376" y="5340"/>
                  <a:pt x="10203" y="4865"/>
                  <a:pt x="10901" y="4188"/>
                </a:cubicBezTo>
                <a:cubicBezTo>
                  <a:pt x="11187" y="3909"/>
                  <a:pt x="11454" y="3609"/>
                  <a:pt x="11653" y="3258"/>
                </a:cubicBezTo>
                <a:cubicBezTo>
                  <a:pt x="11717" y="3142"/>
                  <a:pt x="11774" y="3012"/>
                  <a:pt x="11676" y="2888"/>
                </a:cubicBezTo>
                <a:cubicBezTo>
                  <a:pt x="11619" y="2819"/>
                  <a:pt x="11548" y="2797"/>
                  <a:pt x="11473" y="2797"/>
                </a:cubicBezTo>
                <a:cubicBezTo>
                  <a:pt x="11419" y="2797"/>
                  <a:pt x="11363" y="2809"/>
                  <a:pt x="11309" y="2824"/>
                </a:cubicBezTo>
                <a:cubicBezTo>
                  <a:pt x="11123" y="2875"/>
                  <a:pt x="10952" y="2966"/>
                  <a:pt x="10790" y="3069"/>
                </a:cubicBezTo>
                <a:cubicBezTo>
                  <a:pt x="10141" y="3477"/>
                  <a:pt x="9614" y="4035"/>
                  <a:pt x="9040" y="4532"/>
                </a:cubicBezTo>
                <a:cubicBezTo>
                  <a:pt x="8787" y="4749"/>
                  <a:pt x="8550" y="4981"/>
                  <a:pt x="8286" y="5221"/>
                </a:cubicBezTo>
                <a:cubicBezTo>
                  <a:pt x="8294" y="5177"/>
                  <a:pt x="8294" y="5157"/>
                  <a:pt x="8302" y="5136"/>
                </a:cubicBezTo>
                <a:cubicBezTo>
                  <a:pt x="8524" y="4309"/>
                  <a:pt x="8785" y="3493"/>
                  <a:pt x="9118" y="2702"/>
                </a:cubicBezTo>
                <a:cubicBezTo>
                  <a:pt x="9366" y="2108"/>
                  <a:pt x="9575" y="1501"/>
                  <a:pt x="9637" y="855"/>
                </a:cubicBezTo>
                <a:cubicBezTo>
                  <a:pt x="9661" y="602"/>
                  <a:pt x="9679" y="346"/>
                  <a:pt x="9534" y="119"/>
                </a:cubicBezTo>
                <a:cubicBezTo>
                  <a:pt x="9485" y="39"/>
                  <a:pt x="9422" y="1"/>
                  <a:pt x="93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6" name="Google Shape;2046;p33"/>
          <p:cNvGrpSpPr/>
          <p:nvPr/>
        </p:nvGrpSpPr>
        <p:grpSpPr>
          <a:xfrm rot="10800000">
            <a:off x="7786652" y="-644782"/>
            <a:ext cx="2448251" cy="2639728"/>
            <a:chOff x="-976085" y="3299568"/>
            <a:chExt cx="2448251" cy="2639728"/>
          </a:xfrm>
        </p:grpSpPr>
        <p:sp>
          <p:nvSpPr>
            <p:cNvPr id="2047" name="Google Shape;2047;p33"/>
            <p:cNvSpPr/>
            <p:nvPr/>
          </p:nvSpPr>
          <p:spPr>
            <a:xfrm rot="3719449">
              <a:off x="399187" y="4164696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3"/>
            <p:cNvSpPr/>
            <p:nvPr/>
          </p:nvSpPr>
          <p:spPr>
            <a:xfrm rot="3719449">
              <a:off x="127245" y="4177386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3"/>
            <p:cNvSpPr/>
            <p:nvPr/>
          </p:nvSpPr>
          <p:spPr>
            <a:xfrm rot="3719449">
              <a:off x="411496" y="4202888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3"/>
            <p:cNvSpPr/>
            <p:nvPr/>
          </p:nvSpPr>
          <p:spPr>
            <a:xfrm rot="3719449">
              <a:off x="433625" y="4248414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3"/>
            <p:cNvSpPr/>
            <p:nvPr/>
          </p:nvSpPr>
          <p:spPr>
            <a:xfrm rot="3719449">
              <a:off x="489213" y="4244228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3"/>
            <p:cNvSpPr/>
            <p:nvPr/>
          </p:nvSpPr>
          <p:spPr>
            <a:xfrm rot="3719449">
              <a:off x="420715" y="4364066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3"/>
            <p:cNvSpPr/>
            <p:nvPr/>
          </p:nvSpPr>
          <p:spPr>
            <a:xfrm rot="3719449">
              <a:off x="-268166" y="4496716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3"/>
            <p:cNvSpPr/>
            <p:nvPr/>
          </p:nvSpPr>
          <p:spPr>
            <a:xfrm rot="3719449">
              <a:off x="-316527" y="4523747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3"/>
            <p:cNvSpPr/>
            <p:nvPr/>
          </p:nvSpPr>
          <p:spPr>
            <a:xfrm rot="3719449">
              <a:off x="-319925" y="4525292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3"/>
            <p:cNvSpPr/>
            <p:nvPr/>
          </p:nvSpPr>
          <p:spPr>
            <a:xfrm rot="3719449">
              <a:off x="461276" y="4453993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3"/>
            <p:cNvSpPr/>
            <p:nvPr/>
          </p:nvSpPr>
          <p:spPr>
            <a:xfrm rot="3719449">
              <a:off x="-331746" y="4619719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3"/>
            <p:cNvSpPr/>
            <p:nvPr/>
          </p:nvSpPr>
          <p:spPr>
            <a:xfrm rot="3719449">
              <a:off x="-312995" y="4600546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3"/>
            <p:cNvSpPr/>
            <p:nvPr/>
          </p:nvSpPr>
          <p:spPr>
            <a:xfrm rot="3719449">
              <a:off x="-261099" y="4644665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3"/>
            <p:cNvSpPr/>
            <p:nvPr/>
          </p:nvSpPr>
          <p:spPr>
            <a:xfrm rot="3719449">
              <a:off x="-142110" y="4756997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3"/>
            <p:cNvSpPr/>
            <p:nvPr/>
          </p:nvSpPr>
          <p:spPr>
            <a:xfrm rot="3719449">
              <a:off x="557145" y="4868865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3"/>
            <p:cNvSpPr/>
            <p:nvPr/>
          </p:nvSpPr>
          <p:spPr>
            <a:xfrm rot="3719449">
              <a:off x="-440808" y="4996789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3"/>
            <p:cNvSpPr/>
            <p:nvPr/>
          </p:nvSpPr>
          <p:spPr>
            <a:xfrm rot="3719449">
              <a:off x="36343" y="4873515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3"/>
            <p:cNvSpPr/>
            <p:nvPr/>
          </p:nvSpPr>
          <p:spPr>
            <a:xfrm rot="3719449">
              <a:off x="-499780" y="5040910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3"/>
            <p:cNvSpPr/>
            <p:nvPr/>
          </p:nvSpPr>
          <p:spPr>
            <a:xfrm rot="3719449">
              <a:off x="548891" y="4859145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3"/>
            <p:cNvSpPr/>
            <p:nvPr/>
          </p:nvSpPr>
          <p:spPr>
            <a:xfrm rot="3719449">
              <a:off x="-404579" y="5016355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3"/>
            <p:cNvSpPr/>
            <p:nvPr/>
          </p:nvSpPr>
          <p:spPr>
            <a:xfrm rot="3719449">
              <a:off x="-501439" y="5067123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3"/>
            <p:cNvSpPr/>
            <p:nvPr/>
          </p:nvSpPr>
          <p:spPr>
            <a:xfrm rot="3719449">
              <a:off x="555845" y="4978704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3"/>
            <p:cNvSpPr/>
            <p:nvPr/>
          </p:nvSpPr>
          <p:spPr>
            <a:xfrm rot="3719449">
              <a:off x="483722" y="4988285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3"/>
            <p:cNvSpPr/>
            <p:nvPr/>
          </p:nvSpPr>
          <p:spPr>
            <a:xfrm rot="3719449">
              <a:off x="559923" y="5077180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3"/>
            <p:cNvSpPr/>
            <p:nvPr/>
          </p:nvSpPr>
          <p:spPr>
            <a:xfrm rot="3719449">
              <a:off x="385746" y="5085658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3"/>
            <p:cNvSpPr/>
            <p:nvPr/>
          </p:nvSpPr>
          <p:spPr>
            <a:xfrm rot="3719449">
              <a:off x="-358995" y="5188159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3"/>
            <p:cNvSpPr/>
            <p:nvPr/>
          </p:nvSpPr>
          <p:spPr>
            <a:xfrm rot="3719449">
              <a:off x="308976" y="5188557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3"/>
            <p:cNvSpPr/>
            <p:nvPr/>
          </p:nvSpPr>
          <p:spPr>
            <a:xfrm rot="3719449">
              <a:off x="-207536" y="5246224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3"/>
            <p:cNvSpPr/>
            <p:nvPr/>
          </p:nvSpPr>
          <p:spPr>
            <a:xfrm rot="3719449">
              <a:off x="310055" y="5406716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3"/>
            <p:cNvSpPr/>
            <p:nvPr/>
          </p:nvSpPr>
          <p:spPr>
            <a:xfrm rot="3719449">
              <a:off x="206462" y="5540723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3"/>
            <p:cNvSpPr/>
            <p:nvPr/>
          </p:nvSpPr>
          <p:spPr>
            <a:xfrm rot="3719449">
              <a:off x="-74335" y="3724736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3"/>
            <p:cNvSpPr/>
            <p:nvPr/>
          </p:nvSpPr>
          <p:spPr>
            <a:xfrm rot="3719449">
              <a:off x="12921" y="3716326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3"/>
            <p:cNvSpPr/>
            <p:nvPr/>
          </p:nvSpPr>
          <p:spPr>
            <a:xfrm rot="3719449">
              <a:off x="-31345" y="3778303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3"/>
            <p:cNvSpPr/>
            <p:nvPr/>
          </p:nvSpPr>
          <p:spPr>
            <a:xfrm rot="3719449">
              <a:off x="-67400" y="3785778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3"/>
            <p:cNvSpPr/>
            <p:nvPr/>
          </p:nvSpPr>
          <p:spPr>
            <a:xfrm rot="3719449">
              <a:off x="29272" y="3938836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3"/>
            <p:cNvSpPr/>
            <p:nvPr/>
          </p:nvSpPr>
          <p:spPr>
            <a:xfrm rot="3719449">
              <a:off x="-808280" y="3794779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3" name="Google Shape;2083;p33"/>
          <p:cNvSpPr/>
          <p:nvPr/>
        </p:nvSpPr>
        <p:spPr>
          <a:xfrm rot="7708398">
            <a:off x="6727626" y="1794428"/>
            <a:ext cx="4832754" cy="337087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rgbClr val="FFFFFF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2084" name="Google Shape;2084;p33"/>
          <p:cNvGrpSpPr/>
          <p:nvPr/>
        </p:nvGrpSpPr>
        <p:grpSpPr>
          <a:xfrm>
            <a:off x="-829253" y="3811626"/>
            <a:ext cx="2179954" cy="2191680"/>
            <a:chOff x="206100" y="3711742"/>
            <a:chExt cx="1609654" cy="1618312"/>
          </a:xfrm>
        </p:grpSpPr>
        <p:sp>
          <p:nvSpPr>
            <p:cNvPr id="2085" name="Google Shape;2085;p33"/>
            <p:cNvSpPr/>
            <p:nvPr/>
          </p:nvSpPr>
          <p:spPr>
            <a:xfrm rot="-7795024">
              <a:off x="432723" y="3963579"/>
              <a:ext cx="1146139" cy="1097187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3"/>
            <p:cNvSpPr/>
            <p:nvPr/>
          </p:nvSpPr>
          <p:spPr>
            <a:xfrm rot="-7795024">
              <a:off x="1077609" y="4041991"/>
              <a:ext cx="111979" cy="103279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3"/>
            <p:cNvSpPr/>
            <p:nvPr/>
          </p:nvSpPr>
          <p:spPr>
            <a:xfrm rot="-7795024">
              <a:off x="603499" y="4207502"/>
              <a:ext cx="256059" cy="164581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3"/>
            <p:cNvSpPr/>
            <p:nvPr/>
          </p:nvSpPr>
          <p:spPr>
            <a:xfrm rot="-7795024">
              <a:off x="420769" y="3965292"/>
              <a:ext cx="1180315" cy="1111213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3"/>
            <p:cNvSpPr/>
            <p:nvPr/>
          </p:nvSpPr>
          <p:spPr>
            <a:xfrm rot="-7795024">
              <a:off x="753158" y="4613640"/>
              <a:ext cx="155880" cy="254634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0" name="Google Shape;2090;p33"/>
          <p:cNvSpPr/>
          <p:nvPr/>
        </p:nvSpPr>
        <p:spPr>
          <a:xfrm rot="1247853">
            <a:off x="8214587" y="3250706"/>
            <a:ext cx="1344270" cy="2532716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2039850" y="1383300"/>
            <a:ext cx="5064300" cy="23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6" name="Google Shape;386;p8"/>
          <p:cNvSpPr/>
          <p:nvPr/>
        </p:nvSpPr>
        <p:spPr>
          <a:xfrm rot="5820839">
            <a:off x="5685249" y="1687338"/>
            <a:ext cx="5319038" cy="2958520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8"/>
          <p:cNvGrpSpPr/>
          <p:nvPr/>
        </p:nvGrpSpPr>
        <p:grpSpPr>
          <a:xfrm rot="8895105">
            <a:off x="6965791" y="2345632"/>
            <a:ext cx="3051245" cy="3662367"/>
            <a:chOff x="1900450" y="3143950"/>
            <a:chExt cx="384825" cy="461900"/>
          </a:xfrm>
        </p:grpSpPr>
        <p:sp>
          <p:nvSpPr>
            <p:cNvPr id="388" name="Google Shape;388;p8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8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434" name="Google Shape;434;p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8"/>
          <p:cNvGrpSpPr/>
          <p:nvPr/>
        </p:nvGrpSpPr>
        <p:grpSpPr>
          <a:xfrm flipH="1">
            <a:off x="6494286" y="-334529"/>
            <a:ext cx="1990493" cy="1871858"/>
            <a:chOff x="1888400" y="1093775"/>
            <a:chExt cx="1244525" cy="1170350"/>
          </a:xfrm>
        </p:grpSpPr>
        <p:sp>
          <p:nvSpPr>
            <p:cNvPr id="473" name="Google Shape;473;p8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8"/>
          <p:cNvGrpSpPr/>
          <p:nvPr/>
        </p:nvGrpSpPr>
        <p:grpSpPr>
          <a:xfrm>
            <a:off x="1408401" y="3871132"/>
            <a:ext cx="1723633" cy="2133720"/>
            <a:chOff x="2283500" y="3682291"/>
            <a:chExt cx="1077675" cy="1334075"/>
          </a:xfrm>
        </p:grpSpPr>
        <p:sp>
          <p:nvSpPr>
            <p:cNvPr id="476" name="Google Shape;476;p8"/>
            <p:cNvSpPr/>
            <p:nvPr/>
          </p:nvSpPr>
          <p:spPr>
            <a:xfrm>
              <a:off x="2368000" y="368229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2630050" y="4375066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2613800" y="4373641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283500" y="3988491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2323125" y="3982366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8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8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8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8"/>
          <p:cNvSpPr/>
          <p:nvPr/>
        </p:nvSpPr>
        <p:spPr>
          <a:xfrm>
            <a:off x="-144800" y="3921150"/>
            <a:ext cx="1687767" cy="1683551"/>
          </a:xfrm>
          <a:custGeom>
            <a:avLst/>
            <a:gdLst/>
            <a:ahLst/>
            <a:cxnLst/>
            <a:rect l="l" t="t" r="r" b="b"/>
            <a:pathLst>
              <a:path w="45640" h="45526" extrusionOk="0">
                <a:moveTo>
                  <a:pt x="31998" y="6701"/>
                </a:moveTo>
                <a:cubicBezTo>
                  <a:pt x="32151" y="6701"/>
                  <a:pt x="32304" y="6738"/>
                  <a:pt x="32440" y="6815"/>
                </a:cubicBezTo>
                <a:cubicBezTo>
                  <a:pt x="33582" y="7471"/>
                  <a:pt x="33407" y="8960"/>
                  <a:pt x="33143" y="10046"/>
                </a:cubicBezTo>
                <a:cubicBezTo>
                  <a:pt x="33114" y="10171"/>
                  <a:pt x="33060" y="10288"/>
                  <a:pt x="32984" y="10391"/>
                </a:cubicBezTo>
                <a:cubicBezTo>
                  <a:pt x="32867" y="10631"/>
                  <a:pt x="32654" y="10829"/>
                  <a:pt x="32408" y="10902"/>
                </a:cubicBezTo>
                <a:cubicBezTo>
                  <a:pt x="32321" y="10927"/>
                  <a:pt x="32236" y="10939"/>
                  <a:pt x="32152" y="10939"/>
                </a:cubicBezTo>
                <a:cubicBezTo>
                  <a:pt x="31751" y="10939"/>
                  <a:pt x="31402" y="10662"/>
                  <a:pt x="31259" y="10275"/>
                </a:cubicBezTo>
                <a:cubicBezTo>
                  <a:pt x="30901" y="9315"/>
                  <a:pt x="30681" y="8119"/>
                  <a:pt x="31180" y="7170"/>
                </a:cubicBezTo>
                <a:cubicBezTo>
                  <a:pt x="31337" y="6870"/>
                  <a:pt x="31668" y="6701"/>
                  <a:pt x="31998" y="6701"/>
                </a:cubicBezTo>
                <a:close/>
                <a:moveTo>
                  <a:pt x="23400" y="5438"/>
                </a:moveTo>
                <a:cubicBezTo>
                  <a:pt x="23869" y="5438"/>
                  <a:pt x="24333" y="5717"/>
                  <a:pt x="24683" y="6093"/>
                </a:cubicBezTo>
                <a:cubicBezTo>
                  <a:pt x="25920" y="7420"/>
                  <a:pt x="26459" y="9257"/>
                  <a:pt x="26639" y="11048"/>
                </a:cubicBezTo>
                <a:cubicBezTo>
                  <a:pt x="26738" y="11380"/>
                  <a:pt x="26770" y="11736"/>
                  <a:pt x="26705" y="12064"/>
                </a:cubicBezTo>
                <a:cubicBezTo>
                  <a:pt x="26707" y="12097"/>
                  <a:pt x="26708" y="12130"/>
                  <a:pt x="26708" y="12161"/>
                </a:cubicBezTo>
                <a:cubicBezTo>
                  <a:pt x="26722" y="12706"/>
                  <a:pt x="26344" y="13008"/>
                  <a:pt x="25927" y="13067"/>
                </a:cubicBezTo>
                <a:cubicBezTo>
                  <a:pt x="25737" y="13157"/>
                  <a:pt x="25542" y="13197"/>
                  <a:pt x="25350" y="13197"/>
                </a:cubicBezTo>
                <a:cubicBezTo>
                  <a:pt x="24839" y="13197"/>
                  <a:pt x="24344" y="12913"/>
                  <a:pt x="23995" y="12515"/>
                </a:cubicBezTo>
                <a:cubicBezTo>
                  <a:pt x="22904" y="11267"/>
                  <a:pt x="22351" y="9214"/>
                  <a:pt x="22153" y="7603"/>
                </a:cubicBezTo>
                <a:cubicBezTo>
                  <a:pt x="22073" y="6958"/>
                  <a:pt x="22070" y="6220"/>
                  <a:pt x="22603" y="5753"/>
                </a:cubicBezTo>
                <a:cubicBezTo>
                  <a:pt x="22856" y="5531"/>
                  <a:pt x="23128" y="5438"/>
                  <a:pt x="23400" y="5438"/>
                </a:cubicBezTo>
                <a:close/>
                <a:moveTo>
                  <a:pt x="14642" y="10989"/>
                </a:moveTo>
                <a:cubicBezTo>
                  <a:pt x="16071" y="10989"/>
                  <a:pt x="17773" y="12514"/>
                  <a:pt x="18496" y="13363"/>
                </a:cubicBezTo>
                <a:cubicBezTo>
                  <a:pt x="19430" y="14459"/>
                  <a:pt x="20829" y="16049"/>
                  <a:pt x="20594" y="17587"/>
                </a:cubicBezTo>
                <a:cubicBezTo>
                  <a:pt x="20579" y="17675"/>
                  <a:pt x="20554" y="17761"/>
                  <a:pt x="20515" y="17841"/>
                </a:cubicBezTo>
                <a:cubicBezTo>
                  <a:pt x="20378" y="18555"/>
                  <a:pt x="19743" y="18947"/>
                  <a:pt x="19107" y="18947"/>
                </a:cubicBezTo>
                <a:cubicBezTo>
                  <a:pt x="18914" y="18947"/>
                  <a:pt x="18721" y="18911"/>
                  <a:pt x="18542" y="18837"/>
                </a:cubicBezTo>
                <a:cubicBezTo>
                  <a:pt x="18539" y="18835"/>
                  <a:pt x="18535" y="18835"/>
                  <a:pt x="18532" y="18834"/>
                </a:cubicBezTo>
                <a:cubicBezTo>
                  <a:pt x="16595" y="18090"/>
                  <a:pt x="15494" y="16391"/>
                  <a:pt x="14313" y="14779"/>
                </a:cubicBezTo>
                <a:cubicBezTo>
                  <a:pt x="13690" y="13929"/>
                  <a:pt x="12418" y="12296"/>
                  <a:pt x="13586" y="11353"/>
                </a:cubicBezTo>
                <a:cubicBezTo>
                  <a:pt x="13903" y="11097"/>
                  <a:pt x="14263" y="10989"/>
                  <a:pt x="14642" y="10989"/>
                </a:cubicBezTo>
                <a:close/>
                <a:moveTo>
                  <a:pt x="40141" y="16721"/>
                </a:moveTo>
                <a:cubicBezTo>
                  <a:pt x="41033" y="16721"/>
                  <a:pt x="41921" y="17017"/>
                  <a:pt x="41932" y="18024"/>
                </a:cubicBezTo>
                <a:cubicBezTo>
                  <a:pt x="41942" y="18826"/>
                  <a:pt x="41250" y="19221"/>
                  <a:pt x="40546" y="19221"/>
                </a:cubicBezTo>
                <a:cubicBezTo>
                  <a:pt x="40490" y="19221"/>
                  <a:pt x="40435" y="19219"/>
                  <a:pt x="40379" y="19214"/>
                </a:cubicBezTo>
                <a:cubicBezTo>
                  <a:pt x="39879" y="19168"/>
                  <a:pt x="39418" y="19020"/>
                  <a:pt x="38935" y="18894"/>
                </a:cubicBezTo>
                <a:cubicBezTo>
                  <a:pt x="38415" y="18760"/>
                  <a:pt x="38221" y="18318"/>
                  <a:pt x="38271" y="17904"/>
                </a:cubicBezTo>
                <a:cubicBezTo>
                  <a:pt x="38203" y="17491"/>
                  <a:pt x="38376" y="17046"/>
                  <a:pt x="38895" y="16895"/>
                </a:cubicBezTo>
                <a:cubicBezTo>
                  <a:pt x="39235" y="16797"/>
                  <a:pt x="39689" y="16721"/>
                  <a:pt x="40141" y="16721"/>
                </a:cubicBezTo>
                <a:close/>
                <a:moveTo>
                  <a:pt x="9636" y="18108"/>
                </a:moveTo>
                <a:cubicBezTo>
                  <a:pt x="11850" y="18108"/>
                  <a:pt x="14161" y="19758"/>
                  <a:pt x="15583" y="21248"/>
                </a:cubicBezTo>
                <a:cubicBezTo>
                  <a:pt x="15683" y="21352"/>
                  <a:pt x="15759" y="21476"/>
                  <a:pt x="15804" y="21612"/>
                </a:cubicBezTo>
                <a:cubicBezTo>
                  <a:pt x="15887" y="21751"/>
                  <a:pt x="15951" y="21899"/>
                  <a:pt x="15997" y="22054"/>
                </a:cubicBezTo>
                <a:cubicBezTo>
                  <a:pt x="16443" y="23619"/>
                  <a:pt x="15016" y="23972"/>
                  <a:pt x="13738" y="23972"/>
                </a:cubicBezTo>
                <a:cubicBezTo>
                  <a:pt x="13308" y="23972"/>
                  <a:pt x="12895" y="23932"/>
                  <a:pt x="12575" y="23885"/>
                </a:cubicBezTo>
                <a:cubicBezTo>
                  <a:pt x="10983" y="23650"/>
                  <a:pt x="5646" y="20870"/>
                  <a:pt x="7360" y="19017"/>
                </a:cubicBezTo>
                <a:cubicBezTo>
                  <a:pt x="7421" y="18840"/>
                  <a:pt x="7549" y="18678"/>
                  <a:pt x="7769" y="18562"/>
                </a:cubicBezTo>
                <a:cubicBezTo>
                  <a:pt x="8368" y="18245"/>
                  <a:pt x="8998" y="18108"/>
                  <a:pt x="9636" y="18108"/>
                </a:cubicBezTo>
                <a:close/>
                <a:moveTo>
                  <a:pt x="36430" y="23300"/>
                </a:moveTo>
                <a:cubicBezTo>
                  <a:pt x="38068" y="23300"/>
                  <a:pt x="39662" y="23919"/>
                  <a:pt x="40908" y="24983"/>
                </a:cubicBezTo>
                <a:cubicBezTo>
                  <a:pt x="41574" y="25551"/>
                  <a:pt x="41000" y="26470"/>
                  <a:pt x="40289" y="26572"/>
                </a:cubicBezTo>
                <a:cubicBezTo>
                  <a:pt x="40149" y="26591"/>
                  <a:pt x="40012" y="26601"/>
                  <a:pt x="39878" y="26601"/>
                </a:cubicBezTo>
                <a:cubicBezTo>
                  <a:pt x="38960" y="26601"/>
                  <a:pt x="38163" y="26176"/>
                  <a:pt x="37304" y="25834"/>
                </a:cubicBezTo>
                <a:cubicBezTo>
                  <a:pt x="36593" y="25550"/>
                  <a:pt x="35777" y="25461"/>
                  <a:pt x="35209" y="24902"/>
                </a:cubicBezTo>
                <a:cubicBezTo>
                  <a:pt x="34550" y="24253"/>
                  <a:pt x="35179" y="23309"/>
                  <a:pt x="35890" y="23309"/>
                </a:cubicBezTo>
                <a:cubicBezTo>
                  <a:pt x="35928" y="23309"/>
                  <a:pt x="35967" y="23312"/>
                  <a:pt x="36006" y="23318"/>
                </a:cubicBezTo>
                <a:lnTo>
                  <a:pt x="36007" y="23318"/>
                </a:lnTo>
                <a:cubicBezTo>
                  <a:pt x="36019" y="23318"/>
                  <a:pt x="36030" y="23313"/>
                  <a:pt x="36043" y="23312"/>
                </a:cubicBezTo>
                <a:cubicBezTo>
                  <a:pt x="36172" y="23304"/>
                  <a:pt x="36302" y="23300"/>
                  <a:pt x="36430" y="23300"/>
                </a:cubicBezTo>
                <a:close/>
                <a:moveTo>
                  <a:pt x="31046" y="27157"/>
                </a:moveTo>
                <a:cubicBezTo>
                  <a:pt x="32866" y="27157"/>
                  <a:pt x="35778" y="29436"/>
                  <a:pt x="36662" y="30327"/>
                </a:cubicBezTo>
                <a:cubicBezTo>
                  <a:pt x="37376" y="31045"/>
                  <a:pt x="38340" y="31971"/>
                  <a:pt x="38392" y="33055"/>
                </a:cubicBezTo>
                <a:cubicBezTo>
                  <a:pt x="38430" y="33852"/>
                  <a:pt x="37948" y="34529"/>
                  <a:pt x="37128" y="34569"/>
                </a:cubicBezTo>
                <a:cubicBezTo>
                  <a:pt x="37109" y="34569"/>
                  <a:pt x="37089" y="34570"/>
                  <a:pt x="37070" y="34570"/>
                </a:cubicBezTo>
                <a:cubicBezTo>
                  <a:pt x="36924" y="34570"/>
                  <a:pt x="36780" y="34551"/>
                  <a:pt x="36639" y="34513"/>
                </a:cubicBezTo>
                <a:cubicBezTo>
                  <a:pt x="36597" y="34516"/>
                  <a:pt x="36554" y="34518"/>
                  <a:pt x="36511" y="34518"/>
                </a:cubicBezTo>
                <a:cubicBezTo>
                  <a:pt x="34429" y="34518"/>
                  <a:pt x="30743" y="30498"/>
                  <a:pt x="29869" y="29490"/>
                </a:cubicBezTo>
                <a:cubicBezTo>
                  <a:pt x="29650" y="29356"/>
                  <a:pt x="29508" y="29115"/>
                  <a:pt x="29544" y="28761"/>
                </a:cubicBezTo>
                <a:cubicBezTo>
                  <a:pt x="29544" y="28753"/>
                  <a:pt x="29545" y="28745"/>
                  <a:pt x="29547" y="28737"/>
                </a:cubicBezTo>
                <a:cubicBezTo>
                  <a:pt x="29545" y="28605"/>
                  <a:pt x="29568" y="28473"/>
                  <a:pt x="29614" y="28350"/>
                </a:cubicBezTo>
                <a:cubicBezTo>
                  <a:pt x="29818" y="27487"/>
                  <a:pt x="30353" y="27157"/>
                  <a:pt x="31046" y="27157"/>
                </a:cubicBezTo>
                <a:close/>
                <a:moveTo>
                  <a:pt x="22870" y="31108"/>
                </a:moveTo>
                <a:cubicBezTo>
                  <a:pt x="24912" y="31108"/>
                  <a:pt x="26409" y="35344"/>
                  <a:pt x="27000" y="38012"/>
                </a:cubicBezTo>
                <a:cubicBezTo>
                  <a:pt x="27546" y="39519"/>
                  <a:pt x="28211" y="41994"/>
                  <a:pt x="26520" y="42955"/>
                </a:cubicBezTo>
                <a:cubicBezTo>
                  <a:pt x="26180" y="43149"/>
                  <a:pt x="25856" y="43234"/>
                  <a:pt x="25549" y="43234"/>
                </a:cubicBezTo>
                <a:cubicBezTo>
                  <a:pt x="24022" y="43234"/>
                  <a:pt x="22935" y="41128"/>
                  <a:pt x="22415" y="39892"/>
                </a:cubicBezTo>
                <a:cubicBezTo>
                  <a:pt x="21336" y="37334"/>
                  <a:pt x="20988" y="34670"/>
                  <a:pt x="21512" y="31925"/>
                </a:cubicBezTo>
                <a:cubicBezTo>
                  <a:pt x="21580" y="31570"/>
                  <a:pt x="21839" y="31368"/>
                  <a:pt x="22144" y="31284"/>
                </a:cubicBezTo>
                <a:cubicBezTo>
                  <a:pt x="22393" y="31164"/>
                  <a:pt x="22635" y="31108"/>
                  <a:pt x="22870" y="31108"/>
                </a:cubicBezTo>
                <a:close/>
                <a:moveTo>
                  <a:pt x="23032" y="1"/>
                </a:moveTo>
                <a:cubicBezTo>
                  <a:pt x="20824" y="1"/>
                  <a:pt x="18609" y="397"/>
                  <a:pt x="16514" y="1109"/>
                </a:cubicBezTo>
                <a:cubicBezTo>
                  <a:pt x="8397" y="3870"/>
                  <a:pt x="0" y="12418"/>
                  <a:pt x="2130" y="21670"/>
                </a:cubicBezTo>
                <a:cubicBezTo>
                  <a:pt x="2615" y="23783"/>
                  <a:pt x="3654" y="25801"/>
                  <a:pt x="5163" y="27365"/>
                </a:cubicBezTo>
                <a:cubicBezTo>
                  <a:pt x="5875" y="28105"/>
                  <a:pt x="6693" y="28744"/>
                  <a:pt x="7596" y="29234"/>
                </a:cubicBezTo>
                <a:cubicBezTo>
                  <a:pt x="8024" y="29466"/>
                  <a:pt x="8470" y="29665"/>
                  <a:pt x="8930" y="29826"/>
                </a:cubicBezTo>
                <a:cubicBezTo>
                  <a:pt x="9412" y="29996"/>
                  <a:pt x="11760" y="30442"/>
                  <a:pt x="11561" y="31446"/>
                </a:cubicBezTo>
                <a:cubicBezTo>
                  <a:pt x="10097" y="31714"/>
                  <a:pt x="8614" y="31860"/>
                  <a:pt x="7119" y="31860"/>
                </a:cubicBezTo>
                <a:cubicBezTo>
                  <a:pt x="6599" y="31860"/>
                  <a:pt x="6077" y="31842"/>
                  <a:pt x="5554" y="31806"/>
                </a:cubicBezTo>
                <a:cubicBezTo>
                  <a:pt x="5078" y="31773"/>
                  <a:pt x="3581" y="31319"/>
                  <a:pt x="2464" y="31319"/>
                </a:cubicBezTo>
                <a:cubicBezTo>
                  <a:pt x="1527" y="31319"/>
                  <a:pt x="858" y="31639"/>
                  <a:pt x="1291" y="32798"/>
                </a:cubicBezTo>
                <a:cubicBezTo>
                  <a:pt x="1650" y="33759"/>
                  <a:pt x="2587" y="34043"/>
                  <a:pt x="3649" y="34043"/>
                </a:cubicBezTo>
                <a:cubicBezTo>
                  <a:pt x="4932" y="34043"/>
                  <a:pt x="6399" y="33628"/>
                  <a:pt x="7249" y="33490"/>
                </a:cubicBezTo>
                <a:cubicBezTo>
                  <a:pt x="8770" y="33243"/>
                  <a:pt x="10276" y="32937"/>
                  <a:pt x="11743" y="32504"/>
                </a:cubicBezTo>
                <a:lnTo>
                  <a:pt x="11743" y="32504"/>
                </a:lnTo>
                <a:cubicBezTo>
                  <a:pt x="11433" y="34569"/>
                  <a:pt x="10551" y="36367"/>
                  <a:pt x="11436" y="38450"/>
                </a:cubicBezTo>
                <a:cubicBezTo>
                  <a:pt x="12188" y="40220"/>
                  <a:pt x="13680" y="41584"/>
                  <a:pt x="15261" y="42623"/>
                </a:cubicBezTo>
                <a:cubicBezTo>
                  <a:pt x="18001" y="44422"/>
                  <a:pt x="21653" y="45526"/>
                  <a:pt x="25136" y="45526"/>
                </a:cubicBezTo>
                <a:cubicBezTo>
                  <a:pt x="26495" y="45526"/>
                  <a:pt x="27828" y="45357"/>
                  <a:pt x="29072" y="44997"/>
                </a:cubicBezTo>
                <a:cubicBezTo>
                  <a:pt x="33445" y="43731"/>
                  <a:pt x="36745" y="39933"/>
                  <a:pt x="39535" y="36546"/>
                </a:cubicBezTo>
                <a:cubicBezTo>
                  <a:pt x="42657" y="32756"/>
                  <a:pt x="44622" y="28681"/>
                  <a:pt x="44877" y="23735"/>
                </a:cubicBezTo>
                <a:cubicBezTo>
                  <a:pt x="45182" y="17864"/>
                  <a:pt x="43781" y="11916"/>
                  <a:pt x="45573" y="6177"/>
                </a:cubicBezTo>
                <a:cubicBezTo>
                  <a:pt x="45639" y="5967"/>
                  <a:pt x="45456" y="5812"/>
                  <a:pt x="45270" y="5812"/>
                </a:cubicBezTo>
                <a:cubicBezTo>
                  <a:pt x="45220" y="5812"/>
                  <a:pt x="45170" y="5823"/>
                  <a:pt x="45125" y="5846"/>
                </a:cubicBezTo>
                <a:cubicBezTo>
                  <a:pt x="43981" y="6445"/>
                  <a:pt x="42855" y="6694"/>
                  <a:pt x="41746" y="6694"/>
                </a:cubicBezTo>
                <a:cubicBezTo>
                  <a:pt x="37260" y="6694"/>
                  <a:pt x="33045" y="2619"/>
                  <a:pt x="29021" y="1076"/>
                </a:cubicBezTo>
                <a:cubicBezTo>
                  <a:pt x="27097" y="338"/>
                  <a:pt x="25068" y="1"/>
                  <a:pt x="23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8"/>
          <p:cNvSpPr/>
          <p:nvPr/>
        </p:nvSpPr>
        <p:spPr>
          <a:xfrm>
            <a:off x="69388" y="4082974"/>
            <a:ext cx="1687434" cy="1710029"/>
          </a:xfrm>
          <a:custGeom>
            <a:avLst/>
            <a:gdLst/>
            <a:ahLst/>
            <a:cxnLst/>
            <a:rect l="l" t="t" r="r" b="b"/>
            <a:pathLst>
              <a:path w="45631" h="46242" extrusionOk="0">
                <a:moveTo>
                  <a:pt x="44980" y="6571"/>
                </a:moveTo>
                <a:lnTo>
                  <a:pt x="44980" y="6571"/>
                </a:lnTo>
                <a:cubicBezTo>
                  <a:pt x="44857" y="6802"/>
                  <a:pt x="44748" y="7041"/>
                  <a:pt x="44653" y="7286"/>
                </a:cubicBezTo>
                <a:cubicBezTo>
                  <a:pt x="44623" y="7286"/>
                  <a:pt x="44596" y="7298"/>
                  <a:pt x="44576" y="7318"/>
                </a:cubicBezTo>
                <a:cubicBezTo>
                  <a:pt x="43703" y="8117"/>
                  <a:pt x="42832" y="8921"/>
                  <a:pt x="41963" y="9731"/>
                </a:cubicBezTo>
                <a:cubicBezTo>
                  <a:pt x="42198" y="8887"/>
                  <a:pt x="42239" y="7993"/>
                  <a:pt x="42001" y="7146"/>
                </a:cubicBezTo>
                <a:cubicBezTo>
                  <a:pt x="43020" y="7129"/>
                  <a:pt x="44027" y="6934"/>
                  <a:pt x="44980" y="6571"/>
                </a:cubicBezTo>
                <a:close/>
                <a:moveTo>
                  <a:pt x="31810" y="7129"/>
                </a:moveTo>
                <a:cubicBezTo>
                  <a:pt x="32547" y="7265"/>
                  <a:pt x="32816" y="8201"/>
                  <a:pt x="32825" y="8900"/>
                </a:cubicBezTo>
                <a:cubicBezTo>
                  <a:pt x="32833" y="9442"/>
                  <a:pt x="32510" y="10952"/>
                  <a:pt x="31714" y="10952"/>
                </a:cubicBezTo>
                <a:cubicBezTo>
                  <a:pt x="31611" y="10952"/>
                  <a:pt x="31501" y="10927"/>
                  <a:pt x="31382" y="10871"/>
                </a:cubicBezTo>
                <a:cubicBezTo>
                  <a:pt x="30928" y="9906"/>
                  <a:pt x="30428" y="7344"/>
                  <a:pt x="31810" y="7129"/>
                </a:cubicBezTo>
                <a:close/>
                <a:moveTo>
                  <a:pt x="44459" y="7861"/>
                </a:moveTo>
                <a:lnTo>
                  <a:pt x="44459" y="7861"/>
                </a:lnTo>
                <a:cubicBezTo>
                  <a:pt x="44070" y="9202"/>
                  <a:pt x="44026" y="10665"/>
                  <a:pt x="44003" y="12077"/>
                </a:cubicBezTo>
                <a:cubicBezTo>
                  <a:pt x="43990" y="12056"/>
                  <a:pt x="43970" y="12042"/>
                  <a:pt x="43947" y="12035"/>
                </a:cubicBezTo>
                <a:cubicBezTo>
                  <a:pt x="43475" y="11913"/>
                  <a:pt x="42976" y="11847"/>
                  <a:pt x="42476" y="11847"/>
                </a:cubicBezTo>
                <a:cubicBezTo>
                  <a:pt x="41760" y="11847"/>
                  <a:pt x="41044" y="11982"/>
                  <a:pt x="40401" y="12277"/>
                </a:cubicBezTo>
                <a:cubicBezTo>
                  <a:pt x="41783" y="10797"/>
                  <a:pt x="43135" y="9317"/>
                  <a:pt x="44459" y="7861"/>
                </a:cubicBezTo>
                <a:close/>
                <a:moveTo>
                  <a:pt x="37142" y="6070"/>
                </a:moveTo>
                <a:cubicBezTo>
                  <a:pt x="38648" y="6710"/>
                  <a:pt x="40196" y="7139"/>
                  <a:pt x="41796" y="7147"/>
                </a:cubicBezTo>
                <a:cubicBezTo>
                  <a:pt x="41871" y="7344"/>
                  <a:pt x="41961" y="8368"/>
                  <a:pt x="41958" y="8454"/>
                </a:cubicBezTo>
                <a:cubicBezTo>
                  <a:pt x="41940" y="8967"/>
                  <a:pt x="41839" y="9449"/>
                  <a:pt x="41677" y="9931"/>
                </a:cubicBezTo>
                <a:cubicBezTo>
                  <a:pt x="41670" y="9952"/>
                  <a:pt x="41670" y="9974"/>
                  <a:pt x="41677" y="9995"/>
                </a:cubicBezTo>
                <a:cubicBezTo>
                  <a:pt x="39964" y="11584"/>
                  <a:pt x="38246" y="13178"/>
                  <a:pt x="36510" y="14755"/>
                </a:cubicBezTo>
                <a:cubicBezTo>
                  <a:pt x="37442" y="12013"/>
                  <a:pt x="37952" y="8898"/>
                  <a:pt x="37142" y="6070"/>
                </a:cubicBezTo>
                <a:close/>
                <a:moveTo>
                  <a:pt x="36230" y="5656"/>
                </a:moveTo>
                <a:lnTo>
                  <a:pt x="36230" y="5656"/>
                </a:lnTo>
                <a:cubicBezTo>
                  <a:pt x="36492" y="5783"/>
                  <a:pt x="36757" y="5902"/>
                  <a:pt x="37022" y="6017"/>
                </a:cubicBezTo>
                <a:cubicBezTo>
                  <a:pt x="37690" y="8986"/>
                  <a:pt x="37212" y="11979"/>
                  <a:pt x="36231" y="14831"/>
                </a:cubicBezTo>
                <a:cubicBezTo>
                  <a:pt x="36209" y="14881"/>
                  <a:pt x="36234" y="14938"/>
                  <a:pt x="36284" y="14958"/>
                </a:cubicBezTo>
                <a:cubicBezTo>
                  <a:pt x="35755" y="15437"/>
                  <a:pt x="35228" y="15918"/>
                  <a:pt x="34695" y="16392"/>
                </a:cubicBezTo>
                <a:cubicBezTo>
                  <a:pt x="35520" y="14831"/>
                  <a:pt x="36038" y="13124"/>
                  <a:pt x="36278" y="11372"/>
                </a:cubicBezTo>
                <a:cubicBezTo>
                  <a:pt x="36542" y="9443"/>
                  <a:pt x="36270" y="7579"/>
                  <a:pt x="36230" y="5656"/>
                </a:cubicBezTo>
                <a:close/>
                <a:moveTo>
                  <a:pt x="31839" y="3217"/>
                </a:moveTo>
                <a:lnTo>
                  <a:pt x="31839" y="3217"/>
                </a:lnTo>
                <a:cubicBezTo>
                  <a:pt x="33192" y="4004"/>
                  <a:pt x="34565" y="4835"/>
                  <a:pt x="35972" y="5530"/>
                </a:cubicBezTo>
                <a:cubicBezTo>
                  <a:pt x="35986" y="7382"/>
                  <a:pt x="36274" y="9168"/>
                  <a:pt x="36060" y="11026"/>
                </a:cubicBezTo>
                <a:cubicBezTo>
                  <a:pt x="35833" y="13009"/>
                  <a:pt x="35209" y="14823"/>
                  <a:pt x="34411" y="16642"/>
                </a:cubicBezTo>
                <a:cubicBezTo>
                  <a:pt x="33718" y="17256"/>
                  <a:pt x="33018" y="17865"/>
                  <a:pt x="32315" y="18469"/>
                </a:cubicBezTo>
                <a:cubicBezTo>
                  <a:pt x="32835" y="16063"/>
                  <a:pt x="32859" y="13580"/>
                  <a:pt x="32309" y="11175"/>
                </a:cubicBezTo>
                <a:cubicBezTo>
                  <a:pt x="32862" y="10735"/>
                  <a:pt x="33218" y="9749"/>
                  <a:pt x="33256" y="9156"/>
                </a:cubicBezTo>
                <a:cubicBezTo>
                  <a:pt x="33298" y="8520"/>
                  <a:pt x="33030" y="7430"/>
                  <a:pt x="32470" y="6965"/>
                </a:cubicBezTo>
                <a:cubicBezTo>
                  <a:pt x="32425" y="5693"/>
                  <a:pt x="32213" y="4433"/>
                  <a:pt x="31839" y="3217"/>
                </a:cubicBezTo>
                <a:close/>
                <a:moveTo>
                  <a:pt x="14233" y="11724"/>
                </a:moveTo>
                <a:cubicBezTo>
                  <a:pt x="16660" y="11724"/>
                  <a:pt x="20977" y="17448"/>
                  <a:pt x="19602" y="18933"/>
                </a:cubicBezTo>
                <a:cubicBezTo>
                  <a:pt x="19599" y="18932"/>
                  <a:pt x="19596" y="18932"/>
                  <a:pt x="19593" y="18932"/>
                </a:cubicBezTo>
                <a:cubicBezTo>
                  <a:pt x="19584" y="18932"/>
                  <a:pt x="19575" y="18934"/>
                  <a:pt x="19566" y="18936"/>
                </a:cubicBezTo>
                <a:cubicBezTo>
                  <a:pt x="19409" y="18977"/>
                  <a:pt x="19253" y="18996"/>
                  <a:pt x="19098" y="18996"/>
                </a:cubicBezTo>
                <a:cubicBezTo>
                  <a:pt x="18758" y="18996"/>
                  <a:pt x="18426" y="18904"/>
                  <a:pt x="18105" y="18751"/>
                </a:cubicBezTo>
                <a:cubicBezTo>
                  <a:pt x="18081" y="18729"/>
                  <a:pt x="18053" y="18709"/>
                  <a:pt x="18029" y="18685"/>
                </a:cubicBezTo>
                <a:cubicBezTo>
                  <a:pt x="18002" y="18657"/>
                  <a:pt x="17965" y="18641"/>
                  <a:pt x="17927" y="18641"/>
                </a:cubicBezTo>
                <a:cubicBezTo>
                  <a:pt x="17918" y="18641"/>
                  <a:pt x="17910" y="18641"/>
                  <a:pt x="17901" y="18643"/>
                </a:cubicBezTo>
                <a:lnTo>
                  <a:pt x="17901" y="18643"/>
                </a:lnTo>
                <a:cubicBezTo>
                  <a:pt x="16905" y="18080"/>
                  <a:pt x="16029" y="16968"/>
                  <a:pt x="15381" y="16255"/>
                </a:cubicBezTo>
                <a:cubicBezTo>
                  <a:pt x="14763" y="15574"/>
                  <a:pt x="13065" y="13673"/>
                  <a:pt x="13133" y="12307"/>
                </a:cubicBezTo>
                <a:cubicBezTo>
                  <a:pt x="13164" y="12296"/>
                  <a:pt x="13193" y="12274"/>
                  <a:pt x="13213" y="12246"/>
                </a:cubicBezTo>
                <a:cubicBezTo>
                  <a:pt x="13477" y="11883"/>
                  <a:pt x="13829" y="11724"/>
                  <a:pt x="14233" y="11724"/>
                </a:cubicBezTo>
                <a:close/>
                <a:moveTo>
                  <a:pt x="26993" y="1025"/>
                </a:moveTo>
                <a:lnTo>
                  <a:pt x="26993" y="1025"/>
                </a:lnTo>
                <a:cubicBezTo>
                  <a:pt x="27995" y="1283"/>
                  <a:pt x="28968" y="1641"/>
                  <a:pt x="29892" y="2127"/>
                </a:cubicBezTo>
                <a:cubicBezTo>
                  <a:pt x="30481" y="2436"/>
                  <a:pt x="31074" y="2773"/>
                  <a:pt x="31670" y="3118"/>
                </a:cubicBezTo>
                <a:cubicBezTo>
                  <a:pt x="31985" y="4345"/>
                  <a:pt x="32186" y="5567"/>
                  <a:pt x="32265" y="6831"/>
                </a:cubicBezTo>
                <a:cubicBezTo>
                  <a:pt x="32151" y="6775"/>
                  <a:pt x="32028" y="6744"/>
                  <a:pt x="31895" y="6744"/>
                </a:cubicBezTo>
                <a:cubicBezTo>
                  <a:pt x="31713" y="6744"/>
                  <a:pt x="31514" y="6802"/>
                  <a:pt x="31296" y="6938"/>
                </a:cubicBezTo>
                <a:cubicBezTo>
                  <a:pt x="31276" y="6950"/>
                  <a:pt x="31260" y="6970"/>
                  <a:pt x="31253" y="6991"/>
                </a:cubicBezTo>
                <a:cubicBezTo>
                  <a:pt x="30217" y="7534"/>
                  <a:pt x="30429" y="9995"/>
                  <a:pt x="31017" y="11010"/>
                </a:cubicBezTo>
                <a:cubicBezTo>
                  <a:pt x="31015" y="11061"/>
                  <a:pt x="31038" y="11106"/>
                  <a:pt x="31077" y="11137"/>
                </a:cubicBezTo>
                <a:cubicBezTo>
                  <a:pt x="31090" y="11145"/>
                  <a:pt x="31100" y="11151"/>
                  <a:pt x="31111" y="11159"/>
                </a:cubicBezTo>
                <a:cubicBezTo>
                  <a:pt x="31133" y="11188"/>
                  <a:pt x="31154" y="11215"/>
                  <a:pt x="31176" y="11241"/>
                </a:cubicBezTo>
                <a:cubicBezTo>
                  <a:pt x="31203" y="11276"/>
                  <a:pt x="31245" y="11295"/>
                  <a:pt x="31289" y="11295"/>
                </a:cubicBezTo>
                <a:cubicBezTo>
                  <a:pt x="31298" y="11295"/>
                  <a:pt x="31307" y="11294"/>
                  <a:pt x="31316" y="11293"/>
                </a:cubicBezTo>
                <a:cubicBezTo>
                  <a:pt x="31459" y="11366"/>
                  <a:pt x="31596" y="11399"/>
                  <a:pt x="31728" y="11399"/>
                </a:cubicBezTo>
                <a:cubicBezTo>
                  <a:pt x="31895" y="11399"/>
                  <a:pt x="32052" y="11346"/>
                  <a:pt x="32197" y="11254"/>
                </a:cubicBezTo>
                <a:lnTo>
                  <a:pt x="32197" y="11254"/>
                </a:lnTo>
                <a:cubicBezTo>
                  <a:pt x="32584" y="13686"/>
                  <a:pt x="32568" y="16027"/>
                  <a:pt x="32066" y="18446"/>
                </a:cubicBezTo>
                <a:cubicBezTo>
                  <a:pt x="32047" y="18527"/>
                  <a:pt x="32106" y="18582"/>
                  <a:pt x="32169" y="18595"/>
                </a:cubicBezTo>
                <a:cubicBezTo>
                  <a:pt x="31194" y="19429"/>
                  <a:pt x="30209" y="20248"/>
                  <a:pt x="29211" y="21054"/>
                </a:cubicBezTo>
                <a:cubicBezTo>
                  <a:pt x="31868" y="14447"/>
                  <a:pt x="25926" y="7812"/>
                  <a:pt x="26995" y="1053"/>
                </a:cubicBezTo>
                <a:cubicBezTo>
                  <a:pt x="26995" y="1043"/>
                  <a:pt x="26995" y="1035"/>
                  <a:pt x="26993" y="1025"/>
                </a:cubicBezTo>
                <a:close/>
                <a:moveTo>
                  <a:pt x="42524" y="12092"/>
                </a:moveTo>
                <a:cubicBezTo>
                  <a:pt x="42969" y="12092"/>
                  <a:pt x="43422" y="12138"/>
                  <a:pt x="43897" y="12241"/>
                </a:cubicBezTo>
                <a:cubicBezTo>
                  <a:pt x="43904" y="12243"/>
                  <a:pt x="43911" y="12244"/>
                  <a:pt x="43918" y="12244"/>
                </a:cubicBezTo>
                <a:cubicBezTo>
                  <a:pt x="43952" y="12244"/>
                  <a:pt x="43984" y="12225"/>
                  <a:pt x="44000" y="12195"/>
                </a:cubicBezTo>
                <a:lnTo>
                  <a:pt x="44000" y="12195"/>
                </a:lnTo>
                <a:cubicBezTo>
                  <a:pt x="43994" y="12585"/>
                  <a:pt x="43989" y="12972"/>
                  <a:pt x="43976" y="13350"/>
                </a:cubicBezTo>
                <a:cubicBezTo>
                  <a:pt x="43888" y="16175"/>
                  <a:pt x="44000" y="18983"/>
                  <a:pt x="44059" y="21804"/>
                </a:cubicBezTo>
                <a:cubicBezTo>
                  <a:pt x="41751" y="20162"/>
                  <a:pt x="38938" y="19690"/>
                  <a:pt x="36132" y="19690"/>
                </a:cubicBezTo>
                <a:cubicBezTo>
                  <a:pt x="35036" y="19690"/>
                  <a:pt x="33941" y="19762"/>
                  <a:pt x="32878" y="19864"/>
                </a:cubicBezTo>
                <a:cubicBezTo>
                  <a:pt x="35014" y="17875"/>
                  <a:pt x="37073" y="15796"/>
                  <a:pt x="39064" y="13699"/>
                </a:cubicBezTo>
                <a:cubicBezTo>
                  <a:pt x="40031" y="13327"/>
                  <a:pt x="40979" y="13138"/>
                  <a:pt x="41951" y="13138"/>
                </a:cubicBezTo>
                <a:cubicBezTo>
                  <a:pt x="42557" y="13138"/>
                  <a:pt x="43172" y="13211"/>
                  <a:pt x="43807" y="13359"/>
                </a:cubicBezTo>
                <a:cubicBezTo>
                  <a:pt x="43815" y="13361"/>
                  <a:pt x="43824" y="13362"/>
                  <a:pt x="43832" y="13362"/>
                </a:cubicBezTo>
                <a:cubicBezTo>
                  <a:pt x="43935" y="13362"/>
                  <a:pt x="43966" y="13200"/>
                  <a:pt x="43854" y="13168"/>
                </a:cubicBezTo>
                <a:cubicBezTo>
                  <a:pt x="43249" y="12997"/>
                  <a:pt x="42627" y="12912"/>
                  <a:pt x="42006" y="12912"/>
                </a:cubicBezTo>
                <a:cubicBezTo>
                  <a:pt x="41067" y="12912"/>
                  <a:pt x="40132" y="13107"/>
                  <a:pt x="39260" y="13491"/>
                </a:cubicBezTo>
                <a:cubicBezTo>
                  <a:pt x="39591" y="13141"/>
                  <a:pt x="39919" y="12792"/>
                  <a:pt x="40246" y="12442"/>
                </a:cubicBezTo>
                <a:cubicBezTo>
                  <a:pt x="41030" y="12226"/>
                  <a:pt x="41766" y="12092"/>
                  <a:pt x="42524" y="12092"/>
                </a:cubicBezTo>
                <a:close/>
                <a:moveTo>
                  <a:pt x="22991" y="535"/>
                </a:moveTo>
                <a:cubicBezTo>
                  <a:pt x="24262" y="535"/>
                  <a:pt x="25522" y="669"/>
                  <a:pt x="26741" y="960"/>
                </a:cubicBezTo>
                <a:cubicBezTo>
                  <a:pt x="26735" y="969"/>
                  <a:pt x="26732" y="977"/>
                  <a:pt x="26729" y="987"/>
                </a:cubicBezTo>
                <a:cubicBezTo>
                  <a:pt x="25605" y="7993"/>
                  <a:pt x="31469" y="14350"/>
                  <a:pt x="28920" y="21289"/>
                </a:cubicBezTo>
                <a:cubicBezTo>
                  <a:pt x="27634" y="22314"/>
                  <a:pt x="26324" y="23305"/>
                  <a:pt x="24991" y="24262"/>
                </a:cubicBezTo>
                <a:cubicBezTo>
                  <a:pt x="25479" y="20760"/>
                  <a:pt x="24285" y="17350"/>
                  <a:pt x="22611" y="14302"/>
                </a:cubicBezTo>
                <a:cubicBezTo>
                  <a:pt x="21547" y="12363"/>
                  <a:pt x="20281" y="10546"/>
                  <a:pt x="19084" y="8689"/>
                </a:cubicBezTo>
                <a:cubicBezTo>
                  <a:pt x="17752" y="6627"/>
                  <a:pt x="16129" y="4340"/>
                  <a:pt x="15824" y="1850"/>
                </a:cubicBezTo>
                <a:cubicBezTo>
                  <a:pt x="18114" y="1022"/>
                  <a:pt x="20573" y="535"/>
                  <a:pt x="22991" y="535"/>
                </a:cubicBezTo>
                <a:close/>
                <a:moveTo>
                  <a:pt x="35150" y="19991"/>
                </a:moveTo>
                <a:cubicBezTo>
                  <a:pt x="38228" y="19991"/>
                  <a:pt x="41174" y="20254"/>
                  <a:pt x="43953" y="22012"/>
                </a:cubicBezTo>
                <a:cubicBezTo>
                  <a:pt x="43969" y="22024"/>
                  <a:pt x="43989" y="22030"/>
                  <a:pt x="44009" y="22030"/>
                </a:cubicBezTo>
                <a:cubicBezTo>
                  <a:pt x="44027" y="22030"/>
                  <a:pt x="44046" y="22025"/>
                  <a:pt x="44063" y="22014"/>
                </a:cubicBezTo>
                <a:cubicBezTo>
                  <a:pt x="44065" y="22100"/>
                  <a:pt x="44067" y="22186"/>
                  <a:pt x="44069" y="22273"/>
                </a:cubicBezTo>
                <a:lnTo>
                  <a:pt x="44069" y="22272"/>
                </a:lnTo>
                <a:lnTo>
                  <a:pt x="44069" y="22272"/>
                </a:lnTo>
                <a:cubicBezTo>
                  <a:pt x="44082" y="23044"/>
                  <a:pt x="44057" y="23816"/>
                  <a:pt x="43993" y="24586"/>
                </a:cubicBezTo>
                <a:cubicBezTo>
                  <a:pt x="41376" y="22149"/>
                  <a:pt x="37887" y="20726"/>
                  <a:pt x="34338" y="20726"/>
                </a:cubicBezTo>
                <a:cubicBezTo>
                  <a:pt x="33433" y="20726"/>
                  <a:pt x="32524" y="20818"/>
                  <a:pt x="31624" y="21011"/>
                </a:cubicBezTo>
                <a:cubicBezTo>
                  <a:pt x="31987" y="20684"/>
                  <a:pt x="32346" y="20354"/>
                  <a:pt x="32705" y="20023"/>
                </a:cubicBezTo>
                <a:cubicBezTo>
                  <a:pt x="33528" y="20009"/>
                  <a:pt x="34344" y="19991"/>
                  <a:pt x="35150" y="19991"/>
                </a:cubicBezTo>
                <a:close/>
                <a:moveTo>
                  <a:pt x="15576" y="1945"/>
                </a:moveTo>
                <a:cubicBezTo>
                  <a:pt x="16009" y="5684"/>
                  <a:pt x="19043" y="9065"/>
                  <a:pt x="20986" y="12138"/>
                </a:cubicBezTo>
                <a:cubicBezTo>
                  <a:pt x="23341" y="15862"/>
                  <a:pt x="25213" y="19887"/>
                  <a:pt x="24824" y="24385"/>
                </a:cubicBezTo>
                <a:cubicBezTo>
                  <a:pt x="24771" y="24422"/>
                  <a:pt x="24719" y="24461"/>
                  <a:pt x="24666" y="24498"/>
                </a:cubicBezTo>
                <a:cubicBezTo>
                  <a:pt x="24338" y="24732"/>
                  <a:pt x="24003" y="24954"/>
                  <a:pt x="23669" y="25176"/>
                </a:cubicBezTo>
                <a:cubicBezTo>
                  <a:pt x="25496" y="16354"/>
                  <a:pt x="16117" y="10456"/>
                  <a:pt x="14877" y="2224"/>
                </a:cubicBezTo>
                <a:cubicBezTo>
                  <a:pt x="15109" y="2129"/>
                  <a:pt x="15339" y="2032"/>
                  <a:pt x="15576" y="1945"/>
                </a:cubicBezTo>
                <a:close/>
                <a:moveTo>
                  <a:pt x="14748" y="2277"/>
                </a:moveTo>
                <a:cubicBezTo>
                  <a:pt x="15447" y="10671"/>
                  <a:pt x="25324" y="16189"/>
                  <a:pt x="23419" y="25116"/>
                </a:cubicBezTo>
                <a:cubicBezTo>
                  <a:pt x="23402" y="25203"/>
                  <a:pt x="23464" y="25259"/>
                  <a:pt x="23533" y="25271"/>
                </a:cubicBezTo>
                <a:cubicBezTo>
                  <a:pt x="22949" y="25652"/>
                  <a:pt x="22358" y="26019"/>
                  <a:pt x="21759" y="26374"/>
                </a:cubicBezTo>
                <a:cubicBezTo>
                  <a:pt x="21944" y="25134"/>
                  <a:pt x="21474" y="23671"/>
                  <a:pt x="21130" y="22531"/>
                </a:cubicBezTo>
                <a:cubicBezTo>
                  <a:pt x="20796" y="21429"/>
                  <a:pt x="20377" y="20399"/>
                  <a:pt x="19571" y="19558"/>
                </a:cubicBezTo>
                <a:cubicBezTo>
                  <a:pt x="19564" y="19550"/>
                  <a:pt x="19554" y="19548"/>
                  <a:pt x="19545" y="19546"/>
                </a:cubicBezTo>
                <a:cubicBezTo>
                  <a:pt x="21740" y="19082"/>
                  <a:pt x="19576" y="15616"/>
                  <a:pt x="18880" y="14727"/>
                </a:cubicBezTo>
                <a:cubicBezTo>
                  <a:pt x="18350" y="14052"/>
                  <a:pt x="16585" y="11988"/>
                  <a:pt x="15063" y="11320"/>
                </a:cubicBezTo>
                <a:cubicBezTo>
                  <a:pt x="14764" y="11087"/>
                  <a:pt x="14354" y="10873"/>
                  <a:pt x="13960" y="10873"/>
                </a:cubicBezTo>
                <a:cubicBezTo>
                  <a:pt x="13882" y="10873"/>
                  <a:pt x="13805" y="10882"/>
                  <a:pt x="13729" y="10900"/>
                </a:cubicBezTo>
                <a:cubicBezTo>
                  <a:pt x="13610" y="10929"/>
                  <a:pt x="13497" y="10980"/>
                  <a:pt x="13396" y="11052"/>
                </a:cubicBezTo>
                <a:cubicBezTo>
                  <a:pt x="13385" y="11050"/>
                  <a:pt x="13373" y="11049"/>
                  <a:pt x="13362" y="11049"/>
                </a:cubicBezTo>
                <a:cubicBezTo>
                  <a:pt x="13322" y="11049"/>
                  <a:pt x="13284" y="11062"/>
                  <a:pt x="13252" y="11086"/>
                </a:cubicBezTo>
                <a:cubicBezTo>
                  <a:pt x="13116" y="11184"/>
                  <a:pt x="12995" y="11301"/>
                  <a:pt x="12895" y="11435"/>
                </a:cubicBezTo>
                <a:cubicBezTo>
                  <a:pt x="11144" y="9636"/>
                  <a:pt x="10244" y="7524"/>
                  <a:pt x="9857" y="5058"/>
                </a:cubicBezTo>
                <a:cubicBezTo>
                  <a:pt x="10416" y="4638"/>
                  <a:pt x="10995" y="4244"/>
                  <a:pt x="11594" y="3876"/>
                </a:cubicBezTo>
                <a:cubicBezTo>
                  <a:pt x="12603" y="3264"/>
                  <a:pt x="13657" y="2730"/>
                  <a:pt x="14748" y="2277"/>
                </a:cubicBezTo>
                <a:close/>
                <a:moveTo>
                  <a:pt x="35480" y="23859"/>
                </a:moveTo>
                <a:cubicBezTo>
                  <a:pt x="36576" y="24074"/>
                  <a:pt x="41646" y="25154"/>
                  <a:pt x="40148" y="26778"/>
                </a:cubicBezTo>
                <a:lnTo>
                  <a:pt x="40148" y="26777"/>
                </a:lnTo>
                <a:cubicBezTo>
                  <a:pt x="40126" y="26802"/>
                  <a:pt x="40111" y="26834"/>
                  <a:pt x="40108" y="26867"/>
                </a:cubicBezTo>
                <a:cubicBezTo>
                  <a:pt x="39970" y="26905"/>
                  <a:pt x="39828" y="26923"/>
                  <a:pt x="39685" y="26923"/>
                </a:cubicBezTo>
                <a:cubicBezTo>
                  <a:pt x="38779" y="26923"/>
                  <a:pt x="37800" y="26232"/>
                  <a:pt x="37061" y="25872"/>
                </a:cubicBezTo>
                <a:cubicBezTo>
                  <a:pt x="36285" y="25494"/>
                  <a:pt x="35527" y="25106"/>
                  <a:pt x="34778" y="24684"/>
                </a:cubicBezTo>
                <a:cubicBezTo>
                  <a:pt x="34840" y="24481"/>
                  <a:pt x="34894" y="24299"/>
                  <a:pt x="35056" y="24136"/>
                </a:cubicBezTo>
                <a:cubicBezTo>
                  <a:pt x="35178" y="24017"/>
                  <a:pt x="35323" y="23924"/>
                  <a:pt x="35480" y="23859"/>
                </a:cubicBezTo>
                <a:close/>
                <a:moveTo>
                  <a:pt x="9758" y="5136"/>
                </a:moveTo>
                <a:cubicBezTo>
                  <a:pt x="9830" y="7579"/>
                  <a:pt x="11028" y="9956"/>
                  <a:pt x="12759" y="11651"/>
                </a:cubicBezTo>
                <a:cubicBezTo>
                  <a:pt x="12068" y="13001"/>
                  <a:pt x="13673" y="15091"/>
                  <a:pt x="14501" y="16084"/>
                </a:cubicBezTo>
                <a:cubicBezTo>
                  <a:pt x="15372" y="17129"/>
                  <a:pt x="16820" y="19096"/>
                  <a:pt x="18374" y="19379"/>
                </a:cubicBezTo>
                <a:cubicBezTo>
                  <a:pt x="18606" y="19511"/>
                  <a:pt x="18865" y="19590"/>
                  <a:pt x="19118" y="19590"/>
                </a:cubicBezTo>
                <a:cubicBezTo>
                  <a:pt x="19150" y="19590"/>
                  <a:pt x="19182" y="19589"/>
                  <a:pt x="19214" y="19586"/>
                </a:cubicBezTo>
                <a:cubicBezTo>
                  <a:pt x="19223" y="19588"/>
                  <a:pt x="19230" y="19589"/>
                  <a:pt x="19238" y="19591"/>
                </a:cubicBezTo>
                <a:cubicBezTo>
                  <a:pt x="19321" y="19583"/>
                  <a:pt x="19403" y="19573"/>
                  <a:pt x="19483" y="19559"/>
                </a:cubicBezTo>
                <a:lnTo>
                  <a:pt x="19483" y="19559"/>
                </a:lnTo>
                <a:cubicBezTo>
                  <a:pt x="19460" y="19583"/>
                  <a:pt x="19459" y="19622"/>
                  <a:pt x="19482" y="19649"/>
                </a:cubicBezTo>
                <a:cubicBezTo>
                  <a:pt x="20377" y="20744"/>
                  <a:pt x="20807" y="22054"/>
                  <a:pt x="21153" y="23408"/>
                </a:cubicBezTo>
                <a:cubicBezTo>
                  <a:pt x="21329" y="24097"/>
                  <a:pt x="21469" y="24796"/>
                  <a:pt x="21529" y="25507"/>
                </a:cubicBezTo>
                <a:cubicBezTo>
                  <a:pt x="21557" y="25832"/>
                  <a:pt x="21519" y="26170"/>
                  <a:pt x="21550" y="26497"/>
                </a:cubicBezTo>
                <a:cubicBezTo>
                  <a:pt x="20939" y="26855"/>
                  <a:pt x="20323" y="27201"/>
                  <a:pt x="19700" y="27536"/>
                </a:cubicBezTo>
                <a:cubicBezTo>
                  <a:pt x="19556" y="23945"/>
                  <a:pt x="17517" y="20819"/>
                  <a:pt x="14942" y="18426"/>
                </a:cubicBezTo>
                <a:cubicBezTo>
                  <a:pt x="13481" y="17067"/>
                  <a:pt x="11822" y="15984"/>
                  <a:pt x="10210" y="14822"/>
                </a:cubicBezTo>
                <a:cubicBezTo>
                  <a:pt x="9308" y="14171"/>
                  <a:pt x="8414" y="13505"/>
                  <a:pt x="7609" y="12737"/>
                </a:cubicBezTo>
                <a:cubicBezTo>
                  <a:pt x="7321" y="12461"/>
                  <a:pt x="5001" y="10109"/>
                  <a:pt x="5414" y="9712"/>
                </a:cubicBezTo>
                <a:cubicBezTo>
                  <a:pt x="5467" y="9659"/>
                  <a:pt x="5450" y="9585"/>
                  <a:pt x="5404" y="9539"/>
                </a:cubicBezTo>
                <a:cubicBezTo>
                  <a:pt x="6643" y="7875"/>
                  <a:pt x="8109" y="6394"/>
                  <a:pt x="9758" y="5136"/>
                </a:cubicBezTo>
                <a:close/>
                <a:moveTo>
                  <a:pt x="33887" y="20993"/>
                </a:moveTo>
                <a:cubicBezTo>
                  <a:pt x="37595" y="20993"/>
                  <a:pt x="41089" y="22250"/>
                  <a:pt x="43930" y="24852"/>
                </a:cubicBezTo>
                <a:cubicBezTo>
                  <a:pt x="43938" y="24861"/>
                  <a:pt x="43950" y="24868"/>
                  <a:pt x="43963" y="24872"/>
                </a:cubicBezTo>
                <a:cubicBezTo>
                  <a:pt x="43840" y="26140"/>
                  <a:pt x="43607" y="27397"/>
                  <a:pt x="43269" y="28626"/>
                </a:cubicBezTo>
                <a:cubicBezTo>
                  <a:pt x="43153" y="28447"/>
                  <a:pt x="43036" y="28195"/>
                  <a:pt x="42966" y="28102"/>
                </a:cubicBezTo>
                <a:cubicBezTo>
                  <a:pt x="42774" y="27844"/>
                  <a:pt x="42563" y="27600"/>
                  <a:pt x="42337" y="27371"/>
                </a:cubicBezTo>
                <a:cubicBezTo>
                  <a:pt x="41895" y="26928"/>
                  <a:pt x="41386" y="26543"/>
                  <a:pt x="40829" y="26256"/>
                </a:cubicBezTo>
                <a:cubicBezTo>
                  <a:pt x="40842" y="25773"/>
                  <a:pt x="40495" y="25271"/>
                  <a:pt x="40057" y="24935"/>
                </a:cubicBezTo>
                <a:cubicBezTo>
                  <a:pt x="38995" y="24120"/>
                  <a:pt x="37472" y="23597"/>
                  <a:pt x="36082" y="23597"/>
                </a:cubicBezTo>
                <a:cubicBezTo>
                  <a:pt x="35859" y="23597"/>
                  <a:pt x="35639" y="23611"/>
                  <a:pt x="35426" y="23638"/>
                </a:cubicBezTo>
                <a:cubicBezTo>
                  <a:pt x="33559" y="22849"/>
                  <a:pt x="31429" y="22942"/>
                  <a:pt x="29439" y="22909"/>
                </a:cubicBezTo>
                <a:cubicBezTo>
                  <a:pt x="30121" y="22336"/>
                  <a:pt x="30795" y="21751"/>
                  <a:pt x="31461" y="21157"/>
                </a:cubicBezTo>
                <a:cubicBezTo>
                  <a:pt x="31468" y="21161"/>
                  <a:pt x="31475" y="21164"/>
                  <a:pt x="31483" y="21164"/>
                </a:cubicBezTo>
                <a:cubicBezTo>
                  <a:pt x="31485" y="21164"/>
                  <a:pt x="31486" y="21164"/>
                  <a:pt x="31488" y="21164"/>
                </a:cubicBezTo>
                <a:cubicBezTo>
                  <a:pt x="32295" y="21050"/>
                  <a:pt x="33096" y="20993"/>
                  <a:pt x="33887" y="20993"/>
                </a:cubicBezTo>
                <a:close/>
                <a:moveTo>
                  <a:pt x="5087" y="9987"/>
                </a:moveTo>
                <a:cubicBezTo>
                  <a:pt x="5273" y="11452"/>
                  <a:pt x="9920" y="14949"/>
                  <a:pt x="10559" y="15399"/>
                </a:cubicBezTo>
                <a:cubicBezTo>
                  <a:pt x="14960" y="18503"/>
                  <a:pt x="18896" y="21975"/>
                  <a:pt x="19569" y="27603"/>
                </a:cubicBezTo>
                <a:cubicBezTo>
                  <a:pt x="17936" y="28476"/>
                  <a:pt x="16266" y="29280"/>
                  <a:pt x="14583" y="30061"/>
                </a:cubicBezTo>
                <a:cubicBezTo>
                  <a:pt x="14699" y="27583"/>
                  <a:pt x="11913" y="25152"/>
                  <a:pt x="9982" y="24001"/>
                </a:cubicBezTo>
                <a:cubicBezTo>
                  <a:pt x="7324" y="22419"/>
                  <a:pt x="2822" y="21760"/>
                  <a:pt x="1485" y="18610"/>
                </a:cubicBezTo>
                <a:cubicBezTo>
                  <a:pt x="1468" y="18569"/>
                  <a:pt x="1430" y="18540"/>
                  <a:pt x="1386" y="18533"/>
                </a:cubicBezTo>
                <a:cubicBezTo>
                  <a:pt x="1711" y="15692"/>
                  <a:pt x="3223" y="12751"/>
                  <a:pt x="4737" y="10483"/>
                </a:cubicBezTo>
                <a:cubicBezTo>
                  <a:pt x="4849" y="10315"/>
                  <a:pt x="4970" y="10152"/>
                  <a:pt x="5087" y="9987"/>
                </a:cubicBezTo>
                <a:close/>
                <a:moveTo>
                  <a:pt x="1352" y="18941"/>
                </a:moveTo>
                <a:cubicBezTo>
                  <a:pt x="2193" y="20910"/>
                  <a:pt x="4763" y="21929"/>
                  <a:pt x="6572" y="22699"/>
                </a:cubicBezTo>
                <a:cubicBezTo>
                  <a:pt x="7837" y="23236"/>
                  <a:pt x="9134" y="23745"/>
                  <a:pt x="10287" y="24503"/>
                </a:cubicBezTo>
                <a:cubicBezTo>
                  <a:pt x="12062" y="25670"/>
                  <a:pt x="14293" y="27841"/>
                  <a:pt x="14438" y="30066"/>
                </a:cubicBezTo>
                <a:cubicBezTo>
                  <a:pt x="14440" y="30085"/>
                  <a:pt x="14448" y="30104"/>
                  <a:pt x="14462" y="30117"/>
                </a:cubicBezTo>
                <a:cubicBezTo>
                  <a:pt x="14342" y="30172"/>
                  <a:pt x="14223" y="30228"/>
                  <a:pt x="14103" y="30284"/>
                </a:cubicBezTo>
                <a:cubicBezTo>
                  <a:pt x="13944" y="30357"/>
                  <a:pt x="13790" y="30428"/>
                  <a:pt x="13634" y="30496"/>
                </a:cubicBezTo>
                <a:cubicBezTo>
                  <a:pt x="12916" y="28783"/>
                  <a:pt x="11627" y="27609"/>
                  <a:pt x="9877" y="26947"/>
                </a:cubicBezTo>
                <a:cubicBezTo>
                  <a:pt x="8697" y="26499"/>
                  <a:pt x="7431" y="26325"/>
                  <a:pt x="6241" y="25905"/>
                </a:cubicBezTo>
                <a:cubicBezTo>
                  <a:pt x="4597" y="25325"/>
                  <a:pt x="3210" y="24375"/>
                  <a:pt x="1982" y="23141"/>
                </a:cubicBezTo>
                <a:cubicBezTo>
                  <a:pt x="1979" y="23138"/>
                  <a:pt x="1976" y="23138"/>
                  <a:pt x="1973" y="23136"/>
                </a:cubicBezTo>
                <a:cubicBezTo>
                  <a:pt x="1579" y="21965"/>
                  <a:pt x="1344" y="20793"/>
                  <a:pt x="1323" y="19814"/>
                </a:cubicBezTo>
                <a:cubicBezTo>
                  <a:pt x="1317" y="19526"/>
                  <a:pt x="1330" y="19234"/>
                  <a:pt x="1352" y="18941"/>
                </a:cubicBezTo>
                <a:close/>
                <a:moveTo>
                  <a:pt x="2177" y="23706"/>
                </a:moveTo>
                <a:lnTo>
                  <a:pt x="2177" y="23706"/>
                </a:lnTo>
                <a:cubicBezTo>
                  <a:pt x="3498" y="24941"/>
                  <a:pt x="5021" y="25827"/>
                  <a:pt x="6775" y="26354"/>
                </a:cubicBezTo>
                <a:cubicBezTo>
                  <a:pt x="9651" y="27216"/>
                  <a:pt x="12061" y="27691"/>
                  <a:pt x="13492" y="30562"/>
                </a:cubicBezTo>
                <a:cubicBezTo>
                  <a:pt x="12826" y="30862"/>
                  <a:pt x="12184" y="31131"/>
                  <a:pt x="11535" y="31356"/>
                </a:cubicBezTo>
                <a:cubicBezTo>
                  <a:pt x="9959" y="29210"/>
                  <a:pt x="6999" y="29678"/>
                  <a:pt x="5017" y="28073"/>
                </a:cubicBezTo>
                <a:lnTo>
                  <a:pt x="5017" y="28075"/>
                </a:lnTo>
                <a:cubicBezTo>
                  <a:pt x="3852" y="27130"/>
                  <a:pt x="2845" y="25455"/>
                  <a:pt x="2177" y="23706"/>
                </a:cubicBezTo>
                <a:close/>
                <a:moveTo>
                  <a:pt x="29343" y="22989"/>
                </a:moveTo>
                <a:cubicBezTo>
                  <a:pt x="29352" y="23004"/>
                  <a:pt x="29366" y="23012"/>
                  <a:pt x="29383" y="23015"/>
                </a:cubicBezTo>
                <a:cubicBezTo>
                  <a:pt x="31335" y="23220"/>
                  <a:pt x="33235" y="23190"/>
                  <a:pt x="35123" y="23749"/>
                </a:cubicBezTo>
                <a:cubicBezTo>
                  <a:pt x="34772" y="23914"/>
                  <a:pt x="34486" y="24250"/>
                  <a:pt x="34471" y="24630"/>
                </a:cubicBezTo>
                <a:cubicBezTo>
                  <a:pt x="34358" y="24696"/>
                  <a:pt x="34297" y="24854"/>
                  <a:pt x="34420" y="24952"/>
                </a:cubicBezTo>
                <a:cubicBezTo>
                  <a:pt x="35566" y="25868"/>
                  <a:pt x="37141" y="26547"/>
                  <a:pt x="38498" y="27090"/>
                </a:cubicBezTo>
                <a:cubicBezTo>
                  <a:pt x="38851" y="27231"/>
                  <a:pt x="39180" y="27323"/>
                  <a:pt x="39498" y="27323"/>
                </a:cubicBezTo>
                <a:cubicBezTo>
                  <a:pt x="39774" y="27323"/>
                  <a:pt x="40041" y="27254"/>
                  <a:pt x="40306" y="27086"/>
                </a:cubicBezTo>
                <a:cubicBezTo>
                  <a:pt x="40329" y="27082"/>
                  <a:pt x="40352" y="27072"/>
                  <a:pt x="40371" y="27057"/>
                </a:cubicBezTo>
                <a:cubicBezTo>
                  <a:pt x="40411" y="27027"/>
                  <a:pt x="40448" y="26996"/>
                  <a:pt x="40484" y="26963"/>
                </a:cubicBezTo>
                <a:lnTo>
                  <a:pt x="40490" y="26958"/>
                </a:lnTo>
                <a:cubicBezTo>
                  <a:pt x="40490" y="26958"/>
                  <a:pt x="40490" y="26957"/>
                  <a:pt x="40491" y="26957"/>
                </a:cubicBezTo>
                <a:cubicBezTo>
                  <a:pt x="40679" y="26787"/>
                  <a:pt x="40779" y="26596"/>
                  <a:pt x="40815" y="26398"/>
                </a:cubicBezTo>
                <a:cubicBezTo>
                  <a:pt x="41454" y="26828"/>
                  <a:pt x="42038" y="27294"/>
                  <a:pt x="42533" y="27897"/>
                </a:cubicBezTo>
                <a:cubicBezTo>
                  <a:pt x="42775" y="28192"/>
                  <a:pt x="42951" y="28522"/>
                  <a:pt x="43175" y="28828"/>
                </a:cubicBezTo>
                <a:cubicBezTo>
                  <a:pt x="43188" y="28846"/>
                  <a:pt x="43195" y="28859"/>
                  <a:pt x="43203" y="28873"/>
                </a:cubicBezTo>
                <a:cubicBezTo>
                  <a:pt x="42806" y="30266"/>
                  <a:pt x="42278" y="31618"/>
                  <a:pt x="41624" y="32912"/>
                </a:cubicBezTo>
                <a:cubicBezTo>
                  <a:pt x="38435" y="28341"/>
                  <a:pt x="33718" y="24401"/>
                  <a:pt x="27946" y="24401"/>
                </a:cubicBezTo>
                <a:cubicBezTo>
                  <a:pt x="27835" y="24401"/>
                  <a:pt x="27723" y="24402"/>
                  <a:pt x="27611" y="24405"/>
                </a:cubicBezTo>
                <a:cubicBezTo>
                  <a:pt x="28194" y="23944"/>
                  <a:pt x="28770" y="23469"/>
                  <a:pt x="29343" y="22989"/>
                </a:cubicBezTo>
                <a:close/>
                <a:moveTo>
                  <a:pt x="42696" y="9459"/>
                </a:moveTo>
                <a:cubicBezTo>
                  <a:pt x="31386" y="21009"/>
                  <a:pt x="19253" y="33503"/>
                  <a:pt x="2054" y="34196"/>
                </a:cubicBezTo>
                <a:cubicBezTo>
                  <a:pt x="1998" y="34199"/>
                  <a:pt x="1943" y="34218"/>
                  <a:pt x="1900" y="34252"/>
                </a:cubicBezTo>
                <a:cubicBezTo>
                  <a:pt x="1492" y="33811"/>
                  <a:pt x="1253" y="33280"/>
                  <a:pt x="1195" y="32700"/>
                </a:cubicBezTo>
                <a:cubicBezTo>
                  <a:pt x="1205" y="32700"/>
                  <a:pt x="1213" y="32706"/>
                  <a:pt x="1223" y="32706"/>
                </a:cubicBezTo>
                <a:cubicBezTo>
                  <a:pt x="1341" y="32705"/>
                  <a:pt x="1460" y="32704"/>
                  <a:pt x="1579" y="32704"/>
                </a:cubicBezTo>
                <a:cubicBezTo>
                  <a:pt x="2938" y="32704"/>
                  <a:pt x="4326" y="32763"/>
                  <a:pt x="5709" y="32763"/>
                </a:cubicBezTo>
                <a:cubicBezTo>
                  <a:pt x="8147" y="32763"/>
                  <a:pt x="10570" y="32582"/>
                  <a:pt x="12793" y="31585"/>
                </a:cubicBezTo>
                <a:cubicBezTo>
                  <a:pt x="16818" y="29781"/>
                  <a:pt x="20816" y="27873"/>
                  <a:pt x="24428" y="25321"/>
                </a:cubicBezTo>
                <a:cubicBezTo>
                  <a:pt x="27904" y="22862"/>
                  <a:pt x="31068" y="19966"/>
                  <a:pt x="34251" y="17147"/>
                </a:cubicBezTo>
                <a:cubicBezTo>
                  <a:pt x="37098" y="14626"/>
                  <a:pt x="39942" y="12087"/>
                  <a:pt x="42696" y="9459"/>
                </a:cubicBezTo>
                <a:close/>
                <a:moveTo>
                  <a:pt x="31298" y="27835"/>
                </a:moveTo>
                <a:cubicBezTo>
                  <a:pt x="32666" y="27835"/>
                  <a:pt x="34210" y="28995"/>
                  <a:pt x="35050" y="29869"/>
                </a:cubicBezTo>
                <a:cubicBezTo>
                  <a:pt x="35502" y="30337"/>
                  <a:pt x="38820" y="33964"/>
                  <a:pt x="36837" y="34606"/>
                </a:cubicBezTo>
                <a:cubicBezTo>
                  <a:pt x="36139" y="34473"/>
                  <a:pt x="35461" y="34250"/>
                  <a:pt x="34820" y="33945"/>
                </a:cubicBezTo>
                <a:cubicBezTo>
                  <a:pt x="34752" y="33885"/>
                  <a:pt x="34685" y="33823"/>
                  <a:pt x="34618" y="33759"/>
                </a:cubicBezTo>
                <a:cubicBezTo>
                  <a:pt x="34599" y="33742"/>
                  <a:pt x="34579" y="33734"/>
                  <a:pt x="34559" y="33734"/>
                </a:cubicBezTo>
                <a:cubicBezTo>
                  <a:pt x="34528" y="33734"/>
                  <a:pt x="34499" y="33753"/>
                  <a:pt x="34481" y="33779"/>
                </a:cubicBezTo>
                <a:cubicBezTo>
                  <a:pt x="33721" y="33376"/>
                  <a:pt x="33021" y="32858"/>
                  <a:pt x="32369" y="32234"/>
                </a:cubicBezTo>
                <a:cubicBezTo>
                  <a:pt x="31458" y="31365"/>
                  <a:pt x="29814" y="29948"/>
                  <a:pt x="29693" y="28602"/>
                </a:cubicBezTo>
                <a:cubicBezTo>
                  <a:pt x="30148" y="28052"/>
                  <a:pt x="30706" y="27835"/>
                  <a:pt x="31298" y="27835"/>
                </a:cubicBezTo>
                <a:close/>
                <a:moveTo>
                  <a:pt x="27384" y="24584"/>
                </a:moveTo>
                <a:cubicBezTo>
                  <a:pt x="33424" y="24634"/>
                  <a:pt x="38134" y="28383"/>
                  <a:pt x="41493" y="33163"/>
                </a:cubicBezTo>
                <a:cubicBezTo>
                  <a:pt x="40892" y="34315"/>
                  <a:pt x="40203" y="35417"/>
                  <a:pt x="39431" y="36461"/>
                </a:cubicBezTo>
                <a:cubicBezTo>
                  <a:pt x="39097" y="35706"/>
                  <a:pt x="38502" y="34958"/>
                  <a:pt x="37854" y="34473"/>
                </a:cubicBezTo>
                <a:cubicBezTo>
                  <a:pt x="38432" y="33199"/>
                  <a:pt x="36275" y="30440"/>
                  <a:pt x="35602" y="29710"/>
                </a:cubicBezTo>
                <a:cubicBezTo>
                  <a:pt x="34720" y="28754"/>
                  <a:pt x="32732" y="27343"/>
                  <a:pt x="31154" y="27343"/>
                </a:cubicBezTo>
                <a:cubicBezTo>
                  <a:pt x="30894" y="27343"/>
                  <a:pt x="30646" y="27381"/>
                  <a:pt x="30415" y="27466"/>
                </a:cubicBezTo>
                <a:cubicBezTo>
                  <a:pt x="30362" y="27455"/>
                  <a:pt x="30309" y="27449"/>
                  <a:pt x="30255" y="27449"/>
                </a:cubicBezTo>
                <a:cubicBezTo>
                  <a:pt x="30225" y="27449"/>
                  <a:pt x="30195" y="27451"/>
                  <a:pt x="30166" y="27454"/>
                </a:cubicBezTo>
                <a:cubicBezTo>
                  <a:pt x="28799" y="26526"/>
                  <a:pt x="27211" y="26046"/>
                  <a:pt x="25569" y="25963"/>
                </a:cubicBezTo>
                <a:cubicBezTo>
                  <a:pt x="26179" y="25516"/>
                  <a:pt x="26785" y="25056"/>
                  <a:pt x="27384" y="24584"/>
                </a:cubicBezTo>
                <a:close/>
                <a:moveTo>
                  <a:pt x="16977" y="31140"/>
                </a:moveTo>
                <a:cubicBezTo>
                  <a:pt x="16969" y="31163"/>
                  <a:pt x="16970" y="31188"/>
                  <a:pt x="16981" y="31211"/>
                </a:cubicBezTo>
                <a:cubicBezTo>
                  <a:pt x="18675" y="34809"/>
                  <a:pt x="16499" y="38922"/>
                  <a:pt x="14037" y="41587"/>
                </a:cubicBezTo>
                <a:cubicBezTo>
                  <a:pt x="11476" y="39488"/>
                  <a:pt x="9992" y="36651"/>
                  <a:pt x="11654" y="33214"/>
                </a:cubicBezTo>
                <a:cubicBezTo>
                  <a:pt x="13080" y="32779"/>
                  <a:pt x="14470" y="32252"/>
                  <a:pt x="15831" y="31657"/>
                </a:cubicBezTo>
                <a:lnTo>
                  <a:pt x="15831" y="31657"/>
                </a:lnTo>
                <a:cubicBezTo>
                  <a:pt x="15831" y="31660"/>
                  <a:pt x="15827" y="31661"/>
                  <a:pt x="15827" y="31666"/>
                </a:cubicBezTo>
                <a:cubicBezTo>
                  <a:pt x="15559" y="34772"/>
                  <a:pt x="15196" y="37999"/>
                  <a:pt x="13149" y="40489"/>
                </a:cubicBezTo>
                <a:cubicBezTo>
                  <a:pt x="13078" y="40575"/>
                  <a:pt x="13155" y="40689"/>
                  <a:pt x="13238" y="40689"/>
                </a:cubicBezTo>
                <a:cubicBezTo>
                  <a:pt x="13265" y="40689"/>
                  <a:pt x="13291" y="40678"/>
                  <a:pt x="13315" y="40651"/>
                </a:cubicBezTo>
                <a:cubicBezTo>
                  <a:pt x="15415" y="38208"/>
                  <a:pt x="15874" y="34785"/>
                  <a:pt x="15976" y="31661"/>
                </a:cubicBezTo>
                <a:cubicBezTo>
                  <a:pt x="15977" y="31638"/>
                  <a:pt x="15966" y="31617"/>
                  <a:pt x="15946" y="31605"/>
                </a:cubicBezTo>
                <a:cubicBezTo>
                  <a:pt x="16291" y="31453"/>
                  <a:pt x="16635" y="31300"/>
                  <a:pt x="16977" y="31140"/>
                </a:cubicBezTo>
                <a:close/>
                <a:moveTo>
                  <a:pt x="25357" y="26115"/>
                </a:moveTo>
                <a:cubicBezTo>
                  <a:pt x="26990" y="26236"/>
                  <a:pt x="28439" y="26734"/>
                  <a:pt x="29839" y="27545"/>
                </a:cubicBezTo>
                <a:cubicBezTo>
                  <a:pt x="29591" y="27662"/>
                  <a:pt x="29389" y="27880"/>
                  <a:pt x="29322" y="28146"/>
                </a:cubicBezTo>
                <a:cubicBezTo>
                  <a:pt x="29231" y="28186"/>
                  <a:pt x="29173" y="28272"/>
                  <a:pt x="29165" y="28370"/>
                </a:cubicBezTo>
                <a:cubicBezTo>
                  <a:pt x="29036" y="29930"/>
                  <a:pt x="30812" y="31423"/>
                  <a:pt x="31795" y="32393"/>
                </a:cubicBezTo>
                <a:cubicBezTo>
                  <a:pt x="32781" y="33368"/>
                  <a:pt x="33852" y="34154"/>
                  <a:pt x="35095" y="34556"/>
                </a:cubicBezTo>
                <a:cubicBezTo>
                  <a:pt x="35459" y="34825"/>
                  <a:pt x="35899" y="35000"/>
                  <a:pt x="36343" y="35076"/>
                </a:cubicBezTo>
                <a:cubicBezTo>
                  <a:pt x="36381" y="35109"/>
                  <a:pt x="36430" y="35128"/>
                  <a:pt x="36482" y="35128"/>
                </a:cubicBezTo>
                <a:cubicBezTo>
                  <a:pt x="36486" y="35128"/>
                  <a:pt x="36489" y="35128"/>
                  <a:pt x="36493" y="35127"/>
                </a:cubicBezTo>
                <a:cubicBezTo>
                  <a:pt x="36558" y="35126"/>
                  <a:pt x="36615" y="35119"/>
                  <a:pt x="36675" y="35115"/>
                </a:cubicBezTo>
                <a:cubicBezTo>
                  <a:pt x="36714" y="35116"/>
                  <a:pt x="36754" y="35123"/>
                  <a:pt x="36793" y="35123"/>
                </a:cubicBezTo>
                <a:cubicBezTo>
                  <a:pt x="36813" y="35123"/>
                  <a:pt x="36833" y="35113"/>
                  <a:pt x="36844" y="35097"/>
                </a:cubicBezTo>
                <a:cubicBezTo>
                  <a:pt x="37333" y="35029"/>
                  <a:pt x="37632" y="34842"/>
                  <a:pt x="37796" y="34581"/>
                </a:cubicBezTo>
                <a:cubicBezTo>
                  <a:pt x="38094" y="34922"/>
                  <a:pt x="38400" y="35252"/>
                  <a:pt x="38661" y="35626"/>
                </a:cubicBezTo>
                <a:cubicBezTo>
                  <a:pt x="38893" y="35958"/>
                  <a:pt x="39075" y="36315"/>
                  <a:pt x="39273" y="36666"/>
                </a:cubicBezTo>
                <a:cubicBezTo>
                  <a:pt x="38852" y="37225"/>
                  <a:pt x="38405" y="37770"/>
                  <a:pt x="37933" y="38303"/>
                </a:cubicBezTo>
                <a:cubicBezTo>
                  <a:pt x="36807" y="39568"/>
                  <a:pt x="35545" y="40810"/>
                  <a:pt x="34172" y="41905"/>
                </a:cubicBezTo>
                <a:cubicBezTo>
                  <a:pt x="33577" y="38637"/>
                  <a:pt x="32286" y="35539"/>
                  <a:pt x="30322" y="32852"/>
                </a:cubicBezTo>
                <a:cubicBezTo>
                  <a:pt x="28707" y="30648"/>
                  <a:pt x="26433" y="28076"/>
                  <a:pt x="23709" y="27277"/>
                </a:cubicBezTo>
                <a:cubicBezTo>
                  <a:pt x="24265" y="26900"/>
                  <a:pt x="24811" y="26510"/>
                  <a:pt x="25355" y="26115"/>
                </a:cubicBezTo>
                <a:close/>
                <a:moveTo>
                  <a:pt x="22477" y="32093"/>
                </a:moveTo>
                <a:cubicBezTo>
                  <a:pt x="22744" y="32093"/>
                  <a:pt x="23043" y="32159"/>
                  <a:pt x="23398" y="32164"/>
                </a:cubicBezTo>
                <a:lnTo>
                  <a:pt x="24038" y="32833"/>
                </a:lnTo>
                <a:cubicBezTo>
                  <a:pt x="24242" y="33117"/>
                  <a:pt x="24402" y="33451"/>
                  <a:pt x="24563" y="33759"/>
                </a:cubicBezTo>
                <a:cubicBezTo>
                  <a:pt x="25043" y="34677"/>
                  <a:pt x="25447" y="35635"/>
                  <a:pt x="25771" y="36619"/>
                </a:cubicBezTo>
                <a:cubicBezTo>
                  <a:pt x="26206" y="37940"/>
                  <a:pt x="27803" y="42970"/>
                  <a:pt x="25135" y="43050"/>
                </a:cubicBezTo>
                <a:cubicBezTo>
                  <a:pt x="25102" y="43023"/>
                  <a:pt x="25064" y="43004"/>
                  <a:pt x="25023" y="42995"/>
                </a:cubicBezTo>
                <a:cubicBezTo>
                  <a:pt x="22670" y="42490"/>
                  <a:pt x="21687" y="38912"/>
                  <a:pt x="21241" y="36835"/>
                </a:cubicBezTo>
                <a:cubicBezTo>
                  <a:pt x="20975" y="35597"/>
                  <a:pt x="20853" y="34094"/>
                  <a:pt x="21425" y="32921"/>
                </a:cubicBezTo>
                <a:cubicBezTo>
                  <a:pt x="21759" y="32235"/>
                  <a:pt x="22084" y="32093"/>
                  <a:pt x="22477" y="32093"/>
                </a:cubicBezTo>
                <a:close/>
                <a:moveTo>
                  <a:pt x="23564" y="27373"/>
                </a:moveTo>
                <a:cubicBezTo>
                  <a:pt x="26540" y="28426"/>
                  <a:pt x="29025" y="31273"/>
                  <a:pt x="30711" y="33836"/>
                </a:cubicBezTo>
                <a:cubicBezTo>
                  <a:pt x="32346" y="36322"/>
                  <a:pt x="33411" y="39092"/>
                  <a:pt x="33945" y="42012"/>
                </a:cubicBezTo>
                <a:cubicBezTo>
                  <a:pt x="33948" y="42032"/>
                  <a:pt x="33957" y="42050"/>
                  <a:pt x="33971" y="42065"/>
                </a:cubicBezTo>
                <a:cubicBezTo>
                  <a:pt x="33173" y="42687"/>
                  <a:pt x="32339" y="43258"/>
                  <a:pt x="31472" y="43753"/>
                </a:cubicBezTo>
                <a:cubicBezTo>
                  <a:pt x="31343" y="37394"/>
                  <a:pt x="27747" y="31160"/>
                  <a:pt x="21793" y="28559"/>
                </a:cubicBezTo>
                <a:cubicBezTo>
                  <a:pt x="21784" y="28555"/>
                  <a:pt x="21775" y="28553"/>
                  <a:pt x="21767" y="28553"/>
                </a:cubicBezTo>
                <a:cubicBezTo>
                  <a:pt x="21713" y="28553"/>
                  <a:pt x="21680" y="28627"/>
                  <a:pt x="21737" y="28659"/>
                </a:cubicBezTo>
                <a:cubicBezTo>
                  <a:pt x="27450" y="31913"/>
                  <a:pt x="31127" y="37198"/>
                  <a:pt x="31227" y="43887"/>
                </a:cubicBezTo>
                <a:cubicBezTo>
                  <a:pt x="29706" y="44723"/>
                  <a:pt x="28086" y="45324"/>
                  <a:pt x="26388" y="45559"/>
                </a:cubicBezTo>
                <a:cubicBezTo>
                  <a:pt x="26334" y="44838"/>
                  <a:pt x="26155" y="44109"/>
                  <a:pt x="25791" y="43485"/>
                </a:cubicBezTo>
                <a:cubicBezTo>
                  <a:pt x="28221" y="42941"/>
                  <a:pt x="26800" y="37989"/>
                  <a:pt x="26295" y="36464"/>
                </a:cubicBezTo>
                <a:cubicBezTo>
                  <a:pt x="25904" y="35283"/>
                  <a:pt x="24394" y="31137"/>
                  <a:pt x="22572" y="31137"/>
                </a:cubicBezTo>
                <a:cubicBezTo>
                  <a:pt x="22191" y="31137"/>
                  <a:pt x="21795" y="31319"/>
                  <a:pt x="21393" y="31749"/>
                </a:cubicBezTo>
                <a:cubicBezTo>
                  <a:pt x="21378" y="31766"/>
                  <a:pt x="21366" y="31789"/>
                  <a:pt x="21360" y="31812"/>
                </a:cubicBezTo>
                <a:cubicBezTo>
                  <a:pt x="20972" y="31014"/>
                  <a:pt x="20310" y="30304"/>
                  <a:pt x="19541" y="29866"/>
                </a:cubicBezTo>
                <a:cubicBezTo>
                  <a:pt x="19530" y="29859"/>
                  <a:pt x="19518" y="29857"/>
                  <a:pt x="19507" y="29857"/>
                </a:cubicBezTo>
                <a:cubicBezTo>
                  <a:pt x="19502" y="29857"/>
                  <a:pt x="19496" y="29857"/>
                  <a:pt x="19491" y="29859"/>
                </a:cubicBezTo>
                <a:lnTo>
                  <a:pt x="19491" y="29859"/>
                </a:lnTo>
                <a:cubicBezTo>
                  <a:pt x="20881" y="29098"/>
                  <a:pt x="22238" y="28266"/>
                  <a:pt x="23564" y="27373"/>
                </a:cubicBezTo>
                <a:close/>
                <a:moveTo>
                  <a:pt x="19454" y="29879"/>
                </a:moveTo>
                <a:cubicBezTo>
                  <a:pt x="19422" y="29907"/>
                  <a:pt x="19411" y="29957"/>
                  <a:pt x="19452" y="29986"/>
                </a:cubicBezTo>
                <a:cubicBezTo>
                  <a:pt x="20197" y="30544"/>
                  <a:pt x="20750" y="31171"/>
                  <a:pt x="21211" y="31979"/>
                </a:cubicBezTo>
                <a:cubicBezTo>
                  <a:pt x="21211" y="31982"/>
                  <a:pt x="21214" y="31984"/>
                  <a:pt x="21216" y="31985"/>
                </a:cubicBezTo>
                <a:cubicBezTo>
                  <a:pt x="20362" y="32951"/>
                  <a:pt x="20386" y="34921"/>
                  <a:pt x="20521" y="36046"/>
                </a:cubicBezTo>
                <a:cubicBezTo>
                  <a:pt x="20820" y="38535"/>
                  <a:pt x="22020" y="42947"/>
                  <a:pt x="24895" y="43514"/>
                </a:cubicBezTo>
                <a:cubicBezTo>
                  <a:pt x="24906" y="43516"/>
                  <a:pt x="24917" y="43516"/>
                  <a:pt x="24928" y="43516"/>
                </a:cubicBezTo>
                <a:cubicBezTo>
                  <a:pt x="24939" y="43516"/>
                  <a:pt x="24951" y="43516"/>
                  <a:pt x="24961" y="43514"/>
                </a:cubicBezTo>
                <a:cubicBezTo>
                  <a:pt x="25072" y="43529"/>
                  <a:pt x="25184" y="43536"/>
                  <a:pt x="25296" y="43536"/>
                </a:cubicBezTo>
                <a:cubicBezTo>
                  <a:pt x="25405" y="43536"/>
                  <a:pt x="25514" y="43529"/>
                  <a:pt x="25622" y="43516"/>
                </a:cubicBezTo>
                <a:lnTo>
                  <a:pt x="25622" y="43516"/>
                </a:lnTo>
                <a:cubicBezTo>
                  <a:pt x="25622" y="43520"/>
                  <a:pt x="25619" y="43523"/>
                  <a:pt x="25622" y="43527"/>
                </a:cubicBezTo>
                <a:cubicBezTo>
                  <a:pt x="25898" y="44209"/>
                  <a:pt x="26096" y="44871"/>
                  <a:pt x="26153" y="45592"/>
                </a:cubicBezTo>
                <a:cubicBezTo>
                  <a:pt x="25708" y="45645"/>
                  <a:pt x="25261" y="45672"/>
                  <a:pt x="24813" y="45672"/>
                </a:cubicBezTo>
                <a:cubicBezTo>
                  <a:pt x="24145" y="45672"/>
                  <a:pt x="23476" y="45612"/>
                  <a:pt x="22816" y="45493"/>
                </a:cubicBezTo>
                <a:cubicBezTo>
                  <a:pt x="20247" y="45029"/>
                  <a:pt x="16762" y="43732"/>
                  <a:pt x="14235" y="41740"/>
                </a:cubicBezTo>
                <a:cubicBezTo>
                  <a:pt x="16734" y="39092"/>
                  <a:pt x="19085" y="34683"/>
                  <a:pt x="17136" y="31117"/>
                </a:cubicBezTo>
                <a:cubicBezTo>
                  <a:pt x="17129" y="31101"/>
                  <a:pt x="17116" y="31088"/>
                  <a:pt x="17100" y="31081"/>
                </a:cubicBezTo>
                <a:cubicBezTo>
                  <a:pt x="17895" y="30703"/>
                  <a:pt x="18679" y="30302"/>
                  <a:pt x="19454" y="29879"/>
                </a:cubicBezTo>
                <a:close/>
                <a:moveTo>
                  <a:pt x="23217" y="0"/>
                </a:moveTo>
                <a:cubicBezTo>
                  <a:pt x="20710" y="0"/>
                  <a:pt x="18171" y="504"/>
                  <a:pt x="15898" y="1281"/>
                </a:cubicBezTo>
                <a:cubicBezTo>
                  <a:pt x="11539" y="2777"/>
                  <a:pt x="7735" y="5557"/>
                  <a:pt x="4988" y="9257"/>
                </a:cubicBezTo>
                <a:cubicBezTo>
                  <a:pt x="2571" y="12515"/>
                  <a:pt x="0" y="17480"/>
                  <a:pt x="1092" y="21651"/>
                </a:cubicBezTo>
                <a:cubicBezTo>
                  <a:pt x="1652" y="23788"/>
                  <a:pt x="2608" y="26327"/>
                  <a:pt x="4153" y="27953"/>
                </a:cubicBezTo>
                <a:cubicBezTo>
                  <a:pt x="6020" y="29919"/>
                  <a:pt x="9379" y="29465"/>
                  <a:pt x="11028" y="31521"/>
                </a:cubicBezTo>
                <a:cubicBezTo>
                  <a:pt x="10106" y="31802"/>
                  <a:pt x="9155" y="31981"/>
                  <a:pt x="8080" y="31999"/>
                </a:cubicBezTo>
                <a:cubicBezTo>
                  <a:pt x="5789" y="32038"/>
                  <a:pt x="3498" y="32041"/>
                  <a:pt x="1207" y="32064"/>
                </a:cubicBezTo>
                <a:cubicBezTo>
                  <a:pt x="1160" y="32064"/>
                  <a:pt x="1112" y="32074"/>
                  <a:pt x="1069" y="32095"/>
                </a:cubicBezTo>
                <a:cubicBezTo>
                  <a:pt x="1041" y="32084"/>
                  <a:pt x="1010" y="32078"/>
                  <a:pt x="978" y="32078"/>
                </a:cubicBezTo>
                <a:cubicBezTo>
                  <a:pt x="892" y="32078"/>
                  <a:pt x="806" y="32125"/>
                  <a:pt x="787" y="32226"/>
                </a:cubicBezTo>
                <a:cubicBezTo>
                  <a:pt x="625" y="33103"/>
                  <a:pt x="887" y="34005"/>
                  <a:pt x="1528" y="34639"/>
                </a:cubicBezTo>
                <a:cubicBezTo>
                  <a:pt x="1583" y="34693"/>
                  <a:pt x="1643" y="34716"/>
                  <a:pt x="1701" y="34716"/>
                </a:cubicBezTo>
                <a:cubicBezTo>
                  <a:pt x="1756" y="34716"/>
                  <a:pt x="1808" y="34696"/>
                  <a:pt x="1853" y="34663"/>
                </a:cubicBezTo>
                <a:cubicBezTo>
                  <a:pt x="1902" y="34727"/>
                  <a:pt x="1976" y="34762"/>
                  <a:pt x="2056" y="34762"/>
                </a:cubicBezTo>
                <a:cubicBezTo>
                  <a:pt x="2060" y="34762"/>
                  <a:pt x="2065" y="34762"/>
                  <a:pt x="2069" y="34762"/>
                </a:cubicBezTo>
                <a:cubicBezTo>
                  <a:pt x="5176" y="34700"/>
                  <a:pt x="8136" y="34216"/>
                  <a:pt x="10972" y="33408"/>
                </a:cubicBezTo>
                <a:lnTo>
                  <a:pt x="10972" y="33408"/>
                </a:lnTo>
                <a:cubicBezTo>
                  <a:pt x="7744" y="40872"/>
                  <a:pt x="18382" y="46241"/>
                  <a:pt x="25374" y="46241"/>
                </a:cubicBezTo>
                <a:cubicBezTo>
                  <a:pt x="26339" y="46241"/>
                  <a:pt x="27235" y="46139"/>
                  <a:pt x="28015" y="45926"/>
                </a:cubicBezTo>
                <a:cubicBezTo>
                  <a:pt x="32302" y="44754"/>
                  <a:pt x="36134" y="41425"/>
                  <a:pt x="38936" y="38091"/>
                </a:cubicBezTo>
                <a:cubicBezTo>
                  <a:pt x="41872" y="34597"/>
                  <a:pt x="44006" y="30396"/>
                  <a:pt x="44560" y="25831"/>
                </a:cubicBezTo>
                <a:cubicBezTo>
                  <a:pt x="44919" y="22879"/>
                  <a:pt x="44556" y="19874"/>
                  <a:pt x="44527" y="16913"/>
                </a:cubicBezTo>
                <a:cubicBezTo>
                  <a:pt x="44510" y="15286"/>
                  <a:pt x="44535" y="13660"/>
                  <a:pt x="44599" y="12034"/>
                </a:cubicBezTo>
                <a:cubicBezTo>
                  <a:pt x="44672" y="10146"/>
                  <a:pt x="44612" y="8120"/>
                  <a:pt x="45568" y="6429"/>
                </a:cubicBezTo>
                <a:cubicBezTo>
                  <a:pt x="45631" y="6318"/>
                  <a:pt x="45588" y="6216"/>
                  <a:pt x="45512" y="6157"/>
                </a:cubicBezTo>
                <a:cubicBezTo>
                  <a:pt x="45501" y="6047"/>
                  <a:pt x="45429" y="5947"/>
                  <a:pt x="45312" y="5947"/>
                </a:cubicBezTo>
                <a:cubicBezTo>
                  <a:pt x="45285" y="5947"/>
                  <a:pt x="45256" y="5952"/>
                  <a:pt x="45225" y="5964"/>
                </a:cubicBezTo>
                <a:cubicBezTo>
                  <a:pt x="44070" y="6385"/>
                  <a:pt x="42973" y="6566"/>
                  <a:pt x="41918" y="6566"/>
                </a:cubicBezTo>
                <a:cubicBezTo>
                  <a:pt x="37358" y="6566"/>
                  <a:pt x="33595" y="3184"/>
                  <a:pt x="29387" y="1247"/>
                </a:cubicBezTo>
                <a:cubicBezTo>
                  <a:pt x="27477" y="368"/>
                  <a:pt x="25359" y="0"/>
                  <a:pt x="23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8"/>
          <p:cNvGrpSpPr/>
          <p:nvPr/>
        </p:nvGrpSpPr>
        <p:grpSpPr>
          <a:xfrm rot="10800000">
            <a:off x="5633588" y="4194993"/>
            <a:ext cx="2168653" cy="1721694"/>
            <a:chOff x="1456576" y="-622173"/>
            <a:chExt cx="2168653" cy="1721694"/>
          </a:xfrm>
        </p:grpSpPr>
        <p:sp>
          <p:nvSpPr>
            <p:cNvPr id="487" name="Google Shape;487;p8"/>
            <p:cNvSpPr/>
            <p:nvPr/>
          </p:nvSpPr>
          <p:spPr>
            <a:xfrm rot="-10680559">
              <a:off x="2121175" y="151225"/>
              <a:ext cx="480634" cy="871776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 rot="-10680559">
              <a:off x="2572224" y="472561"/>
              <a:ext cx="479726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 rot="-10680559">
              <a:off x="2108237" y="151917"/>
              <a:ext cx="459613" cy="84746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 rot="-10680559">
              <a:off x="2098638" y="158014"/>
              <a:ext cx="424318" cy="814163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 rot="-10680559">
              <a:off x="2202576" y="276028"/>
              <a:ext cx="335345" cy="672421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 rot="-10680559">
              <a:off x="2026868" y="52903"/>
              <a:ext cx="381540" cy="837606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 rot="-10680559">
              <a:off x="2227855" y="162561"/>
              <a:ext cx="856162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 rot="-10680559">
              <a:off x="2180828" y="125590"/>
              <a:ext cx="914597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 rot="-10680559">
              <a:off x="2220283" y="119763"/>
              <a:ext cx="874285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 rot="-10680559">
              <a:off x="2067110" y="93915"/>
              <a:ext cx="272498" cy="706850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 rot="-10680559">
              <a:off x="1509629" y="-590810"/>
              <a:ext cx="1131990" cy="1089861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 rot="-10680559">
              <a:off x="2176540" y="84881"/>
              <a:ext cx="847511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 rot="-10680559">
              <a:off x="2200307" y="47962"/>
              <a:ext cx="725060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 rot="-10680559">
              <a:off x="2166021" y="17073"/>
              <a:ext cx="557669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 rot="-10680559">
              <a:off x="1623177" y="-302346"/>
              <a:ext cx="152253" cy="99989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 rot="-10680559">
              <a:off x="1905221" y="-232143"/>
              <a:ext cx="834838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 rot="-10680559">
              <a:off x="2172139" y="3771"/>
              <a:ext cx="298147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 rot="-10680559">
              <a:off x="1820157" y="-290135"/>
              <a:ext cx="919918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 rot="-10680559">
              <a:off x="1719250" y="-267391"/>
              <a:ext cx="90227" cy="914424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 rot="-10680559">
              <a:off x="1849472" y="-225335"/>
              <a:ext cx="846992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 rot="-10680559">
              <a:off x="1875745" y="-330541"/>
              <a:ext cx="827528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 rot="-10680559">
              <a:off x="1549579" y="-287397"/>
              <a:ext cx="172366" cy="916847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 rot="-10680559">
              <a:off x="1757110" y="-187799"/>
              <a:ext cx="88929" cy="646209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 rot="-10680559">
              <a:off x="1593644" y="-181877"/>
              <a:ext cx="128290" cy="689765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 rot="-10680559">
              <a:off x="1795918" y="-217557"/>
              <a:ext cx="74699" cy="499622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 rot="-10680559">
              <a:off x="1837062" y="-375379"/>
              <a:ext cx="627999" cy="101213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 rot="-10680559">
              <a:off x="1820664" y="-199823"/>
              <a:ext cx="77554" cy="320379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 rot="-10680559">
              <a:off x="1894445" y="-347857"/>
              <a:ext cx="401523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 rot="-10680559">
              <a:off x="1562398" y="-291001"/>
              <a:ext cx="156146" cy="343131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 rot="-10680559">
              <a:off x="1614737" y="-322557"/>
              <a:ext cx="111811" cy="150652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 rot="-10680559">
              <a:off x="2511040" y="498039"/>
              <a:ext cx="1018536" cy="466447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 rot="-10680559">
              <a:off x="2632049" y="621481"/>
              <a:ext cx="886396" cy="331928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 rot="-10680559">
              <a:off x="2548604" y="527061"/>
              <a:ext cx="923810" cy="386990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 rot="-10680559">
              <a:off x="2515343" y="483326"/>
              <a:ext cx="963561" cy="4216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 rot="-10680559">
              <a:off x="2602302" y="506209"/>
              <a:ext cx="704774" cy="251303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 rot="-10680559">
              <a:off x="1484585" y="-585978"/>
              <a:ext cx="2112636" cy="1649303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ITLE_1_1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26"/>
          <p:cNvGrpSpPr/>
          <p:nvPr/>
        </p:nvGrpSpPr>
        <p:grpSpPr>
          <a:xfrm>
            <a:off x="244014" y="-817225"/>
            <a:ext cx="9615902" cy="6581876"/>
            <a:chOff x="50789" y="-817225"/>
            <a:chExt cx="9615902" cy="6581876"/>
          </a:xfrm>
        </p:grpSpPr>
        <p:sp>
          <p:nvSpPr>
            <p:cNvPr id="1628" name="Google Shape;1628;p26"/>
            <p:cNvSpPr/>
            <p:nvPr/>
          </p:nvSpPr>
          <p:spPr>
            <a:xfrm>
              <a:off x="2982025" y="-817225"/>
              <a:ext cx="2374272" cy="3290494"/>
            </a:xfrm>
            <a:custGeom>
              <a:avLst/>
              <a:gdLst/>
              <a:ahLst/>
              <a:cxnLst/>
              <a:rect l="l" t="t" r="r" b="b"/>
              <a:pathLst>
                <a:path w="18194" h="25215" extrusionOk="0">
                  <a:moveTo>
                    <a:pt x="7071" y="6097"/>
                  </a:moveTo>
                  <a:cubicBezTo>
                    <a:pt x="7502" y="6097"/>
                    <a:pt x="7948" y="6264"/>
                    <a:pt x="8334" y="6457"/>
                  </a:cubicBezTo>
                  <a:lnTo>
                    <a:pt x="8333" y="6457"/>
                  </a:lnTo>
                  <a:cubicBezTo>
                    <a:pt x="8333" y="6465"/>
                    <a:pt x="8334" y="6471"/>
                    <a:pt x="8338" y="6479"/>
                  </a:cubicBezTo>
                  <a:cubicBezTo>
                    <a:pt x="8393" y="6577"/>
                    <a:pt x="8414" y="6629"/>
                    <a:pt x="8338" y="6678"/>
                  </a:cubicBezTo>
                  <a:cubicBezTo>
                    <a:pt x="8173" y="6719"/>
                    <a:pt x="8009" y="6766"/>
                    <a:pt x="7846" y="6817"/>
                  </a:cubicBezTo>
                  <a:cubicBezTo>
                    <a:pt x="7624" y="6848"/>
                    <a:pt x="7398" y="6867"/>
                    <a:pt x="7174" y="6867"/>
                  </a:cubicBezTo>
                  <a:cubicBezTo>
                    <a:pt x="7068" y="6867"/>
                    <a:pt x="6962" y="6863"/>
                    <a:pt x="6857" y="6854"/>
                  </a:cubicBezTo>
                  <a:cubicBezTo>
                    <a:pt x="6835" y="6853"/>
                    <a:pt x="6809" y="6851"/>
                    <a:pt x="6781" y="6850"/>
                  </a:cubicBezTo>
                  <a:cubicBezTo>
                    <a:pt x="6785" y="6847"/>
                    <a:pt x="6789" y="6846"/>
                    <a:pt x="6793" y="6843"/>
                  </a:cubicBezTo>
                  <a:cubicBezTo>
                    <a:pt x="6818" y="6831"/>
                    <a:pt x="6807" y="6796"/>
                    <a:pt x="6783" y="6796"/>
                  </a:cubicBezTo>
                  <a:cubicBezTo>
                    <a:pt x="6780" y="6796"/>
                    <a:pt x="6776" y="6797"/>
                    <a:pt x="6771" y="6799"/>
                  </a:cubicBezTo>
                  <a:cubicBezTo>
                    <a:pt x="6731" y="6811"/>
                    <a:pt x="6691" y="6826"/>
                    <a:pt x="6651" y="6839"/>
                  </a:cubicBezTo>
                  <a:cubicBezTo>
                    <a:pt x="6594" y="6831"/>
                    <a:pt x="6541" y="6818"/>
                    <a:pt x="6505" y="6789"/>
                  </a:cubicBezTo>
                  <a:cubicBezTo>
                    <a:pt x="6114" y="6491"/>
                    <a:pt x="6619" y="6133"/>
                    <a:pt x="6933" y="6103"/>
                  </a:cubicBezTo>
                  <a:cubicBezTo>
                    <a:pt x="6978" y="6099"/>
                    <a:pt x="7025" y="6097"/>
                    <a:pt x="7071" y="6097"/>
                  </a:cubicBezTo>
                  <a:close/>
                  <a:moveTo>
                    <a:pt x="11413" y="6352"/>
                  </a:moveTo>
                  <a:cubicBezTo>
                    <a:pt x="11563" y="6352"/>
                    <a:pt x="11712" y="6368"/>
                    <a:pt x="11854" y="6405"/>
                  </a:cubicBezTo>
                  <a:cubicBezTo>
                    <a:pt x="12158" y="6483"/>
                    <a:pt x="12600" y="6919"/>
                    <a:pt x="12167" y="7150"/>
                  </a:cubicBezTo>
                  <a:cubicBezTo>
                    <a:pt x="12130" y="7170"/>
                    <a:pt x="12081" y="7176"/>
                    <a:pt x="12029" y="7176"/>
                  </a:cubicBezTo>
                  <a:cubicBezTo>
                    <a:pt x="12023" y="7176"/>
                    <a:pt x="12018" y="7176"/>
                    <a:pt x="12012" y="7176"/>
                  </a:cubicBezTo>
                  <a:cubicBezTo>
                    <a:pt x="11976" y="7156"/>
                    <a:pt x="11939" y="7135"/>
                    <a:pt x="11900" y="7117"/>
                  </a:cubicBezTo>
                  <a:cubicBezTo>
                    <a:pt x="11896" y="7114"/>
                    <a:pt x="11892" y="7113"/>
                    <a:pt x="11888" y="7113"/>
                  </a:cubicBezTo>
                  <a:cubicBezTo>
                    <a:pt x="11868" y="7113"/>
                    <a:pt x="11854" y="7141"/>
                    <a:pt x="11874" y="7157"/>
                  </a:cubicBezTo>
                  <a:cubicBezTo>
                    <a:pt x="11876" y="7160"/>
                    <a:pt x="11880" y="7164"/>
                    <a:pt x="11884" y="7166"/>
                  </a:cubicBezTo>
                  <a:cubicBezTo>
                    <a:pt x="11856" y="7162"/>
                    <a:pt x="11830" y="7160"/>
                    <a:pt x="11808" y="7158"/>
                  </a:cubicBezTo>
                  <a:cubicBezTo>
                    <a:pt x="11478" y="7129"/>
                    <a:pt x="11152" y="7062"/>
                    <a:pt x="10837" y="6961"/>
                  </a:cubicBezTo>
                  <a:cubicBezTo>
                    <a:pt x="10684" y="6885"/>
                    <a:pt x="10531" y="6813"/>
                    <a:pt x="10375" y="6745"/>
                  </a:cubicBezTo>
                  <a:cubicBezTo>
                    <a:pt x="10308" y="6685"/>
                    <a:pt x="10337" y="6635"/>
                    <a:pt x="10407" y="6550"/>
                  </a:cubicBezTo>
                  <a:cubicBezTo>
                    <a:pt x="10411" y="6543"/>
                    <a:pt x="10413" y="6535"/>
                    <a:pt x="10413" y="6529"/>
                  </a:cubicBezTo>
                  <a:cubicBezTo>
                    <a:pt x="10729" y="6431"/>
                    <a:pt x="11076" y="6352"/>
                    <a:pt x="11413" y="6352"/>
                  </a:cubicBezTo>
                  <a:close/>
                  <a:moveTo>
                    <a:pt x="9341" y="7486"/>
                  </a:moveTo>
                  <a:lnTo>
                    <a:pt x="9341" y="7486"/>
                  </a:lnTo>
                  <a:cubicBezTo>
                    <a:pt x="9332" y="7597"/>
                    <a:pt x="9324" y="7706"/>
                    <a:pt x="9314" y="7817"/>
                  </a:cubicBezTo>
                  <a:lnTo>
                    <a:pt x="9314" y="7816"/>
                  </a:lnTo>
                  <a:cubicBezTo>
                    <a:pt x="9322" y="7706"/>
                    <a:pt x="9330" y="7597"/>
                    <a:pt x="9341" y="7486"/>
                  </a:cubicBezTo>
                  <a:close/>
                  <a:moveTo>
                    <a:pt x="9313" y="7830"/>
                  </a:moveTo>
                  <a:lnTo>
                    <a:pt x="9313" y="7830"/>
                  </a:lnTo>
                  <a:cubicBezTo>
                    <a:pt x="9301" y="7973"/>
                    <a:pt x="9289" y="8116"/>
                    <a:pt x="9278" y="8258"/>
                  </a:cubicBezTo>
                  <a:lnTo>
                    <a:pt x="9278" y="8257"/>
                  </a:lnTo>
                  <a:cubicBezTo>
                    <a:pt x="9289" y="8114"/>
                    <a:pt x="9301" y="7972"/>
                    <a:pt x="9313" y="7830"/>
                  </a:cubicBezTo>
                  <a:close/>
                  <a:moveTo>
                    <a:pt x="9654" y="8464"/>
                  </a:moveTo>
                  <a:lnTo>
                    <a:pt x="9654" y="8464"/>
                  </a:lnTo>
                  <a:cubicBezTo>
                    <a:pt x="9658" y="8467"/>
                    <a:pt x="9663" y="8470"/>
                    <a:pt x="9668" y="8473"/>
                  </a:cubicBezTo>
                  <a:lnTo>
                    <a:pt x="9667" y="8473"/>
                  </a:lnTo>
                  <a:cubicBezTo>
                    <a:pt x="9662" y="8470"/>
                    <a:pt x="9658" y="8467"/>
                    <a:pt x="9654" y="8464"/>
                  </a:cubicBezTo>
                  <a:close/>
                  <a:moveTo>
                    <a:pt x="9785" y="8513"/>
                  </a:moveTo>
                  <a:cubicBezTo>
                    <a:pt x="9780" y="8517"/>
                    <a:pt x="9777" y="8522"/>
                    <a:pt x="9777" y="8529"/>
                  </a:cubicBezTo>
                  <a:lnTo>
                    <a:pt x="9777" y="8528"/>
                  </a:lnTo>
                  <a:cubicBezTo>
                    <a:pt x="9777" y="8522"/>
                    <a:pt x="9780" y="8516"/>
                    <a:pt x="9785" y="8513"/>
                  </a:cubicBezTo>
                  <a:close/>
                  <a:moveTo>
                    <a:pt x="7881" y="8271"/>
                  </a:moveTo>
                  <a:cubicBezTo>
                    <a:pt x="7999" y="8271"/>
                    <a:pt x="8114" y="8287"/>
                    <a:pt x="8225" y="8322"/>
                  </a:cubicBezTo>
                  <a:cubicBezTo>
                    <a:pt x="8217" y="8326"/>
                    <a:pt x="8209" y="8332"/>
                    <a:pt x="8201" y="8336"/>
                  </a:cubicBezTo>
                  <a:cubicBezTo>
                    <a:pt x="8168" y="8354"/>
                    <a:pt x="8184" y="8403"/>
                    <a:pt x="8215" y="8403"/>
                  </a:cubicBezTo>
                  <a:cubicBezTo>
                    <a:pt x="8220" y="8403"/>
                    <a:pt x="8226" y="8401"/>
                    <a:pt x="8232" y="8398"/>
                  </a:cubicBezTo>
                  <a:lnTo>
                    <a:pt x="8314" y="8356"/>
                  </a:lnTo>
                  <a:cubicBezTo>
                    <a:pt x="8349" y="8370"/>
                    <a:pt x="8382" y="8387"/>
                    <a:pt x="8413" y="8406"/>
                  </a:cubicBezTo>
                  <a:lnTo>
                    <a:pt x="8413" y="8406"/>
                  </a:lnTo>
                  <a:cubicBezTo>
                    <a:pt x="8431" y="8436"/>
                    <a:pt x="8448" y="8465"/>
                    <a:pt x="8462" y="8496"/>
                  </a:cubicBezTo>
                  <a:cubicBezTo>
                    <a:pt x="8437" y="8488"/>
                    <a:pt x="8410" y="8481"/>
                    <a:pt x="8384" y="8477"/>
                  </a:cubicBezTo>
                  <a:cubicBezTo>
                    <a:pt x="8378" y="8476"/>
                    <a:pt x="8372" y="8475"/>
                    <a:pt x="8366" y="8475"/>
                  </a:cubicBezTo>
                  <a:cubicBezTo>
                    <a:pt x="8305" y="8475"/>
                    <a:pt x="8260" y="8553"/>
                    <a:pt x="8321" y="8596"/>
                  </a:cubicBezTo>
                  <a:lnTo>
                    <a:pt x="8381" y="8636"/>
                  </a:lnTo>
                  <a:cubicBezTo>
                    <a:pt x="8242" y="8774"/>
                    <a:pt x="8046" y="8879"/>
                    <a:pt x="7886" y="8975"/>
                  </a:cubicBezTo>
                  <a:cubicBezTo>
                    <a:pt x="7597" y="9148"/>
                    <a:pt x="7299" y="9316"/>
                    <a:pt x="6993" y="9463"/>
                  </a:cubicBezTo>
                  <a:cubicBezTo>
                    <a:pt x="6889" y="9512"/>
                    <a:pt x="6215" y="9862"/>
                    <a:pt x="5896" y="9862"/>
                  </a:cubicBezTo>
                  <a:cubicBezTo>
                    <a:pt x="5791" y="9862"/>
                    <a:pt x="5724" y="9824"/>
                    <a:pt x="5728" y="9725"/>
                  </a:cubicBezTo>
                  <a:cubicBezTo>
                    <a:pt x="5748" y="9227"/>
                    <a:pt x="6449" y="8781"/>
                    <a:pt x="6834" y="8578"/>
                  </a:cubicBezTo>
                  <a:cubicBezTo>
                    <a:pt x="7143" y="8417"/>
                    <a:pt x="7521" y="8271"/>
                    <a:pt x="7881" y="8271"/>
                  </a:cubicBezTo>
                  <a:close/>
                  <a:moveTo>
                    <a:pt x="10374" y="8375"/>
                  </a:moveTo>
                  <a:cubicBezTo>
                    <a:pt x="10794" y="8375"/>
                    <a:pt x="11224" y="8616"/>
                    <a:pt x="11554" y="8863"/>
                  </a:cubicBezTo>
                  <a:cubicBezTo>
                    <a:pt x="11902" y="9124"/>
                    <a:pt x="12520" y="9677"/>
                    <a:pt x="12462" y="10172"/>
                  </a:cubicBezTo>
                  <a:cubicBezTo>
                    <a:pt x="12452" y="10253"/>
                    <a:pt x="12402" y="10285"/>
                    <a:pt x="12327" y="10285"/>
                  </a:cubicBezTo>
                  <a:cubicBezTo>
                    <a:pt x="12033" y="10285"/>
                    <a:pt x="11355" y="9780"/>
                    <a:pt x="11253" y="9709"/>
                  </a:cubicBezTo>
                  <a:cubicBezTo>
                    <a:pt x="10976" y="9516"/>
                    <a:pt x="10708" y="9304"/>
                    <a:pt x="10451" y="9084"/>
                  </a:cubicBezTo>
                  <a:cubicBezTo>
                    <a:pt x="10309" y="8964"/>
                    <a:pt x="10132" y="8829"/>
                    <a:pt x="10017" y="8672"/>
                  </a:cubicBezTo>
                  <a:cubicBezTo>
                    <a:pt x="10039" y="8661"/>
                    <a:pt x="10061" y="8652"/>
                    <a:pt x="10083" y="8641"/>
                  </a:cubicBezTo>
                  <a:cubicBezTo>
                    <a:pt x="10154" y="8608"/>
                    <a:pt x="10115" y="8514"/>
                    <a:pt x="10046" y="8514"/>
                  </a:cubicBezTo>
                  <a:cubicBezTo>
                    <a:pt x="10043" y="8514"/>
                    <a:pt x="10041" y="8514"/>
                    <a:pt x="10039" y="8514"/>
                  </a:cubicBezTo>
                  <a:cubicBezTo>
                    <a:pt x="10033" y="8514"/>
                    <a:pt x="10027" y="8514"/>
                    <a:pt x="10021" y="8514"/>
                  </a:cubicBezTo>
                  <a:cubicBezTo>
                    <a:pt x="9970" y="8514"/>
                    <a:pt x="9919" y="8525"/>
                    <a:pt x="9871" y="8546"/>
                  </a:cubicBezTo>
                  <a:cubicBezTo>
                    <a:pt x="9852" y="8553"/>
                    <a:pt x="9835" y="8565"/>
                    <a:pt x="9821" y="8582"/>
                  </a:cubicBezTo>
                  <a:cubicBezTo>
                    <a:pt x="9804" y="8570"/>
                    <a:pt x="9788" y="8558"/>
                    <a:pt x="9771" y="8546"/>
                  </a:cubicBezTo>
                  <a:lnTo>
                    <a:pt x="9771" y="8546"/>
                  </a:lnTo>
                  <a:cubicBezTo>
                    <a:pt x="9772" y="8546"/>
                    <a:pt x="9772" y="8548"/>
                    <a:pt x="9773" y="8548"/>
                  </a:cubicBezTo>
                  <a:cubicBezTo>
                    <a:pt x="9776" y="8546"/>
                    <a:pt x="9779" y="8545"/>
                    <a:pt x="9781" y="8542"/>
                  </a:cubicBezTo>
                  <a:cubicBezTo>
                    <a:pt x="9785" y="8549"/>
                    <a:pt x="9793" y="8552"/>
                    <a:pt x="9800" y="8552"/>
                  </a:cubicBezTo>
                  <a:cubicBezTo>
                    <a:pt x="9805" y="8552"/>
                    <a:pt x="9810" y="8551"/>
                    <a:pt x="9815" y="8548"/>
                  </a:cubicBezTo>
                  <a:cubicBezTo>
                    <a:pt x="9909" y="8481"/>
                    <a:pt x="10015" y="8433"/>
                    <a:pt x="10128" y="8404"/>
                  </a:cubicBezTo>
                  <a:cubicBezTo>
                    <a:pt x="10153" y="8424"/>
                    <a:pt x="10177" y="8442"/>
                    <a:pt x="10204" y="8461"/>
                  </a:cubicBezTo>
                  <a:cubicBezTo>
                    <a:pt x="10211" y="8466"/>
                    <a:pt x="10218" y="8469"/>
                    <a:pt x="10225" y="8469"/>
                  </a:cubicBezTo>
                  <a:cubicBezTo>
                    <a:pt x="10253" y="8469"/>
                    <a:pt x="10272" y="8426"/>
                    <a:pt x="10244" y="8404"/>
                  </a:cubicBezTo>
                  <a:lnTo>
                    <a:pt x="10244" y="8402"/>
                  </a:lnTo>
                  <a:cubicBezTo>
                    <a:pt x="10237" y="8397"/>
                    <a:pt x="10229" y="8390"/>
                    <a:pt x="10223" y="8386"/>
                  </a:cubicBezTo>
                  <a:cubicBezTo>
                    <a:pt x="10273" y="8379"/>
                    <a:pt x="10324" y="8375"/>
                    <a:pt x="10374" y="8375"/>
                  </a:cubicBezTo>
                  <a:close/>
                  <a:moveTo>
                    <a:pt x="7977" y="10952"/>
                  </a:moveTo>
                  <a:cubicBezTo>
                    <a:pt x="8019" y="10952"/>
                    <a:pt x="8055" y="10964"/>
                    <a:pt x="8069" y="11002"/>
                  </a:cubicBezTo>
                  <a:cubicBezTo>
                    <a:pt x="8097" y="11072"/>
                    <a:pt x="8045" y="11151"/>
                    <a:pt x="8005" y="11206"/>
                  </a:cubicBezTo>
                  <a:cubicBezTo>
                    <a:pt x="7817" y="11459"/>
                    <a:pt x="7497" y="11740"/>
                    <a:pt x="7195" y="11851"/>
                  </a:cubicBezTo>
                  <a:cubicBezTo>
                    <a:pt x="7109" y="11884"/>
                    <a:pt x="6998" y="11909"/>
                    <a:pt x="6902" y="11909"/>
                  </a:cubicBezTo>
                  <a:cubicBezTo>
                    <a:pt x="6819" y="11909"/>
                    <a:pt x="6745" y="11891"/>
                    <a:pt x="6705" y="11844"/>
                  </a:cubicBezTo>
                  <a:lnTo>
                    <a:pt x="6705" y="11843"/>
                  </a:lnTo>
                  <a:cubicBezTo>
                    <a:pt x="6725" y="11824"/>
                    <a:pt x="6745" y="11807"/>
                    <a:pt x="6765" y="11788"/>
                  </a:cubicBezTo>
                  <a:cubicBezTo>
                    <a:pt x="6784" y="11770"/>
                    <a:pt x="6770" y="11739"/>
                    <a:pt x="6747" y="11739"/>
                  </a:cubicBezTo>
                  <a:cubicBezTo>
                    <a:pt x="6743" y="11739"/>
                    <a:pt x="6739" y="11740"/>
                    <a:pt x="6734" y="11742"/>
                  </a:cubicBezTo>
                  <a:cubicBezTo>
                    <a:pt x="6714" y="11752"/>
                    <a:pt x="6694" y="11764"/>
                    <a:pt x="6674" y="11775"/>
                  </a:cubicBezTo>
                  <a:cubicBezTo>
                    <a:pt x="6667" y="11730"/>
                    <a:pt x="6674" y="11671"/>
                    <a:pt x="6707" y="11595"/>
                  </a:cubicBezTo>
                  <a:cubicBezTo>
                    <a:pt x="6829" y="11315"/>
                    <a:pt x="7081" y="11114"/>
                    <a:pt x="7367" y="11027"/>
                  </a:cubicBezTo>
                  <a:lnTo>
                    <a:pt x="7367" y="11027"/>
                  </a:lnTo>
                  <a:cubicBezTo>
                    <a:pt x="7319" y="11059"/>
                    <a:pt x="7274" y="11096"/>
                    <a:pt x="7234" y="11139"/>
                  </a:cubicBezTo>
                  <a:cubicBezTo>
                    <a:pt x="7196" y="11183"/>
                    <a:pt x="7242" y="11232"/>
                    <a:pt x="7288" y="11232"/>
                  </a:cubicBezTo>
                  <a:cubicBezTo>
                    <a:pt x="7295" y="11232"/>
                    <a:pt x="7302" y="11231"/>
                    <a:pt x="7309" y="11228"/>
                  </a:cubicBezTo>
                  <a:cubicBezTo>
                    <a:pt x="7481" y="11167"/>
                    <a:pt x="7630" y="11051"/>
                    <a:pt x="7805" y="10991"/>
                  </a:cubicBezTo>
                  <a:cubicBezTo>
                    <a:pt x="7840" y="10979"/>
                    <a:pt x="7915" y="10952"/>
                    <a:pt x="7977" y="10952"/>
                  </a:cubicBezTo>
                  <a:close/>
                  <a:moveTo>
                    <a:pt x="10017" y="11021"/>
                  </a:moveTo>
                  <a:cubicBezTo>
                    <a:pt x="10084" y="11021"/>
                    <a:pt x="10171" y="11069"/>
                    <a:pt x="10209" y="11090"/>
                  </a:cubicBezTo>
                  <a:cubicBezTo>
                    <a:pt x="10372" y="11176"/>
                    <a:pt x="10500" y="11315"/>
                    <a:pt x="10660" y="11403"/>
                  </a:cubicBezTo>
                  <a:cubicBezTo>
                    <a:pt x="10670" y="11408"/>
                    <a:pt x="10680" y="11411"/>
                    <a:pt x="10691" y="11411"/>
                  </a:cubicBezTo>
                  <a:cubicBezTo>
                    <a:pt x="10734" y="11411"/>
                    <a:pt x="10777" y="11372"/>
                    <a:pt x="10748" y="11327"/>
                  </a:cubicBezTo>
                  <a:cubicBezTo>
                    <a:pt x="10716" y="11278"/>
                    <a:pt x="10677" y="11232"/>
                    <a:pt x="10635" y="11194"/>
                  </a:cubicBezTo>
                  <a:lnTo>
                    <a:pt x="10635" y="11194"/>
                  </a:lnTo>
                  <a:cubicBezTo>
                    <a:pt x="10903" y="11327"/>
                    <a:pt x="11120" y="11566"/>
                    <a:pt x="11195" y="11860"/>
                  </a:cubicBezTo>
                  <a:cubicBezTo>
                    <a:pt x="11213" y="11942"/>
                    <a:pt x="11213" y="12000"/>
                    <a:pt x="11197" y="12044"/>
                  </a:cubicBezTo>
                  <a:cubicBezTo>
                    <a:pt x="11180" y="12030"/>
                    <a:pt x="11163" y="12015"/>
                    <a:pt x="11144" y="12002"/>
                  </a:cubicBezTo>
                  <a:cubicBezTo>
                    <a:pt x="11139" y="11998"/>
                    <a:pt x="11133" y="11996"/>
                    <a:pt x="11128" y="11996"/>
                  </a:cubicBezTo>
                  <a:cubicBezTo>
                    <a:pt x="11107" y="11996"/>
                    <a:pt x="11090" y="12023"/>
                    <a:pt x="11107" y="12043"/>
                  </a:cubicBezTo>
                  <a:cubicBezTo>
                    <a:pt x="11124" y="12064"/>
                    <a:pt x="11140" y="12084"/>
                    <a:pt x="11157" y="12106"/>
                  </a:cubicBezTo>
                  <a:cubicBezTo>
                    <a:pt x="11124" y="12133"/>
                    <a:pt x="11078" y="12145"/>
                    <a:pt x="11025" y="12145"/>
                  </a:cubicBezTo>
                  <a:cubicBezTo>
                    <a:pt x="10914" y="12145"/>
                    <a:pt x="10775" y="12094"/>
                    <a:pt x="10672" y="12035"/>
                  </a:cubicBezTo>
                  <a:cubicBezTo>
                    <a:pt x="10392" y="11878"/>
                    <a:pt x="10121" y="11548"/>
                    <a:pt x="9977" y="11268"/>
                  </a:cubicBezTo>
                  <a:cubicBezTo>
                    <a:pt x="9947" y="11208"/>
                    <a:pt x="9908" y="11122"/>
                    <a:pt x="9945" y="11058"/>
                  </a:cubicBezTo>
                  <a:cubicBezTo>
                    <a:pt x="9961" y="11031"/>
                    <a:pt x="9987" y="11021"/>
                    <a:pt x="10017" y="11021"/>
                  </a:cubicBezTo>
                  <a:close/>
                  <a:moveTo>
                    <a:pt x="7468" y="13428"/>
                  </a:moveTo>
                  <a:cubicBezTo>
                    <a:pt x="7502" y="13428"/>
                    <a:pt x="7536" y="13430"/>
                    <a:pt x="7570" y="13433"/>
                  </a:cubicBezTo>
                  <a:cubicBezTo>
                    <a:pt x="7549" y="13435"/>
                    <a:pt x="7527" y="13438"/>
                    <a:pt x="7506" y="13442"/>
                  </a:cubicBezTo>
                  <a:cubicBezTo>
                    <a:pt x="7443" y="13458"/>
                    <a:pt x="7426" y="13553"/>
                    <a:pt x="7494" y="13575"/>
                  </a:cubicBezTo>
                  <a:cubicBezTo>
                    <a:pt x="7669" y="13635"/>
                    <a:pt x="7803" y="13675"/>
                    <a:pt x="7713" y="13887"/>
                  </a:cubicBezTo>
                  <a:cubicBezTo>
                    <a:pt x="7653" y="14026"/>
                    <a:pt x="7575" y="14158"/>
                    <a:pt x="7482" y="14278"/>
                  </a:cubicBezTo>
                  <a:cubicBezTo>
                    <a:pt x="7333" y="14478"/>
                    <a:pt x="7169" y="14669"/>
                    <a:pt x="7011" y="14861"/>
                  </a:cubicBezTo>
                  <a:cubicBezTo>
                    <a:pt x="6765" y="15162"/>
                    <a:pt x="6510" y="15472"/>
                    <a:pt x="6199" y="15710"/>
                  </a:cubicBezTo>
                  <a:cubicBezTo>
                    <a:pt x="6060" y="15817"/>
                    <a:pt x="5711" y="16053"/>
                    <a:pt x="5447" y="16053"/>
                  </a:cubicBezTo>
                  <a:cubicBezTo>
                    <a:pt x="5351" y="16053"/>
                    <a:pt x="5267" y="16022"/>
                    <a:pt x="5207" y="15944"/>
                  </a:cubicBezTo>
                  <a:lnTo>
                    <a:pt x="5208" y="15944"/>
                  </a:lnTo>
                  <a:cubicBezTo>
                    <a:pt x="4932" y="15581"/>
                    <a:pt x="5488" y="14802"/>
                    <a:pt x="5704" y="14518"/>
                  </a:cubicBezTo>
                  <a:cubicBezTo>
                    <a:pt x="6096" y="14004"/>
                    <a:pt x="6779" y="13428"/>
                    <a:pt x="7468" y="13428"/>
                  </a:cubicBezTo>
                  <a:close/>
                  <a:moveTo>
                    <a:pt x="10035" y="13534"/>
                  </a:moveTo>
                  <a:cubicBezTo>
                    <a:pt x="10764" y="13582"/>
                    <a:pt x="11394" y="14305"/>
                    <a:pt x="11715" y="14908"/>
                  </a:cubicBezTo>
                  <a:cubicBezTo>
                    <a:pt x="11882" y="15221"/>
                    <a:pt x="12306" y="16080"/>
                    <a:pt x="11975" y="16393"/>
                  </a:cubicBezTo>
                  <a:cubicBezTo>
                    <a:pt x="11920" y="16446"/>
                    <a:pt x="11854" y="16468"/>
                    <a:pt x="11783" y="16468"/>
                  </a:cubicBezTo>
                  <a:cubicBezTo>
                    <a:pt x="11512" y="16468"/>
                    <a:pt x="11165" y="16143"/>
                    <a:pt x="11035" y="16004"/>
                  </a:cubicBezTo>
                  <a:cubicBezTo>
                    <a:pt x="10767" y="15718"/>
                    <a:pt x="10564" y="15373"/>
                    <a:pt x="10369" y="15036"/>
                  </a:cubicBezTo>
                  <a:cubicBezTo>
                    <a:pt x="10244" y="14818"/>
                    <a:pt x="10113" y="14605"/>
                    <a:pt x="9997" y="14384"/>
                  </a:cubicBezTo>
                  <a:cubicBezTo>
                    <a:pt x="9925" y="14250"/>
                    <a:pt x="9871" y="14109"/>
                    <a:pt x="9833" y="13961"/>
                  </a:cubicBezTo>
                  <a:cubicBezTo>
                    <a:pt x="9779" y="13737"/>
                    <a:pt x="9919" y="13719"/>
                    <a:pt x="10100" y="13689"/>
                  </a:cubicBezTo>
                  <a:cubicBezTo>
                    <a:pt x="10171" y="13677"/>
                    <a:pt x="10168" y="13581"/>
                    <a:pt x="10108" y="13555"/>
                  </a:cubicBezTo>
                  <a:cubicBezTo>
                    <a:pt x="10084" y="13546"/>
                    <a:pt x="10060" y="13539"/>
                    <a:pt x="10035" y="13534"/>
                  </a:cubicBezTo>
                  <a:close/>
                  <a:moveTo>
                    <a:pt x="7354" y="16871"/>
                  </a:moveTo>
                  <a:cubicBezTo>
                    <a:pt x="7366" y="16884"/>
                    <a:pt x="7383" y="16891"/>
                    <a:pt x="7401" y="16891"/>
                  </a:cubicBezTo>
                  <a:cubicBezTo>
                    <a:pt x="7775" y="16893"/>
                    <a:pt x="7406" y="17667"/>
                    <a:pt x="7319" y="17816"/>
                  </a:cubicBezTo>
                  <a:cubicBezTo>
                    <a:pt x="7180" y="18059"/>
                    <a:pt x="6872" y="18578"/>
                    <a:pt x="6530" y="18578"/>
                  </a:cubicBezTo>
                  <a:cubicBezTo>
                    <a:pt x="6516" y="18578"/>
                    <a:pt x="6502" y="18577"/>
                    <a:pt x="6487" y="18575"/>
                  </a:cubicBezTo>
                  <a:cubicBezTo>
                    <a:pt x="6020" y="18514"/>
                    <a:pt x="6465" y="17734"/>
                    <a:pt x="6594" y="17550"/>
                  </a:cubicBezTo>
                  <a:lnTo>
                    <a:pt x="6595" y="17550"/>
                  </a:lnTo>
                  <a:cubicBezTo>
                    <a:pt x="6779" y="17287"/>
                    <a:pt x="7037" y="16983"/>
                    <a:pt x="7354" y="16871"/>
                  </a:cubicBezTo>
                  <a:close/>
                  <a:moveTo>
                    <a:pt x="9709" y="16964"/>
                  </a:moveTo>
                  <a:cubicBezTo>
                    <a:pt x="10005" y="17124"/>
                    <a:pt x="10209" y="17467"/>
                    <a:pt x="10349" y="17755"/>
                  </a:cubicBezTo>
                  <a:cubicBezTo>
                    <a:pt x="10446" y="17956"/>
                    <a:pt x="10755" y="18786"/>
                    <a:pt x="10301" y="18786"/>
                  </a:cubicBezTo>
                  <a:cubicBezTo>
                    <a:pt x="10297" y="18786"/>
                    <a:pt x="10293" y="18786"/>
                    <a:pt x="10289" y="18786"/>
                  </a:cubicBezTo>
                  <a:lnTo>
                    <a:pt x="10289" y="18784"/>
                  </a:lnTo>
                  <a:cubicBezTo>
                    <a:pt x="9928" y="18772"/>
                    <a:pt x="9693" y="18175"/>
                    <a:pt x="9591" y="17903"/>
                  </a:cubicBezTo>
                  <a:cubicBezTo>
                    <a:pt x="9531" y="17746"/>
                    <a:pt x="9305" y="16973"/>
                    <a:pt x="9623" y="16973"/>
                  </a:cubicBezTo>
                  <a:cubicBezTo>
                    <a:pt x="9634" y="16973"/>
                    <a:pt x="9646" y="16974"/>
                    <a:pt x="9659" y="16976"/>
                  </a:cubicBezTo>
                  <a:cubicBezTo>
                    <a:pt x="9662" y="16977"/>
                    <a:pt x="9666" y="16977"/>
                    <a:pt x="9669" y="16977"/>
                  </a:cubicBezTo>
                  <a:cubicBezTo>
                    <a:pt x="9683" y="16977"/>
                    <a:pt x="9697" y="16973"/>
                    <a:pt x="9709" y="16964"/>
                  </a:cubicBezTo>
                  <a:close/>
                  <a:moveTo>
                    <a:pt x="7643" y="18562"/>
                  </a:moveTo>
                  <a:cubicBezTo>
                    <a:pt x="7684" y="18562"/>
                    <a:pt x="7722" y="18577"/>
                    <a:pt x="7755" y="18603"/>
                  </a:cubicBezTo>
                  <a:cubicBezTo>
                    <a:pt x="7744" y="18628"/>
                    <a:pt x="7769" y="18651"/>
                    <a:pt x="7792" y="18651"/>
                  </a:cubicBezTo>
                  <a:cubicBezTo>
                    <a:pt x="7795" y="18651"/>
                    <a:pt x="7798" y="18650"/>
                    <a:pt x="7801" y="18650"/>
                  </a:cubicBezTo>
                  <a:lnTo>
                    <a:pt x="7809" y="18662"/>
                  </a:lnTo>
                  <a:cubicBezTo>
                    <a:pt x="7797" y="18668"/>
                    <a:pt x="7787" y="18680"/>
                    <a:pt x="7785" y="18695"/>
                  </a:cubicBezTo>
                  <a:cubicBezTo>
                    <a:pt x="7757" y="18814"/>
                    <a:pt x="7766" y="18926"/>
                    <a:pt x="7658" y="19007"/>
                  </a:cubicBezTo>
                  <a:cubicBezTo>
                    <a:pt x="7625" y="19032"/>
                    <a:pt x="7579" y="19052"/>
                    <a:pt x="7537" y="19052"/>
                  </a:cubicBezTo>
                  <a:cubicBezTo>
                    <a:pt x="7502" y="19052"/>
                    <a:pt x="7470" y="19038"/>
                    <a:pt x="7450" y="18998"/>
                  </a:cubicBezTo>
                  <a:cubicBezTo>
                    <a:pt x="7450" y="18987"/>
                    <a:pt x="7446" y="18976"/>
                    <a:pt x="7438" y="18967"/>
                  </a:cubicBezTo>
                  <a:cubicBezTo>
                    <a:pt x="7397" y="18851"/>
                    <a:pt x="7413" y="18691"/>
                    <a:pt x="7511" y="18614"/>
                  </a:cubicBezTo>
                  <a:cubicBezTo>
                    <a:pt x="7557" y="18578"/>
                    <a:pt x="7601" y="18562"/>
                    <a:pt x="7643" y="18562"/>
                  </a:cubicBezTo>
                  <a:close/>
                  <a:moveTo>
                    <a:pt x="9125" y="18584"/>
                  </a:moveTo>
                  <a:cubicBezTo>
                    <a:pt x="9174" y="18584"/>
                    <a:pt x="9226" y="18606"/>
                    <a:pt x="9273" y="18658"/>
                  </a:cubicBezTo>
                  <a:cubicBezTo>
                    <a:pt x="9358" y="18751"/>
                    <a:pt x="9346" y="18912"/>
                    <a:pt x="9288" y="19020"/>
                  </a:cubicBezTo>
                  <a:cubicBezTo>
                    <a:pt x="9278" y="19027"/>
                    <a:pt x="9273" y="19036"/>
                    <a:pt x="9270" y="19047"/>
                  </a:cubicBezTo>
                  <a:cubicBezTo>
                    <a:pt x="9250" y="19077"/>
                    <a:pt x="9223" y="19089"/>
                    <a:pt x="9194" y="19089"/>
                  </a:cubicBezTo>
                  <a:cubicBezTo>
                    <a:pt x="9148" y="19089"/>
                    <a:pt x="9097" y="19057"/>
                    <a:pt x="9065" y="19023"/>
                  </a:cubicBezTo>
                  <a:cubicBezTo>
                    <a:pt x="8970" y="18924"/>
                    <a:pt x="8998" y="18815"/>
                    <a:pt x="8990" y="18695"/>
                  </a:cubicBezTo>
                  <a:cubicBezTo>
                    <a:pt x="8989" y="18680"/>
                    <a:pt x="8982" y="18667"/>
                    <a:pt x="8970" y="18658"/>
                  </a:cubicBezTo>
                  <a:cubicBezTo>
                    <a:pt x="8974" y="18654"/>
                    <a:pt x="8978" y="18651"/>
                    <a:pt x="8982" y="18647"/>
                  </a:cubicBezTo>
                  <a:cubicBezTo>
                    <a:pt x="8987" y="18649"/>
                    <a:pt x="8992" y="18651"/>
                    <a:pt x="8997" y="18651"/>
                  </a:cubicBezTo>
                  <a:cubicBezTo>
                    <a:pt x="9018" y="18651"/>
                    <a:pt x="9041" y="18633"/>
                    <a:pt x="9034" y="18608"/>
                  </a:cubicBezTo>
                  <a:cubicBezTo>
                    <a:pt x="9063" y="18592"/>
                    <a:pt x="9094" y="18584"/>
                    <a:pt x="9125" y="18584"/>
                  </a:cubicBezTo>
                  <a:close/>
                  <a:moveTo>
                    <a:pt x="9848" y="1"/>
                  </a:moveTo>
                  <a:cubicBezTo>
                    <a:pt x="9837" y="1"/>
                    <a:pt x="9827" y="6"/>
                    <a:pt x="9824" y="18"/>
                  </a:cubicBezTo>
                  <a:cubicBezTo>
                    <a:pt x="9587" y="965"/>
                    <a:pt x="9695" y="1958"/>
                    <a:pt x="9632" y="2925"/>
                  </a:cubicBezTo>
                  <a:cubicBezTo>
                    <a:pt x="9578" y="3754"/>
                    <a:pt x="9476" y="4578"/>
                    <a:pt x="9372" y="5402"/>
                  </a:cubicBezTo>
                  <a:cubicBezTo>
                    <a:pt x="9141" y="5255"/>
                    <a:pt x="8902" y="5127"/>
                    <a:pt x="8693" y="4944"/>
                  </a:cubicBezTo>
                  <a:cubicBezTo>
                    <a:pt x="8434" y="4720"/>
                    <a:pt x="8206" y="4464"/>
                    <a:pt x="7958" y="4228"/>
                  </a:cubicBezTo>
                  <a:cubicBezTo>
                    <a:pt x="7556" y="3844"/>
                    <a:pt x="7025" y="3475"/>
                    <a:pt x="6446" y="3475"/>
                  </a:cubicBezTo>
                  <a:cubicBezTo>
                    <a:pt x="6420" y="3475"/>
                    <a:pt x="6394" y="3476"/>
                    <a:pt x="6369" y="3477"/>
                  </a:cubicBezTo>
                  <a:cubicBezTo>
                    <a:pt x="6362" y="3479"/>
                    <a:pt x="6355" y="3480"/>
                    <a:pt x="6350" y="3483"/>
                  </a:cubicBezTo>
                  <a:cubicBezTo>
                    <a:pt x="6349" y="3483"/>
                    <a:pt x="6348" y="3483"/>
                    <a:pt x="6347" y="3483"/>
                  </a:cubicBezTo>
                  <a:cubicBezTo>
                    <a:pt x="6322" y="3483"/>
                    <a:pt x="6299" y="3501"/>
                    <a:pt x="6295" y="3527"/>
                  </a:cubicBezTo>
                  <a:cubicBezTo>
                    <a:pt x="6254" y="3775"/>
                    <a:pt x="6378" y="4027"/>
                    <a:pt x="6367" y="4275"/>
                  </a:cubicBezTo>
                  <a:cubicBezTo>
                    <a:pt x="6358" y="4527"/>
                    <a:pt x="6236" y="4627"/>
                    <a:pt x="6078" y="4627"/>
                  </a:cubicBezTo>
                  <a:cubicBezTo>
                    <a:pt x="5974" y="4627"/>
                    <a:pt x="5855" y="4585"/>
                    <a:pt x="5740" y="4514"/>
                  </a:cubicBezTo>
                  <a:cubicBezTo>
                    <a:pt x="5354" y="4275"/>
                    <a:pt x="5042" y="3891"/>
                    <a:pt x="4624" y="3707"/>
                  </a:cubicBezTo>
                  <a:cubicBezTo>
                    <a:pt x="4407" y="3611"/>
                    <a:pt x="4156" y="3562"/>
                    <a:pt x="3904" y="3562"/>
                  </a:cubicBezTo>
                  <a:cubicBezTo>
                    <a:pt x="3362" y="3562"/>
                    <a:pt x="2818" y="3792"/>
                    <a:pt x="2609" y="4286"/>
                  </a:cubicBezTo>
                  <a:lnTo>
                    <a:pt x="2549" y="4286"/>
                  </a:lnTo>
                  <a:cubicBezTo>
                    <a:pt x="2548" y="4286"/>
                    <a:pt x="2547" y="4285"/>
                    <a:pt x="2547" y="4285"/>
                  </a:cubicBezTo>
                  <a:cubicBezTo>
                    <a:pt x="2520" y="4285"/>
                    <a:pt x="2517" y="4328"/>
                    <a:pt x="2545" y="4331"/>
                  </a:cubicBezTo>
                  <a:cubicBezTo>
                    <a:pt x="2560" y="4332"/>
                    <a:pt x="2574" y="4335"/>
                    <a:pt x="2589" y="4338"/>
                  </a:cubicBezTo>
                  <a:cubicBezTo>
                    <a:pt x="2568" y="4398"/>
                    <a:pt x="2550" y="4462"/>
                    <a:pt x="2540" y="4526"/>
                  </a:cubicBezTo>
                  <a:cubicBezTo>
                    <a:pt x="2521" y="4544"/>
                    <a:pt x="2517" y="4572"/>
                    <a:pt x="2529" y="4596"/>
                  </a:cubicBezTo>
                  <a:cubicBezTo>
                    <a:pt x="2524" y="4632"/>
                    <a:pt x="2555" y="4655"/>
                    <a:pt x="2586" y="4655"/>
                  </a:cubicBezTo>
                  <a:cubicBezTo>
                    <a:pt x="2598" y="4655"/>
                    <a:pt x="2610" y="4651"/>
                    <a:pt x="2620" y="4643"/>
                  </a:cubicBezTo>
                  <a:cubicBezTo>
                    <a:pt x="2939" y="4688"/>
                    <a:pt x="4365" y="4744"/>
                    <a:pt x="4153" y="5148"/>
                  </a:cubicBezTo>
                  <a:cubicBezTo>
                    <a:pt x="4035" y="5376"/>
                    <a:pt x="3589" y="5425"/>
                    <a:pt x="3367" y="5463"/>
                  </a:cubicBezTo>
                  <a:cubicBezTo>
                    <a:pt x="3079" y="5514"/>
                    <a:pt x="2788" y="5543"/>
                    <a:pt x="2497" y="5577"/>
                  </a:cubicBezTo>
                  <a:cubicBezTo>
                    <a:pt x="1893" y="5646"/>
                    <a:pt x="1330" y="5890"/>
                    <a:pt x="977" y="6407"/>
                  </a:cubicBezTo>
                  <a:cubicBezTo>
                    <a:pt x="890" y="6537"/>
                    <a:pt x="814" y="6671"/>
                    <a:pt x="750" y="6811"/>
                  </a:cubicBezTo>
                  <a:lnTo>
                    <a:pt x="727" y="6819"/>
                  </a:lnTo>
                  <a:cubicBezTo>
                    <a:pt x="707" y="6826"/>
                    <a:pt x="710" y="6854"/>
                    <a:pt x="726" y="6863"/>
                  </a:cubicBezTo>
                  <a:cubicBezTo>
                    <a:pt x="642" y="7046"/>
                    <a:pt x="570" y="7233"/>
                    <a:pt x="493" y="7420"/>
                  </a:cubicBezTo>
                  <a:cubicBezTo>
                    <a:pt x="445" y="7533"/>
                    <a:pt x="389" y="7654"/>
                    <a:pt x="342" y="7781"/>
                  </a:cubicBezTo>
                  <a:cubicBezTo>
                    <a:pt x="311" y="7800"/>
                    <a:pt x="279" y="7818"/>
                    <a:pt x="249" y="7837"/>
                  </a:cubicBezTo>
                  <a:cubicBezTo>
                    <a:pt x="226" y="7851"/>
                    <a:pt x="235" y="7884"/>
                    <a:pt x="258" y="7884"/>
                  </a:cubicBezTo>
                  <a:cubicBezTo>
                    <a:pt x="261" y="7884"/>
                    <a:pt x="265" y="7883"/>
                    <a:pt x="269" y="7881"/>
                  </a:cubicBezTo>
                  <a:lnTo>
                    <a:pt x="314" y="7861"/>
                  </a:lnTo>
                  <a:lnTo>
                    <a:pt x="314" y="7861"/>
                  </a:lnTo>
                  <a:cubicBezTo>
                    <a:pt x="259" y="8033"/>
                    <a:pt x="233" y="8212"/>
                    <a:pt x="281" y="8381"/>
                  </a:cubicBezTo>
                  <a:cubicBezTo>
                    <a:pt x="270" y="8392"/>
                    <a:pt x="258" y="8401"/>
                    <a:pt x="247" y="8412"/>
                  </a:cubicBezTo>
                  <a:cubicBezTo>
                    <a:pt x="191" y="8468"/>
                    <a:pt x="240" y="8556"/>
                    <a:pt x="300" y="8556"/>
                  </a:cubicBezTo>
                  <a:cubicBezTo>
                    <a:pt x="316" y="8556"/>
                    <a:pt x="333" y="8549"/>
                    <a:pt x="349" y="8534"/>
                  </a:cubicBezTo>
                  <a:cubicBezTo>
                    <a:pt x="1048" y="7880"/>
                    <a:pt x="1929" y="7397"/>
                    <a:pt x="2820" y="7058"/>
                  </a:cubicBezTo>
                  <a:cubicBezTo>
                    <a:pt x="3359" y="6853"/>
                    <a:pt x="4032" y="6629"/>
                    <a:pt x="4668" y="6629"/>
                  </a:cubicBezTo>
                  <a:cubicBezTo>
                    <a:pt x="5023" y="6629"/>
                    <a:pt x="5367" y="6699"/>
                    <a:pt x="5668" y="6881"/>
                  </a:cubicBezTo>
                  <a:cubicBezTo>
                    <a:pt x="5279" y="7414"/>
                    <a:pt x="4378" y="7477"/>
                    <a:pt x="3797" y="7654"/>
                  </a:cubicBezTo>
                  <a:cubicBezTo>
                    <a:pt x="3020" y="7890"/>
                    <a:pt x="2238" y="8281"/>
                    <a:pt x="1576" y="8750"/>
                  </a:cubicBezTo>
                  <a:cubicBezTo>
                    <a:pt x="994" y="9164"/>
                    <a:pt x="298" y="9732"/>
                    <a:pt x="110" y="10460"/>
                  </a:cubicBezTo>
                  <a:cubicBezTo>
                    <a:pt x="1" y="10884"/>
                    <a:pt x="29" y="11312"/>
                    <a:pt x="103" y="11735"/>
                  </a:cubicBezTo>
                  <a:cubicBezTo>
                    <a:pt x="85" y="11751"/>
                    <a:pt x="65" y="11767"/>
                    <a:pt x="46" y="11782"/>
                  </a:cubicBezTo>
                  <a:cubicBezTo>
                    <a:pt x="33" y="11792"/>
                    <a:pt x="43" y="11811"/>
                    <a:pt x="56" y="11811"/>
                  </a:cubicBezTo>
                  <a:cubicBezTo>
                    <a:pt x="59" y="11811"/>
                    <a:pt x="61" y="11811"/>
                    <a:pt x="63" y="11810"/>
                  </a:cubicBezTo>
                  <a:cubicBezTo>
                    <a:pt x="81" y="11802"/>
                    <a:pt x="97" y="11791"/>
                    <a:pt x="113" y="11783"/>
                  </a:cubicBezTo>
                  <a:cubicBezTo>
                    <a:pt x="153" y="11994"/>
                    <a:pt x="202" y="12203"/>
                    <a:pt x="253" y="12410"/>
                  </a:cubicBezTo>
                  <a:cubicBezTo>
                    <a:pt x="262" y="12450"/>
                    <a:pt x="290" y="12466"/>
                    <a:pt x="319" y="12466"/>
                  </a:cubicBezTo>
                  <a:cubicBezTo>
                    <a:pt x="337" y="12466"/>
                    <a:pt x="355" y="12460"/>
                    <a:pt x="369" y="12450"/>
                  </a:cubicBezTo>
                  <a:cubicBezTo>
                    <a:pt x="377" y="12453"/>
                    <a:pt x="386" y="12455"/>
                    <a:pt x="395" y="12455"/>
                  </a:cubicBezTo>
                  <a:cubicBezTo>
                    <a:pt x="420" y="12455"/>
                    <a:pt x="444" y="12442"/>
                    <a:pt x="457" y="12421"/>
                  </a:cubicBezTo>
                  <a:cubicBezTo>
                    <a:pt x="587" y="12236"/>
                    <a:pt x="723" y="12058"/>
                    <a:pt x="885" y="11900"/>
                  </a:cubicBezTo>
                  <a:cubicBezTo>
                    <a:pt x="1430" y="11362"/>
                    <a:pt x="2057" y="10904"/>
                    <a:pt x="2626" y="10389"/>
                  </a:cubicBezTo>
                  <a:cubicBezTo>
                    <a:pt x="3144" y="9920"/>
                    <a:pt x="3777" y="9303"/>
                    <a:pt x="4498" y="9189"/>
                  </a:cubicBezTo>
                  <a:cubicBezTo>
                    <a:pt x="4542" y="9182"/>
                    <a:pt x="4625" y="9174"/>
                    <a:pt x="4719" y="9174"/>
                  </a:cubicBezTo>
                  <a:cubicBezTo>
                    <a:pt x="4947" y="9174"/>
                    <a:pt x="5240" y="9220"/>
                    <a:pt x="5203" y="9428"/>
                  </a:cubicBezTo>
                  <a:cubicBezTo>
                    <a:pt x="5167" y="9632"/>
                    <a:pt x="4983" y="9815"/>
                    <a:pt x="4840" y="9951"/>
                  </a:cubicBezTo>
                  <a:cubicBezTo>
                    <a:pt x="4534" y="10243"/>
                    <a:pt x="4179" y="10537"/>
                    <a:pt x="3804" y="10740"/>
                  </a:cubicBezTo>
                  <a:cubicBezTo>
                    <a:pt x="3005" y="11172"/>
                    <a:pt x="2289" y="11731"/>
                    <a:pt x="1597" y="12315"/>
                  </a:cubicBezTo>
                  <a:cubicBezTo>
                    <a:pt x="1150" y="12691"/>
                    <a:pt x="377" y="13182"/>
                    <a:pt x="357" y="13846"/>
                  </a:cubicBezTo>
                  <a:cubicBezTo>
                    <a:pt x="355" y="13898"/>
                    <a:pt x="357" y="13950"/>
                    <a:pt x="362" y="14003"/>
                  </a:cubicBezTo>
                  <a:cubicBezTo>
                    <a:pt x="357" y="14010"/>
                    <a:pt x="350" y="14018"/>
                    <a:pt x="343" y="14025"/>
                  </a:cubicBezTo>
                  <a:cubicBezTo>
                    <a:pt x="328" y="14045"/>
                    <a:pt x="346" y="14065"/>
                    <a:pt x="364" y="14065"/>
                  </a:cubicBezTo>
                  <a:cubicBezTo>
                    <a:pt x="365" y="14065"/>
                    <a:pt x="365" y="14065"/>
                    <a:pt x="366" y="14065"/>
                  </a:cubicBezTo>
                  <a:cubicBezTo>
                    <a:pt x="419" y="14526"/>
                    <a:pt x="665" y="14968"/>
                    <a:pt x="873" y="15373"/>
                  </a:cubicBezTo>
                  <a:cubicBezTo>
                    <a:pt x="886" y="15401"/>
                    <a:pt x="920" y="15474"/>
                    <a:pt x="962" y="15562"/>
                  </a:cubicBezTo>
                  <a:cubicBezTo>
                    <a:pt x="956" y="15569"/>
                    <a:pt x="949" y="15576"/>
                    <a:pt x="941" y="15582"/>
                  </a:cubicBezTo>
                  <a:cubicBezTo>
                    <a:pt x="920" y="15604"/>
                    <a:pt x="938" y="15637"/>
                    <a:pt x="961" y="15637"/>
                  </a:cubicBezTo>
                  <a:cubicBezTo>
                    <a:pt x="967" y="15637"/>
                    <a:pt x="973" y="15634"/>
                    <a:pt x="980" y="15629"/>
                  </a:cubicBezTo>
                  <a:lnTo>
                    <a:pt x="992" y="15618"/>
                  </a:lnTo>
                  <a:cubicBezTo>
                    <a:pt x="1099" y="15828"/>
                    <a:pt x="1257" y="16089"/>
                    <a:pt x="1393" y="16089"/>
                  </a:cubicBezTo>
                  <a:cubicBezTo>
                    <a:pt x="1416" y="16089"/>
                    <a:pt x="1438" y="16082"/>
                    <a:pt x="1460" y="16065"/>
                  </a:cubicBezTo>
                  <a:cubicBezTo>
                    <a:pt x="1465" y="16061"/>
                    <a:pt x="1468" y="16056"/>
                    <a:pt x="1469" y="16051"/>
                  </a:cubicBezTo>
                  <a:cubicBezTo>
                    <a:pt x="1481" y="16060"/>
                    <a:pt x="1495" y="16066"/>
                    <a:pt x="1509" y="16066"/>
                  </a:cubicBezTo>
                  <a:cubicBezTo>
                    <a:pt x="1529" y="16066"/>
                    <a:pt x="1547" y="16055"/>
                    <a:pt x="1554" y="16029"/>
                  </a:cubicBezTo>
                  <a:cubicBezTo>
                    <a:pt x="1690" y="15549"/>
                    <a:pt x="1958" y="15042"/>
                    <a:pt x="2317" y="14690"/>
                  </a:cubicBezTo>
                  <a:cubicBezTo>
                    <a:pt x="2517" y="14493"/>
                    <a:pt x="2892" y="14245"/>
                    <a:pt x="3224" y="14245"/>
                  </a:cubicBezTo>
                  <a:cubicBezTo>
                    <a:pt x="3384" y="14245"/>
                    <a:pt x="3535" y="14303"/>
                    <a:pt x="3651" y="14453"/>
                  </a:cubicBezTo>
                  <a:cubicBezTo>
                    <a:pt x="3887" y="14760"/>
                    <a:pt x="3736" y="15220"/>
                    <a:pt x="3588" y="15533"/>
                  </a:cubicBezTo>
                  <a:cubicBezTo>
                    <a:pt x="3373" y="15988"/>
                    <a:pt x="3033" y="16336"/>
                    <a:pt x="2680" y="16687"/>
                  </a:cubicBezTo>
                  <a:cubicBezTo>
                    <a:pt x="2376" y="16987"/>
                    <a:pt x="2085" y="17312"/>
                    <a:pt x="1813" y="17640"/>
                  </a:cubicBezTo>
                  <a:cubicBezTo>
                    <a:pt x="1646" y="17840"/>
                    <a:pt x="1333" y="18174"/>
                    <a:pt x="1380" y="18466"/>
                  </a:cubicBezTo>
                  <a:cubicBezTo>
                    <a:pt x="1436" y="18808"/>
                    <a:pt x="1784" y="19098"/>
                    <a:pt x="1984" y="19362"/>
                  </a:cubicBezTo>
                  <a:cubicBezTo>
                    <a:pt x="2058" y="19462"/>
                    <a:pt x="2136" y="19565"/>
                    <a:pt x="2213" y="19670"/>
                  </a:cubicBezTo>
                  <a:cubicBezTo>
                    <a:pt x="2208" y="19677"/>
                    <a:pt x="2202" y="19683"/>
                    <a:pt x="2196" y="19690"/>
                  </a:cubicBezTo>
                  <a:cubicBezTo>
                    <a:pt x="2178" y="19714"/>
                    <a:pt x="2200" y="19740"/>
                    <a:pt x="2224" y="19740"/>
                  </a:cubicBezTo>
                  <a:cubicBezTo>
                    <a:pt x="2233" y="19740"/>
                    <a:pt x="2242" y="19736"/>
                    <a:pt x="2249" y="19727"/>
                  </a:cubicBezTo>
                  <a:cubicBezTo>
                    <a:pt x="2249" y="19726"/>
                    <a:pt x="2250" y="19725"/>
                    <a:pt x="2252" y="19723"/>
                  </a:cubicBezTo>
                  <a:cubicBezTo>
                    <a:pt x="2336" y="19841"/>
                    <a:pt x="2420" y="19961"/>
                    <a:pt x="2498" y="20082"/>
                  </a:cubicBezTo>
                  <a:cubicBezTo>
                    <a:pt x="2493" y="20089"/>
                    <a:pt x="2488" y="20097"/>
                    <a:pt x="2482" y="20103"/>
                  </a:cubicBezTo>
                  <a:cubicBezTo>
                    <a:pt x="2467" y="20125"/>
                    <a:pt x="2485" y="20149"/>
                    <a:pt x="2506" y="20149"/>
                  </a:cubicBezTo>
                  <a:cubicBezTo>
                    <a:pt x="2513" y="20149"/>
                    <a:pt x="2519" y="20147"/>
                    <a:pt x="2525" y="20142"/>
                  </a:cubicBezTo>
                  <a:lnTo>
                    <a:pt x="2533" y="20134"/>
                  </a:lnTo>
                  <a:cubicBezTo>
                    <a:pt x="2651" y="20314"/>
                    <a:pt x="2755" y="20503"/>
                    <a:pt x="2843" y="20701"/>
                  </a:cubicBezTo>
                  <a:cubicBezTo>
                    <a:pt x="2851" y="20717"/>
                    <a:pt x="2864" y="20729"/>
                    <a:pt x="2880" y="20734"/>
                  </a:cubicBezTo>
                  <a:cubicBezTo>
                    <a:pt x="2880" y="20743"/>
                    <a:pt x="2877" y="20754"/>
                    <a:pt x="2877" y="20765"/>
                  </a:cubicBezTo>
                  <a:cubicBezTo>
                    <a:pt x="2877" y="20800"/>
                    <a:pt x="2906" y="20823"/>
                    <a:pt x="2934" y="20823"/>
                  </a:cubicBezTo>
                  <a:cubicBezTo>
                    <a:pt x="2952" y="20823"/>
                    <a:pt x="2969" y="20813"/>
                    <a:pt x="2977" y="20790"/>
                  </a:cubicBezTo>
                  <a:cubicBezTo>
                    <a:pt x="3107" y="20421"/>
                    <a:pt x="3347" y="20018"/>
                    <a:pt x="3555" y="19687"/>
                  </a:cubicBezTo>
                  <a:cubicBezTo>
                    <a:pt x="3769" y="19346"/>
                    <a:pt x="4037" y="18928"/>
                    <a:pt x="4416" y="18751"/>
                  </a:cubicBezTo>
                  <a:cubicBezTo>
                    <a:pt x="4513" y="18706"/>
                    <a:pt x="4619" y="18683"/>
                    <a:pt x="4721" y="18683"/>
                  </a:cubicBezTo>
                  <a:cubicBezTo>
                    <a:pt x="5014" y="18683"/>
                    <a:pt x="5281" y="18866"/>
                    <a:pt x="5228" y="19221"/>
                  </a:cubicBezTo>
                  <a:cubicBezTo>
                    <a:pt x="5176" y="19566"/>
                    <a:pt x="5006" y="19879"/>
                    <a:pt x="4858" y="20191"/>
                  </a:cubicBezTo>
                  <a:cubicBezTo>
                    <a:pt x="4552" y="20837"/>
                    <a:pt x="4220" y="21654"/>
                    <a:pt x="4216" y="22376"/>
                  </a:cubicBezTo>
                  <a:cubicBezTo>
                    <a:pt x="4215" y="22665"/>
                    <a:pt x="4269" y="22944"/>
                    <a:pt x="4512" y="23125"/>
                  </a:cubicBezTo>
                  <a:cubicBezTo>
                    <a:pt x="4922" y="23432"/>
                    <a:pt x="5396" y="23576"/>
                    <a:pt x="5750" y="23961"/>
                  </a:cubicBezTo>
                  <a:cubicBezTo>
                    <a:pt x="5760" y="23973"/>
                    <a:pt x="5774" y="23978"/>
                    <a:pt x="5788" y="23978"/>
                  </a:cubicBezTo>
                  <a:cubicBezTo>
                    <a:pt x="5809" y="23978"/>
                    <a:pt x="5830" y="23966"/>
                    <a:pt x="5839" y="23944"/>
                  </a:cubicBezTo>
                  <a:cubicBezTo>
                    <a:pt x="5870" y="23944"/>
                    <a:pt x="5895" y="23924"/>
                    <a:pt x="5900" y="23895"/>
                  </a:cubicBezTo>
                  <a:cubicBezTo>
                    <a:pt x="6080" y="23168"/>
                    <a:pt x="6165" y="22425"/>
                    <a:pt x="6390" y="21708"/>
                  </a:cubicBezTo>
                  <a:cubicBezTo>
                    <a:pt x="6523" y="21282"/>
                    <a:pt x="6671" y="20858"/>
                    <a:pt x="6849" y="20449"/>
                  </a:cubicBezTo>
                  <a:cubicBezTo>
                    <a:pt x="6942" y="20234"/>
                    <a:pt x="7039" y="20011"/>
                    <a:pt x="7181" y="19822"/>
                  </a:cubicBezTo>
                  <a:cubicBezTo>
                    <a:pt x="7218" y="19771"/>
                    <a:pt x="7298" y="19662"/>
                    <a:pt x="7346" y="19662"/>
                  </a:cubicBezTo>
                  <a:cubicBezTo>
                    <a:pt x="7367" y="19662"/>
                    <a:pt x="7382" y="19682"/>
                    <a:pt x="7386" y="19734"/>
                  </a:cubicBezTo>
                  <a:cubicBezTo>
                    <a:pt x="7413" y="20089"/>
                    <a:pt x="7294" y="20470"/>
                    <a:pt x="7209" y="20810"/>
                  </a:cubicBezTo>
                  <a:cubicBezTo>
                    <a:pt x="6998" y="21634"/>
                    <a:pt x="6730" y="22440"/>
                    <a:pt x="6485" y="23253"/>
                  </a:cubicBezTo>
                  <a:cubicBezTo>
                    <a:pt x="6413" y="23491"/>
                    <a:pt x="6278" y="23860"/>
                    <a:pt x="6477" y="24064"/>
                  </a:cubicBezTo>
                  <a:cubicBezTo>
                    <a:pt x="6625" y="24215"/>
                    <a:pt x="6854" y="24277"/>
                    <a:pt x="7022" y="24400"/>
                  </a:cubicBezTo>
                  <a:cubicBezTo>
                    <a:pt x="7333" y="24627"/>
                    <a:pt x="7655" y="24867"/>
                    <a:pt x="7861" y="25196"/>
                  </a:cubicBezTo>
                  <a:cubicBezTo>
                    <a:pt x="7869" y="25209"/>
                    <a:pt x="7881" y="25215"/>
                    <a:pt x="7893" y="25215"/>
                  </a:cubicBezTo>
                  <a:cubicBezTo>
                    <a:pt x="7915" y="25215"/>
                    <a:pt x="7936" y="25195"/>
                    <a:pt x="7924" y="25167"/>
                  </a:cubicBezTo>
                  <a:cubicBezTo>
                    <a:pt x="7912" y="25139"/>
                    <a:pt x="7897" y="25112"/>
                    <a:pt x="7882" y="25086"/>
                  </a:cubicBezTo>
                  <a:cubicBezTo>
                    <a:pt x="8138" y="24802"/>
                    <a:pt x="8488" y="24619"/>
                    <a:pt x="8824" y="24450"/>
                  </a:cubicBezTo>
                  <a:cubicBezTo>
                    <a:pt x="9012" y="24355"/>
                    <a:pt x="9248" y="24330"/>
                    <a:pt x="9417" y="24204"/>
                  </a:cubicBezTo>
                  <a:cubicBezTo>
                    <a:pt x="9647" y="24035"/>
                    <a:pt x="9573" y="23648"/>
                    <a:pt x="9540" y="23404"/>
                  </a:cubicBezTo>
                  <a:cubicBezTo>
                    <a:pt x="9428" y="22560"/>
                    <a:pt x="9293" y="21722"/>
                    <a:pt x="9218" y="20874"/>
                  </a:cubicBezTo>
                  <a:cubicBezTo>
                    <a:pt x="9188" y="20526"/>
                    <a:pt x="9132" y="20130"/>
                    <a:pt x="9216" y="19785"/>
                  </a:cubicBezTo>
                  <a:cubicBezTo>
                    <a:pt x="9227" y="19738"/>
                    <a:pt x="9243" y="19719"/>
                    <a:pt x="9262" y="19719"/>
                  </a:cubicBezTo>
                  <a:cubicBezTo>
                    <a:pt x="9311" y="19719"/>
                    <a:pt x="9375" y="19846"/>
                    <a:pt x="9405" y="19905"/>
                  </a:cubicBezTo>
                  <a:cubicBezTo>
                    <a:pt x="9513" y="20113"/>
                    <a:pt x="9574" y="20349"/>
                    <a:pt x="9632" y="20577"/>
                  </a:cubicBezTo>
                  <a:cubicBezTo>
                    <a:pt x="9741" y="21009"/>
                    <a:pt x="9819" y="21450"/>
                    <a:pt x="9881" y="21892"/>
                  </a:cubicBezTo>
                  <a:cubicBezTo>
                    <a:pt x="9989" y="22636"/>
                    <a:pt x="9953" y="23384"/>
                    <a:pt x="10015" y="24129"/>
                  </a:cubicBezTo>
                  <a:cubicBezTo>
                    <a:pt x="10016" y="24159"/>
                    <a:pt x="10037" y="24184"/>
                    <a:pt x="10067" y="24188"/>
                  </a:cubicBezTo>
                  <a:cubicBezTo>
                    <a:pt x="10073" y="24215"/>
                    <a:pt x="10096" y="24231"/>
                    <a:pt x="10121" y="24231"/>
                  </a:cubicBezTo>
                  <a:cubicBezTo>
                    <a:pt x="10132" y="24231"/>
                    <a:pt x="10143" y="24227"/>
                    <a:pt x="10153" y="24220"/>
                  </a:cubicBezTo>
                  <a:cubicBezTo>
                    <a:pt x="10564" y="23895"/>
                    <a:pt x="11055" y="23829"/>
                    <a:pt x="11508" y="23593"/>
                  </a:cubicBezTo>
                  <a:cubicBezTo>
                    <a:pt x="11778" y="23453"/>
                    <a:pt x="11876" y="23187"/>
                    <a:pt x="11922" y="22901"/>
                  </a:cubicBezTo>
                  <a:cubicBezTo>
                    <a:pt x="12034" y="22188"/>
                    <a:pt x="11838" y="21328"/>
                    <a:pt x="11639" y="20642"/>
                  </a:cubicBezTo>
                  <a:cubicBezTo>
                    <a:pt x="11543" y="20310"/>
                    <a:pt x="11426" y="19973"/>
                    <a:pt x="11430" y="19623"/>
                  </a:cubicBezTo>
                  <a:cubicBezTo>
                    <a:pt x="11434" y="19310"/>
                    <a:pt x="11658" y="19166"/>
                    <a:pt x="11908" y="19166"/>
                  </a:cubicBezTo>
                  <a:cubicBezTo>
                    <a:pt x="12044" y="19166"/>
                    <a:pt x="12187" y="19208"/>
                    <a:pt x="12306" y="19290"/>
                  </a:cubicBezTo>
                  <a:cubicBezTo>
                    <a:pt x="12651" y="19527"/>
                    <a:pt x="12848" y="19982"/>
                    <a:pt x="13006" y="20354"/>
                  </a:cubicBezTo>
                  <a:cubicBezTo>
                    <a:pt x="13159" y="20714"/>
                    <a:pt x="13330" y="21150"/>
                    <a:pt x="13398" y="21536"/>
                  </a:cubicBezTo>
                  <a:cubicBezTo>
                    <a:pt x="13403" y="21563"/>
                    <a:pt x="13423" y="21575"/>
                    <a:pt x="13444" y="21575"/>
                  </a:cubicBezTo>
                  <a:cubicBezTo>
                    <a:pt x="13469" y="21575"/>
                    <a:pt x="13496" y="21558"/>
                    <a:pt x="13501" y="21529"/>
                  </a:cubicBezTo>
                  <a:cubicBezTo>
                    <a:pt x="13502" y="21518"/>
                    <a:pt x="13502" y="21508"/>
                    <a:pt x="13503" y="21497"/>
                  </a:cubicBezTo>
                  <a:cubicBezTo>
                    <a:pt x="13519" y="21494"/>
                    <a:pt x="13535" y="21485"/>
                    <a:pt x="13545" y="21470"/>
                  </a:cubicBezTo>
                  <a:cubicBezTo>
                    <a:pt x="13663" y="21290"/>
                    <a:pt x="13795" y="21120"/>
                    <a:pt x="13942" y="20961"/>
                  </a:cubicBezTo>
                  <a:cubicBezTo>
                    <a:pt x="13943" y="20964"/>
                    <a:pt x="13946" y="20968"/>
                    <a:pt x="13949" y="20970"/>
                  </a:cubicBezTo>
                  <a:cubicBezTo>
                    <a:pt x="13954" y="20978"/>
                    <a:pt x="13961" y="20981"/>
                    <a:pt x="13969" y="20981"/>
                  </a:cubicBezTo>
                  <a:cubicBezTo>
                    <a:pt x="13988" y="20981"/>
                    <a:pt x="14007" y="20959"/>
                    <a:pt x="13997" y="20938"/>
                  </a:cubicBezTo>
                  <a:cubicBezTo>
                    <a:pt x="13993" y="20930"/>
                    <a:pt x="13989" y="20922"/>
                    <a:pt x="13983" y="20914"/>
                  </a:cubicBezTo>
                  <a:cubicBezTo>
                    <a:pt x="14082" y="20807"/>
                    <a:pt x="14183" y="20702"/>
                    <a:pt x="14286" y="20601"/>
                  </a:cubicBezTo>
                  <a:cubicBezTo>
                    <a:pt x="14286" y="20602"/>
                    <a:pt x="14287" y="20603"/>
                    <a:pt x="14287" y="20605"/>
                  </a:cubicBezTo>
                  <a:cubicBezTo>
                    <a:pt x="14294" y="20617"/>
                    <a:pt x="14305" y="20622"/>
                    <a:pt x="14316" y="20622"/>
                  </a:cubicBezTo>
                  <a:cubicBezTo>
                    <a:pt x="14337" y="20622"/>
                    <a:pt x="14358" y="20601"/>
                    <a:pt x="14345" y="20577"/>
                  </a:cubicBezTo>
                  <a:lnTo>
                    <a:pt x="14333" y="20554"/>
                  </a:lnTo>
                  <a:cubicBezTo>
                    <a:pt x="14426" y="20462"/>
                    <a:pt x="14519" y="20373"/>
                    <a:pt x="14609" y="20287"/>
                  </a:cubicBezTo>
                  <a:cubicBezTo>
                    <a:pt x="14849" y="20058"/>
                    <a:pt x="15238" y="19829"/>
                    <a:pt x="15349" y="19499"/>
                  </a:cubicBezTo>
                  <a:cubicBezTo>
                    <a:pt x="15442" y="19219"/>
                    <a:pt x="15186" y="18839"/>
                    <a:pt x="15054" y="18615"/>
                  </a:cubicBezTo>
                  <a:cubicBezTo>
                    <a:pt x="14838" y="18247"/>
                    <a:pt x="14603" y="17880"/>
                    <a:pt x="14353" y="17535"/>
                  </a:cubicBezTo>
                  <a:cubicBezTo>
                    <a:pt x="14058" y="17131"/>
                    <a:pt x="13779" y="16733"/>
                    <a:pt x="13641" y="16251"/>
                  </a:cubicBezTo>
                  <a:cubicBezTo>
                    <a:pt x="13545" y="15917"/>
                    <a:pt x="13470" y="15440"/>
                    <a:pt x="13753" y="15176"/>
                  </a:cubicBezTo>
                  <a:cubicBezTo>
                    <a:pt x="13862" y="15072"/>
                    <a:pt x="13985" y="15030"/>
                    <a:pt x="14110" y="15030"/>
                  </a:cubicBezTo>
                  <a:cubicBezTo>
                    <a:pt x="14467" y="15030"/>
                    <a:pt x="14848" y="15373"/>
                    <a:pt x="15030" y="15622"/>
                  </a:cubicBezTo>
                  <a:cubicBezTo>
                    <a:pt x="15328" y="16028"/>
                    <a:pt x="15510" y="16572"/>
                    <a:pt x="15568" y="17067"/>
                  </a:cubicBezTo>
                  <a:cubicBezTo>
                    <a:pt x="15571" y="17098"/>
                    <a:pt x="15593" y="17111"/>
                    <a:pt x="15616" y="17111"/>
                  </a:cubicBezTo>
                  <a:cubicBezTo>
                    <a:pt x="15627" y="17111"/>
                    <a:pt x="15639" y="17108"/>
                    <a:pt x="15649" y="17103"/>
                  </a:cubicBezTo>
                  <a:cubicBezTo>
                    <a:pt x="15649" y="17108"/>
                    <a:pt x="15652" y="17113"/>
                    <a:pt x="15656" y="17119"/>
                  </a:cubicBezTo>
                  <a:cubicBezTo>
                    <a:pt x="15679" y="17143"/>
                    <a:pt x="15706" y="17154"/>
                    <a:pt x="15735" y="17154"/>
                  </a:cubicBezTo>
                  <a:cubicBezTo>
                    <a:pt x="15869" y="17154"/>
                    <a:pt x="16056" y="16933"/>
                    <a:pt x="16189" y="16752"/>
                  </a:cubicBezTo>
                  <a:lnTo>
                    <a:pt x="16200" y="16765"/>
                  </a:lnTo>
                  <a:cubicBezTo>
                    <a:pt x="16206" y="16773"/>
                    <a:pt x="16213" y="16776"/>
                    <a:pt x="16220" y="16776"/>
                  </a:cubicBezTo>
                  <a:cubicBezTo>
                    <a:pt x="16241" y="16776"/>
                    <a:pt x="16261" y="16748"/>
                    <a:pt x="16245" y="16725"/>
                  </a:cubicBezTo>
                  <a:cubicBezTo>
                    <a:pt x="16238" y="16717"/>
                    <a:pt x="16233" y="16709"/>
                    <a:pt x="16226" y="16701"/>
                  </a:cubicBezTo>
                  <a:cubicBezTo>
                    <a:pt x="16284" y="16621"/>
                    <a:pt x="16326" y="16555"/>
                    <a:pt x="16346" y="16529"/>
                  </a:cubicBezTo>
                  <a:cubicBezTo>
                    <a:pt x="16616" y="16161"/>
                    <a:pt x="16931" y="15767"/>
                    <a:pt x="17056" y="15318"/>
                  </a:cubicBezTo>
                  <a:cubicBezTo>
                    <a:pt x="17058" y="15319"/>
                    <a:pt x="17060" y="15319"/>
                    <a:pt x="17062" y="15319"/>
                  </a:cubicBezTo>
                  <a:cubicBezTo>
                    <a:pt x="17080" y="15319"/>
                    <a:pt x="17096" y="15304"/>
                    <a:pt x="17085" y="15284"/>
                  </a:cubicBezTo>
                  <a:cubicBezTo>
                    <a:pt x="17080" y="15276"/>
                    <a:pt x="17075" y="15268"/>
                    <a:pt x="17071" y="15258"/>
                  </a:cubicBezTo>
                  <a:cubicBezTo>
                    <a:pt x="17083" y="15208"/>
                    <a:pt x="17093" y="15157"/>
                    <a:pt x="17101" y="15105"/>
                  </a:cubicBezTo>
                  <a:cubicBezTo>
                    <a:pt x="17188" y="14445"/>
                    <a:pt x="16504" y="13838"/>
                    <a:pt x="16124" y="13394"/>
                  </a:cubicBezTo>
                  <a:cubicBezTo>
                    <a:pt x="15534" y="12707"/>
                    <a:pt x="14917" y="12039"/>
                    <a:pt x="14198" y="11484"/>
                  </a:cubicBezTo>
                  <a:cubicBezTo>
                    <a:pt x="13861" y="11226"/>
                    <a:pt x="13558" y="10878"/>
                    <a:pt x="13302" y="10540"/>
                  </a:cubicBezTo>
                  <a:cubicBezTo>
                    <a:pt x="13183" y="10381"/>
                    <a:pt x="13030" y="10172"/>
                    <a:pt x="13028" y="9965"/>
                  </a:cubicBezTo>
                  <a:cubicBezTo>
                    <a:pt x="13027" y="9817"/>
                    <a:pt x="13171" y="9773"/>
                    <a:pt x="13335" y="9773"/>
                  </a:cubicBezTo>
                  <a:cubicBezTo>
                    <a:pt x="13502" y="9773"/>
                    <a:pt x="13689" y="9818"/>
                    <a:pt x="13762" y="9843"/>
                  </a:cubicBezTo>
                  <a:cubicBezTo>
                    <a:pt x="14454" y="10069"/>
                    <a:pt x="14981" y="10782"/>
                    <a:pt x="15417" y="11327"/>
                  </a:cubicBezTo>
                  <a:cubicBezTo>
                    <a:pt x="15896" y="11927"/>
                    <a:pt x="16440" y="12479"/>
                    <a:pt x="16892" y="13098"/>
                  </a:cubicBezTo>
                  <a:cubicBezTo>
                    <a:pt x="17025" y="13281"/>
                    <a:pt x="17131" y="13479"/>
                    <a:pt x="17231" y="13681"/>
                  </a:cubicBezTo>
                  <a:cubicBezTo>
                    <a:pt x="17242" y="13709"/>
                    <a:pt x="17268" y="13727"/>
                    <a:pt x="17298" y="13727"/>
                  </a:cubicBezTo>
                  <a:cubicBezTo>
                    <a:pt x="17303" y="13727"/>
                    <a:pt x="17309" y="13726"/>
                    <a:pt x="17315" y="13725"/>
                  </a:cubicBezTo>
                  <a:cubicBezTo>
                    <a:pt x="17329" y="13740"/>
                    <a:pt x="17350" y="13749"/>
                    <a:pt x="17371" y="13749"/>
                  </a:cubicBezTo>
                  <a:cubicBezTo>
                    <a:pt x="17396" y="13749"/>
                    <a:pt x="17421" y="13736"/>
                    <a:pt x="17435" y="13703"/>
                  </a:cubicBezTo>
                  <a:cubicBezTo>
                    <a:pt x="17519" y="13507"/>
                    <a:pt x="17601" y="13309"/>
                    <a:pt x="17673" y="13107"/>
                  </a:cubicBezTo>
                  <a:cubicBezTo>
                    <a:pt x="17688" y="13118"/>
                    <a:pt x="17703" y="13130"/>
                    <a:pt x="17717" y="13141"/>
                  </a:cubicBezTo>
                  <a:cubicBezTo>
                    <a:pt x="17721" y="13143"/>
                    <a:pt x="17724" y="13144"/>
                    <a:pt x="17727" y="13144"/>
                  </a:cubicBezTo>
                  <a:cubicBezTo>
                    <a:pt x="17740" y="13144"/>
                    <a:pt x="17750" y="13128"/>
                    <a:pt x="17740" y="13117"/>
                  </a:cubicBezTo>
                  <a:cubicBezTo>
                    <a:pt x="17723" y="13098"/>
                    <a:pt x="17707" y="13079"/>
                    <a:pt x="17689" y="13061"/>
                  </a:cubicBezTo>
                  <a:cubicBezTo>
                    <a:pt x="17832" y="12655"/>
                    <a:pt x="17928" y="12238"/>
                    <a:pt x="17888" y="11802"/>
                  </a:cubicBezTo>
                  <a:cubicBezTo>
                    <a:pt x="17820" y="11054"/>
                    <a:pt x="17225" y="10380"/>
                    <a:pt x="16716" y="9879"/>
                  </a:cubicBezTo>
                  <a:cubicBezTo>
                    <a:pt x="16138" y="9308"/>
                    <a:pt x="15430" y="8797"/>
                    <a:pt x="14701" y="8440"/>
                  </a:cubicBezTo>
                  <a:cubicBezTo>
                    <a:pt x="14155" y="8172"/>
                    <a:pt x="13277" y="7964"/>
                    <a:pt x="12978" y="7376"/>
                  </a:cubicBezTo>
                  <a:cubicBezTo>
                    <a:pt x="13187" y="7292"/>
                    <a:pt x="13406" y="7256"/>
                    <a:pt x="13628" y="7256"/>
                  </a:cubicBezTo>
                  <a:cubicBezTo>
                    <a:pt x="14375" y="7256"/>
                    <a:pt x="15162" y="7660"/>
                    <a:pt x="15761" y="8008"/>
                  </a:cubicBezTo>
                  <a:cubicBezTo>
                    <a:pt x="16585" y="8485"/>
                    <a:pt x="17379" y="9104"/>
                    <a:pt x="17961" y="9863"/>
                  </a:cubicBezTo>
                  <a:cubicBezTo>
                    <a:pt x="17978" y="9884"/>
                    <a:pt x="17998" y="9893"/>
                    <a:pt x="18017" y="9893"/>
                  </a:cubicBezTo>
                  <a:cubicBezTo>
                    <a:pt x="18074" y="9893"/>
                    <a:pt x="18126" y="9819"/>
                    <a:pt x="18083" y="9759"/>
                  </a:cubicBezTo>
                  <a:lnTo>
                    <a:pt x="18055" y="9723"/>
                  </a:lnTo>
                  <a:cubicBezTo>
                    <a:pt x="18129" y="9563"/>
                    <a:pt x="18131" y="9383"/>
                    <a:pt x="18104" y="9203"/>
                  </a:cubicBezTo>
                  <a:lnTo>
                    <a:pt x="18104" y="9203"/>
                  </a:lnTo>
                  <a:cubicBezTo>
                    <a:pt x="18119" y="9212"/>
                    <a:pt x="18132" y="9221"/>
                    <a:pt x="18147" y="9231"/>
                  </a:cubicBezTo>
                  <a:cubicBezTo>
                    <a:pt x="18152" y="9234"/>
                    <a:pt x="18156" y="9235"/>
                    <a:pt x="18161" y="9235"/>
                  </a:cubicBezTo>
                  <a:cubicBezTo>
                    <a:pt x="18181" y="9235"/>
                    <a:pt x="18193" y="9207"/>
                    <a:pt x="18175" y="9191"/>
                  </a:cubicBezTo>
                  <a:cubicBezTo>
                    <a:pt x="18147" y="9167"/>
                    <a:pt x="18119" y="9144"/>
                    <a:pt x="18091" y="9120"/>
                  </a:cubicBezTo>
                  <a:cubicBezTo>
                    <a:pt x="18065" y="8988"/>
                    <a:pt x="18031" y="8858"/>
                    <a:pt x="18001" y="8740"/>
                  </a:cubicBezTo>
                  <a:cubicBezTo>
                    <a:pt x="17955" y="8541"/>
                    <a:pt x="17913" y="8346"/>
                    <a:pt x="17860" y="8153"/>
                  </a:cubicBezTo>
                  <a:cubicBezTo>
                    <a:pt x="17877" y="8146"/>
                    <a:pt x="17885" y="8120"/>
                    <a:pt x="17865" y="8109"/>
                  </a:cubicBezTo>
                  <a:cubicBezTo>
                    <a:pt x="17859" y="8105"/>
                    <a:pt x="17852" y="8101"/>
                    <a:pt x="17844" y="8097"/>
                  </a:cubicBezTo>
                  <a:cubicBezTo>
                    <a:pt x="17803" y="7949"/>
                    <a:pt x="17749" y="7804"/>
                    <a:pt x="17687" y="7662"/>
                  </a:cubicBezTo>
                  <a:cubicBezTo>
                    <a:pt x="17420" y="7094"/>
                    <a:pt x="16903" y="6762"/>
                    <a:pt x="16320" y="6598"/>
                  </a:cubicBezTo>
                  <a:cubicBezTo>
                    <a:pt x="16037" y="6518"/>
                    <a:pt x="15756" y="6441"/>
                    <a:pt x="15480" y="6346"/>
                  </a:cubicBezTo>
                  <a:cubicBezTo>
                    <a:pt x="15266" y="6273"/>
                    <a:pt x="14834" y="6153"/>
                    <a:pt x="14753" y="5909"/>
                  </a:cubicBezTo>
                  <a:cubicBezTo>
                    <a:pt x="14674" y="5671"/>
                    <a:pt x="15064" y="5616"/>
                    <a:pt x="15486" y="5616"/>
                  </a:cubicBezTo>
                  <a:cubicBezTo>
                    <a:pt x="15834" y="5616"/>
                    <a:pt x="16204" y="5654"/>
                    <a:pt x="16349" y="5657"/>
                  </a:cubicBezTo>
                  <a:cubicBezTo>
                    <a:pt x="16359" y="5669"/>
                    <a:pt x="16375" y="5675"/>
                    <a:pt x="16391" y="5675"/>
                  </a:cubicBezTo>
                  <a:cubicBezTo>
                    <a:pt x="16418" y="5675"/>
                    <a:pt x="16445" y="5657"/>
                    <a:pt x="16446" y="5625"/>
                  </a:cubicBezTo>
                  <a:cubicBezTo>
                    <a:pt x="16461" y="5603"/>
                    <a:pt x="16461" y="5575"/>
                    <a:pt x="16446" y="5554"/>
                  </a:cubicBezTo>
                  <a:cubicBezTo>
                    <a:pt x="16446" y="5489"/>
                    <a:pt x="16440" y="5423"/>
                    <a:pt x="16429" y="5359"/>
                  </a:cubicBezTo>
                  <a:lnTo>
                    <a:pt x="16473" y="5359"/>
                  </a:lnTo>
                  <a:cubicBezTo>
                    <a:pt x="16474" y="5359"/>
                    <a:pt x="16474" y="5359"/>
                    <a:pt x="16474" y="5359"/>
                  </a:cubicBezTo>
                  <a:cubicBezTo>
                    <a:pt x="16501" y="5359"/>
                    <a:pt x="16505" y="5318"/>
                    <a:pt x="16476" y="5315"/>
                  </a:cubicBezTo>
                  <a:cubicBezTo>
                    <a:pt x="16456" y="5311"/>
                    <a:pt x="16437" y="5310"/>
                    <a:pt x="16417" y="5307"/>
                  </a:cubicBezTo>
                  <a:cubicBezTo>
                    <a:pt x="16268" y="4687"/>
                    <a:pt x="15588" y="4358"/>
                    <a:pt x="14949" y="4358"/>
                  </a:cubicBezTo>
                  <a:cubicBezTo>
                    <a:pt x="14802" y="4358"/>
                    <a:pt x="14658" y="4376"/>
                    <a:pt x="14522" y="4411"/>
                  </a:cubicBezTo>
                  <a:cubicBezTo>
                    <a:pt x="14079" y="4526"/>
                    <a:pt x="13709" y="4854"/>
                    <a:pt x="13289" y="5027"/>
                  </a:cubicBezTo>
                  <a:cubicBezTo>
                    <a:pt x="13191" y="5067"/>
                    <a:pt x="13094" y="5090"/>
                    <a:pt x="13007" y="5090"/>
                  </a:cubicBezTo>
                  <a:cubicBezTo>
                    <a:pt x="12814" y="5090"/>
                    <a:pt x="12674" y="4976"/>
                    <a:pt x="12708" y="4691"/>
                  </a:cubicBezTo>
                  <a:cubicBezTo>
                    <a:pt x="12739" y="4444"/>
                    <a:pt x="12902" y="4216"/>
                    <a:pt x="12899" y="3964"/>
                  </a:cubicBezTo>
                  <a:cubicBezTo>
                    <a:pt x="12900" y="3935"/>
                    <a:pt x="12878" y="3911"/>
                    <a:pt x="12848" y="3910"/>
                  </a:cubicBezTo>
                  <a:cubicBezTo>
                    <a:pt x="12844" y="3907"/>
                    <a:pt x="12840" y="3906"/>
                    <a:pt x="12835" y="3904"/>
                  </a:cubicBezTo>
                  <a:cubicBezTo>
                    <a:pt x="12733" y="3881"/>
                    <a:pt x="12631" y="3871"/>
                    <a:pt x="12529" y="3871"/>
                  </a:cubicBezTo>
                  <a:cubicBezTo>
                    <a:pt x="12034" y="3871"/>
                    <a:pt x="11544" y="4116"/>
                    <a:pt x="11147" y="4388"/>
                  </a:cubicBezTo>
                  <a:cubicBezTo>
                    <a:pt x="10864" y="4582"/>
                    <a:pt x="10596" y="4799"/>
                    <a:pt x="10305" y="4979"/>
                  </a:cubicBezTo>
                  <a:cubicBezTo>
                    <a:pt x="10076" y="5122"/>
                    <a:pt x="9828" y="5208"/>
                    <a:pt x="9582" y="5312"/>
                  </a:cubicBezTo>
                  <a:cubicBezTo>
                    <a:pt x="9675" y="4564"/>
                    <a:pt x="9763" y="3816"/>
                    <a:pt x="9807" y="3064"/>
                  </a:cubicBezTo>
                  <a:cubicBezTo>
                    <a:pt x="9867" y="2053"/>
                    <a:pt x="9771" y="1038"/>
                    <a:pt x="9877" y="30"/>
                  </a:cubicBezTo>
                  <a:cubicBezTo>
                    <a:pt x="9880" y="12"/>
                    <a:pt x="9863" y="1"/>
                    <a:pt x="9848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6"/>
            <p:cNvSpPr/>
            <p:nvPr/>
          </p:nvSpPr>
          <p:spPr>
            <a:xfrm>
              <a:off x="5740575" y="2328075"/>
              <a:ext cx="3926115" cy="2738513"/>
            </a:xfrm>
            <a:custGeom>
              <a:avLst/>
              <a:gdLst/>
              <a:ahLst/>
              <a:cxnLst/>
              <a:rect l="l" t="t" r="r" b="b"/>
              <a:pathLst>
                <a:path w="28216" h="19681" extrusionOk="0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6"/>
            <p:cNvSpPr/>
            <p:nvPr/>
          </p:nvSpPr>
          <p:spPr>
            <a:xfrm rot="5820856">
              <a:off x="-522967" y="2917905"/>
              <a:ext cx="3521780" cy="1958861"/>
            </a:xfrm>
            <a:custGeom>
              <a:avLst/>
              <a:gdLst/>
              <a:ahLst/>
              <a:cxnLst/>
              <a:rect l="l" t="t" r="r" b="b"/>
              <a:pathLst>
                <a:path w="34627" h="19260" extrusionOk="0">
                  <a:moveTo>
                    <a:pt x="18210" y="1"/>
                  </a:moveTo>
                  <a:cubicBezTo>
                    <a:pt x="18187" y="1"/>
                    <a:pt x="18170" y="33"/>
                    <a:pt x="18187" y="53"/>
                  </a:cubicBezTo>
                  <a:cubicBezTo>
                    <a:pt x="18764" y="728"/>
                    <a:pt x="19213" y="1499"/>
                    <a:pt x="19792" y="2168"/>
                  </a:cubicBezTo>
                  <a:cubicBezTo>
                    <a:pt x="20391" y="2862"/>
                    <a:pt x="21063" y="3489"/>
                    <a:pt x="21796" y="4038"/>
                  </a:cubicBezTo>
                  <a:cubicBezTo>
                    <a:pt x="23220" y="5101"/>
                    <a:pt x="24941" y="5537"/>
                    <a:pt x="26500" y="6353"/>
                  </a:cubicBezTo>
                  <a:cubicBezTo>
                    <a:pt x="25330" y="6639"/>
                    <a:pt x="24158" y="6909"/>
                    <a:pt x="22984" y="7176"/>
                  </a:cubicBezTo>
                  <a:cubicBezTo>
                    <a:pt x="22983" y="7176"/>
                    <a:pt x="22982" y="7173"/>
                    <a:pt x="22980" y="7173"/>
                  </a:cubicBezTo>
                  <a:lnTo>
                    <a:pt x="22928" y="7168"/>
                  </a:lnTo>
                  <a:lnTo>
                    <a:pt x="22928" y="7163"/>
                  </a:lnTo>
                  <a:cubicBezTo>
                    <a:pt x="22029" y="5813"/>
                    <a:pt x="20756" y="4886"/>
                    <a:pt x="19397" y="4033"/>
                  </a:cubicBezTo>
                  <a:cubicBezTo>
                    <a:pt x="18714" y="3602"/>
                    <a:pt x="18007" y="3210"/>
                    <a:pt x="17281" y="2858"/>
                  </a:cubicBezTo>
                  <a:cubicBezTo>
                    <a:pt x="16583" y="2522"/>
                    <a:pt x="15836" y="2335"/>
                    <a:pt x="15116" y="2066"/>
                  </a:cubicBezTo>
                  <a:cubicBezTo>
                    <a:pt x="15101" y="2058"/>
                    <a:pt x="15087" y="2054"/>
                    <a:pt x="15072" y="2047"/>
                  </a:cubicBezTo>
                  <a:cubicBezTo>
                    <a:pt x="15040" y="2015"/>
                    <a:pt x="15007" y="1986"/>
                    <a:pt x="14976" y="1954"/>
                  </a:cubicBezTo>
                  <a:cubicBezTo>
                    <a:pt x="14972" y="1949"/>
                    <a:pt x="14967" y="1947"/>
                    <a:pt x="14962" y="1947"/>
                  </a:cubicBezTo>
                  <a:cubicBezTo>
                    <a:pt x="14946" y="1947"/>
                    <a:pt x="14930" y="1969"/>
                    <a:pt x="14943" y="1984"/>
                  </a:cubicBezTo>
                  <a:cubicBezTo>
                    <a:pt x="14953" y="1999"/>
                    <a:pt x="14967" y="2012"/>
                    <a:pt x="14979" y="2027"/>
                  </a:cubicBezTo>
                  <a:cubicBezTo>
                    <a:pt x="14937" y="2039"/>
                    <a:pt x="14925" y="2091"/>
                    <a:pt x="14957" y="2119"/>
                  </a:cubicBezTo>
                  <a:cubicBezTo>
                    <a:pt x="15015" y="2171"/>
                    <a:pt x="15077" y="2218"/>
                    <a:pt x="15143" y="2259"/>
                  </a:cubicBezTo>
                  <a:cubicBezTo>
                    <a:pt x="15156" y="2278"/>
                    <a:pt x="15169" y="2298"/>
                    <a:pt x="15183" y="2316"/>
                  </a:cubicBezTo>
                  <a:lnTo>
                    <a:pt x="15183" y="2323"/>
                  </a:lnTo>
                  <a:cubicBezTo>
                    <a:pt x="15386" y="2811"/>
                    <a:pt x="15812" y="3219"/>
                    <a:pt x="16224" y="3575"/>
                  </a:cubicBezTo>
                  <a:cubicBezTo>
                    <a:pt x="16402" y="3786"/>
                    <a:pt x="16582" y="3995"/>
                    <a:pt x="16767" y="4201"/>
                  </a:cubicBezTo>
                  <a:cubicBezTo>
                    <a:pt x="17358" y="4858"/>
                    <a:pt x="18038" y="5430"/>
                    <a:pt x="18786" y="5901"/>
                  </a:cubicBezTo>
                  <a:cubicBezTo>
                    <a:pt x="19500" y="6348"/>
                    <a:pt x="20248" y="6732"/>
                    <a:pt x="21040" y="7019"/>
                  </a:cubicBezTo>
                  <a:cubicBezTo>
                    <a:pt x="21420" y="7155"/>
                    <a:pt x="21879" y="7300"/>
                    <a:pt x="22320" y="7328"/>
                  </a:cubicBezTo>
                  <a:cubicBezTo>
                    <a:pt x="22192" y="7357"/>
                    <a:pt x="22064" y="7387"/>
                    <a:pt x="21936" y="7416"/>
                  </a:cubicBezTo>
                  <a:cubicBezTo>
                    <a:pt x="21029" y="7621"/>
                    <a:pt x="20121" y="7824"/>
                    <a:pt x="19212" y="8026"/>
                  </a:cubicBezTo>
                  <a:cubicBezTo>
                    <a:pt x="18315" y="6704"/>
                    <a:pt x="17058" y="5789"/>
                    <a:pt x="15716" y="4948"/>
                  </a:cubicBezTo>
                  <a:cubicBezTo>
                    <a:pt x="15033" y="4517"/>
                    <a:pt x="14327" y="4125"/>
                    <a:pt x="13600" y="3773"/>
                  </a:cubicBezTo>
                  <a:cubicBezTo>
                    <a:pt x="12902" y="3437"/>
                    <a:pt x="12156" y="3250"/>
                    <a:pt x="11434" y="2979"/>
                  </a:cubicBezTo>
                  <a:cubicBezTo>
                    <a:pt x="11421" y="2973"/>
                    <a:pt x="11406" y="2967"/>
                    <a:pt x="11391" y="2962"/>
                  </a:cubicBezTo>
                  <a:cubicBezTo>
                    <a:pt x="11359" y="2930"/>
                    <a:pt x="11326" y="2901"/>
                    <a:pt x="11295" y="2867"/>
                  </a:cubicBezTo>
                  <a:cubicBezTo>
                    <a:pt x="11291" y="2863"/>
                    <a:pt x="11286" y="2861"/>
                    <a:pt x="11282" y="2861"/>
                  </a:cubicBezTo>
                  <a:cubicBezTo>
                    <a:pt x="11265" y="2861"/>
                    <a:pt x="11250" y="2883"/>
                    <a:pt x="11262" y="2899"/>
                  </a:cubicBezTo>
                  <a:cubicBezTo>
                    <a:pt x="11274" y="2914"/>
                    <a:pt x="11286" y="2927"/>
                    <a:pt x="11298" y="2942"/>
                  </a:cubicBezTo>
                  <a:cubicBezTo>
                    <a:pt x="11257" y="2953"/>
                    <a:pt x="11245" y="3006"/>
                    <a:pt x="11278" y="3034"/>
                  </a:cubicBezTo>
                  <a:cubicBezTo>
                    <a:pt x="11337" y="3086"/>
                    <a:pt x="11399" y="3133"/>
                    <a:pt x="11465" y="3175"/>
                  </a:cubicBezTo>
                  <a:cubicBezTo>
                    <a:pt x="11478" y="3194"/>
                    <a:pt x="11490" y="3211"/>
                    <a:pt x="11503" y="3230"/>
                  </a:cubicBezTo>
                  <a:cubicBezTo>
                    <a:pt x="11502" y="3233"/>
                    <a:pt x="11502" y="3235"/>
                    <a:pt x="11503" y="3238"/>
                  </a:cubicBezTo>
                  <a:cubicBezTo>
                    <a:pt x="11705" y="3727"/>
                    <a:pt x="12133" y="4134"/>
                    <a:pt x="12545" y="4490"/>
                  </a:cubicBezTo>
                  <a:cubicBezTo>
                    <a:pt x="12722" y="4701"/>
                    <a:pt x="12902" y="4910"/>
                    <a:pt x="13088" y="5116"/>
                  </a:cubicBezTo>
                  <a:cubicBezTo>
                    <a:pt x="13679" y="5773"/>
                    <a:pt x="14357" y="6345"/>
                    <a:pt x="15105" y="6816"/>
                  </a:cubicBezTo>
                  <a:cubicBezTo>
                    <a:pt x="15819" y="7261"/>
                    <a:pt x="16567" y="7647"/>
                    <a:pt x="17359" y="7932"/>
                  </a:cubicBezTo>
                  <a:cubicBezTo>
                    <a:pt x="17663" y="8042"/>
                    <a:pt x="18017" y="8156"/>
                    <a:pt x="18373" y="8212"/>
                  </a:cubicBezTo>
                  <a:cubicBezTo>
                    <a:pt x="17535" y="8398"/>
                    <a:pt x="16698" y="8584"/>
                    <a:pt x="15860" y="8771"/>
                  </a:cubicBezTo>
                  <a:cubicBezTo>
                    <a:pt x="15859" y="8771"/>
                    <a:pt x="15858" y="8768"/>
                    <a:pt x="15855" y="8768"/>
                  </a:cubicBezTo>
                  <a:lnTo>
                    <a:pt x="15804" y="8763"/>
                  </a:lnTo>
                  <a:cubicBezTo>
                    <a:pt x="15804" y="8760"/>
                    <a:pt x="15804" y="8759"/>
                    <a:pt x="15803" y="8758"/>
                  </a:cubicBezTo>
                  <a:cubicBezTo>
                    <a:pt x="14904" y="7407"/>
                    <a:pt x="13631" y="6481"/>
                    <a:pt x="12270" y="5628"/>
                  </a:cubicBezTo>
                  <a:cubicBezTo>
                    <a:pt x="11587" y="5197"/>
                    <a:pt x="10881" y="4805"/>
                    <a:pt x="10154" y="4453"/>
                  </a:cubicBezTo>
                  <a:cubicBezTo>
                    <a:pt x="9456" y="4117"/>
                    <a:pt x="8711" y="3930"/>
                    <a:pt x="7989" y="3661"/>
                  </a:cubicBezTo>
                  <a:cubicBezTo>
                    <a:pt x="7976" y="3653"/>
                    <a:pt x="7960" y="3649"/>
                    <a:pt x="7945" y="3642"/>
                  </a:cubicBezTo>
                  <a:cubicBezTo>
                    <a:pt x="7913" y="3610"/>
                    <a:pt x="7880" y="3581"/>
                    <a:pt x="7849" y="3547"/>
                  </a:cubicBezTo>
                  <a:cubicBezTo>
                    <a:pt x="7846" y="3543"/>
                    <a:pt x="7841" y="3541"/>
                    <a:pt x="7836" y="3541"/>
                  </a:cubicBezTo>
                  <a:cubicBezTo>
                    <a:pt x="7820" y="3541"/>
                    <a:pt x="7804" y="3563"/>
                    <a:pt x="7816" y="3579"/>
                  </a:cubicBezTo>
                  <a:cubicBezTo>
                    <a:pt x="7828" y="3594"/>
                    <a:pt x="7841" y="3607"/>
                    <a:pt x="7852" y="3622"/>
                  </a:cubicBezTo>
                  <a:cubicBezTo>
                    <a:pt x="7811" y="3633"/>
                    <a:pt x="7799" y="3686"/>
                    <a:pt x="7831" y="3714"/>
                  </a:cubicBezTo>
                  <a:cubicBezTo>
                    <a:pt x="7891" y="3766"/>
                    <a:pt x="7952" y="3813"/>
                    <a:pt x="8019" y="3855"/>
                  </a:cubicBezTo>
                  <a:cubicBezTo>
                    <a:pt x="8032" y="3874"/>
                    <a:pt x="8043" y="3893"/>
                    <a:pt x="8057" y="3910"/>
                  </a:cubicBezTo>
                  <a:cubicBezTo>
                    <a:pt x="8056" y="3913"/>
                    <a:pt x="8056" y="3915"/>
                    <a:pt x="8057" y="3918"/>
                  </a:cubicBezTo>
                  <a:cubicBezTo>
                    <a:pt x="8259" y="4408"/>
                    <a:pt x="8686" y="4814"/>
                    <a:pt x="9098" y="5170"/>
                  </a:cubicBezTo>
                  <a:cubicBezTo>
                    <a:pt x="9276" y="5381"/>
                    <a:pt x="9456" y="5590"/>
                    <a:pt x="9642" y="5796"/>
                  </a:cubicBezTo>
                  <a:cubicBezTo>
                    <a:pt x="10233" y="6453"/>
                    <a:pt x="10911" y="7025"/>
                    <a:pt x="11659" y="7495"/>
                  </a:cubicBezTo>
                  <a:cubicBezTo>
                    <a:pt x="12373" y="7942"/>
                    <a:pt x="13121" y="8326"/>
                    <a:pt x="13915" y="8612"/>
                  </a:cubicBezTo>
                  <a:cubicBezTo>
                    <a:pt x="14293" y="8748"/>
                    <a:pt x="14751" y="8894"/>
                    <a:pt x="15192" y="8922"/>
                  </a:cubicBezTo>
                  <a:cubicBezTo>
                    <a:pt x="14176" y="9151"/>
                    <a:pt x="13160" y="9386"/>
                    <a:pt x="12146" y="9625"/>
                  </a:cubicBezTo>
                  <a:cubicBezTo>
                    <a:pt x="11246" y="8278"/>
                    <a:pt x="9974" y="7351"/>
                    <a:pt x="8616" y="6500"/>
                  </a:cubicBezTo>
                  <a:cubicBezTo>
                    <a:pt x="7933" y="6069"/>
                    <a:pt x="7227" y="5676"/>
                    <a:pt x="6500" y="5324"/>
                  </a:cubicBezTo>
                  <a:cubicBezTo>
                    <a:pt x="5802" y="4988"/>
                    <a:pt x="5056" y="4801"/>
                    <a:pt x="4335" y="4532"/>
                  </a:cubicBezTo>
                  <a:cubicBezTo>
                    <a:pt x="4321" y="4524"/>
                    <a:pt x="4306" y="4520"/>
                    <a:pt x="4291" y="4513"/>
                  </a:cubicBezTo>
                  <a:cubicBezTo>
                    <a:pt x="4259" y="4482"/>
                    <a:pt x="4226" y="4453"/>
                    <a:pt x="4195" y="4420"/>
                  </a:cubicBezTo>
                  <a:cubicBezTo>
                    <a:pt x="4192" y="4415"/>
                    <a:pt x="4187" y="4414"/>
                    <a:pt x="4182" y="4414"/>
                  </a:cubicBezTo>
                  <a:cubicBezTo>
                    <a:pt x="4166" y="4414"/>
                    <a:pt x="4150" y="4435"/>
                    <a:pt x="4162" y="4450"/>
                  </a:cubicBezTo>
                  <a:cubicBezTo>
                    <a:pt x="4173" y="4465"/>
                    <a:pt x="4186" y="4478"/>
                    <a:pt x="4198" y="4494"/>
                  </a:cubicBezTo>
                  <a:cubicBezTo>
                    <a:pt x="4157" y="4505"/>
                    <a:pt x="4145" y="4557"/>
                    <a:pt x="4177" y="4586"/>
                  </a:cubicBezTo>
                  <a:cubicBezTo>
                    <a:pt x="4235" y="4637"/>
                    <a:pt x="4298" y="4685"/>
                    <a:pt x="4365" y="4728"/>
                  </a:cubicBezTo>
                  <a:cubicBezTo>
                    <a:pt x="4378" y="4745"/>
                    <a:pt x="4389" y="4764"/>
                    <a:pt x="4403" y="4782"/>
                  </a:cubicBezTo>
                  <a:cubicBezTo>
                    <a:pt x="4402" y="4785"/>
                    <a:pt x="4402" y="4788"/>
                    <a:pt x="4403" y="4789"/>
                  </a:cubicBezTo>
                  <a:cubicBezTo>
                    <a:pt x="4605" y="5278"/>
                    <a:pt x="5032" y="5686"/>
                    <a:pt x="5444" y="6041"/>
                  </a:cubicBezTo>
                  <a:cubicBezTo>
                    <a:pt x="5622" y="6253"/>
                    <a:pt x="5802" y="6463"/>
                    <a:pt x="5988" y="6668"/>
                  </a:cubicBezTo>
                  <a:cubicBezTo>
                    <a:pt x="6579" y="7324"/>
                    <a:pt x="7257" y="7895"/>
                    <a:pt x="8005" y="8364"/>
                  </a:cubicBezTo>
                  <a:cubicBezTo>
                    <a:pt x="8718" y="8810"/>
                    <a:pt x="9466" y="9195"/>
                    <a:pt x="10259" y="9481"/>
                  </a:cubicBezTo>
                  <a:cubicBezTo>
                    <a:pt x="10618" y="9610"/>
                    <a:pt x="11047" y="9747"/>
                    <a:pt x="11467" y="9786"/>
                  </a:cubicBezTo>
                  <a:cubicBezTo>
                    <a:pt x="10757" y="9957"/>
                    <a:pt x="10047" y="10133"/>
                    <a:pt x="9340" y="10311"/>
                  </a:cubicBezTo>
                  <a:cubicBezTo>
                    <a:pt x="9356" y="10301"/>
                    <a:pt x="9374" y="10289"/>
                    <a:pt x="9388" y="10277"/>
                  </a:cubicBezTo>
                  <a:cubicBezTo>
                    <a:pt x="9419" y="10252"/>
                    <a:pt x="9400" y="10199"/>
                    <a:pt x="9364" y="10199"/>
                  </a:cubicBezTo>
                  <a:cubicBezTo>
                    <a:pt x="9360" y="10199"/>
                    <a:pt x="9357" y="10200"/>
                    <a:pt x="9354" y="10201"/>
                  </a:cubicBezTo>
                  <a:cubicBezTo>
                    <a:pt x="9336" y="10205"/>
                    <a:pt x="9320" y="10209"/>
                    <a:pt x="9303" y="10213"/>
                  </a:cubicBezTo>
                  <a:cubicBezTo>
                    <a:pt x="9302" y="10210"/>
                    <a:pt x="9302" y="10209"/>
                    <a:pt x="9300" y="10207"/>
                  </a:cubicBezTo>
                  <a:cubicBezTo>
                    <a:pt x="7991" y="9251"/>
                    <a:pt x="6476" y="8819"/>
                    <a:pt x="4906" y="8487"/>
                  </a:cubicBezTo>
                  <a:cubicBezTo>
                    <a:pt x="4117" y="8318"/>
                    <a:pt x="3318" y="8192"/>
                    <a:pt x="2514" y="8112"/>
                  </a:cubicBezTo>
                  <a:cubicBezTo>
                    <a:pt x="2268" y="8088"/>
                    <a:pt x="2024" y="8080"/>
                    <a:pt x="1779" y="8080"/>
                  </a:cubicBezTo>
                  <a:cubicBezTo>
                    <a:pt x="1280" y="8080"/>
                    <a:pt x="781" y="8114"/>
                    <a:pt x="281" y="8114"/>
                  </a:cubicBezTo>
                  <a:cubicBezTo>
                    <a:pt x="257" y="8114"/>
                    <a:pt x="232" y="8114"/>
                    <a:pt x="208" y="8114"/>
                  </a:cubicBezTo>
                  <a:cubicBezTo>
                    <a:pt x="192" y="8112"/>
                    <a:pt x="177" y="8112"/>
                    <a:pt x="163" y="8112"/>
                  </a:cubicBezTo>
                  <a:cubicBezTo>
                    <a:pt x="121" y="8094"/>
                    <a:pt x="79" y="8078"/>
                    <a:pt x="39" y="8056"/>
                  </a:cubicBezTo>
                  <a:cubicBezTo>
                    <a:pt x="36" y="8055"/>
                    <a:pt x="33" y="8054"/>
                    <a:pt x="30" y="8054"/>
                  </a:cubicBezTo>
                  <a:cubicBezTo>
                    <a:pt x="12" y="8054"/>
                    <a:pt x="0" y="8085"/>
                    <a:pt x="19" y="8098"/>
                  </a:cubicBezTo>
                  <a:cubicBezTo>
                    <a:pt x="35" y="8107"/>
                    <a:pt x="51" y="8115"/>
                    <a:pt x="67" y="8124"/>
                  </a:cubicBezTo>
                  <a:cubicBezTo>
                    <a:pt x="32" y="8150"/>
                    <a:pt x="39" y="8203"/>
                    <a:pt x="80" y="8219"/>
                  </a:cubicBezTo>
                  <a:cubicBezTo>
                    <a:pt x="152" y="8247"/>
                    <a:pt x="225" y="8270"/>
                    <a:pt x="301" y="8286"/>
                  </a:cubicBezTo>
                  <a:cubicBezTo>
                    <a:pt x="320" y="8299"/>
                    <a:pt x="339" y="8312"/>
                    <a:pt x="359" y="8326"/>
                  </a:cubicBezTo>
                  <a:cubicBezTo>
                    <a:pt x="359" y="8328"/>
                    <a:pt x="360" y="8330"/>
                    <a:pt x="361" y="8332"/>
                  </a:cubicBezTo>
                  <a:cubicBezTo>
                    <a:pt x="720" y="8722"/>
                    <a:pt x="1261" y="8958"/>
                    <a:pt x="1771" y="9148"/>
                  </a:cubicBezTo>
                  <a:cubicBezTo>
                    <a:pt x="2010" y="9286"/>
                    <a:pt x="2251" y="9420"/>
                    <a:pt x="2496" y="9549"/>
                  </a:cubicBezTo>
                  <a:cubicBezTo>
                    <a:pt x="3277" y="9962"/>
                    <a:pt x="4111" y="10266"/>
                    <a:pt x="4976" y="10449"/>
                  </a:cubicBezTo>
                  <a:cubicBezTo>
                    <a:pt x="5780" y="10618"/>
                    <a:pt x="6594" y="10721"/>
                    <a:pt x="7414" y="10721"/>
                  </a:cubicBezTo>
                  <a:cubicBezTo>
                    <a:pt x="7435" y="10721"/>
                    <a:pt x="7455" y="10721"/>
                    <a:pt x="7476" y="10721"/>
                  </a:cubicBezTo>
                  <a:cubicBezTo>
                    <a:pt x="7841" y="10718"/>
                    <a:pt x="8268" y="10701"/>
                    <a:pt x="8660" y="10605"/>
                  </a:cubicBezTo>
                  <a:lnTo>
                    <a:pt x="8660" y="10605"/>
                  </a:lnTo>
                  <a:cubicBezTo>
                    <a:pt x="7496" y="11019"/>
                    <a:pt x="6457" y="11689"/>
                    <a:pt x="5441" y="12425"/>
                  </a:cubicBezTo>
                  <a:cubicBezTo>
                    <a:pt x="4786" y="12897"/>
                    <a:pt x="4158" y="13407"/>
                    <a:pt x="3559" y="13949"/>
                  </a:cubicBezTo>
                  <a:cubicBezTo>
                    <a:pt x="2987" y="14471"/>
                    <a:pt x="2534" y="15094"/>
                    <a:pt x="2014" y="15662"/>
                  </a:cubicBezTo>
                  <a:cubicBezTo>
                    <a:pt x="2002" y="15671"/>
                    <a:pt x="1992" y="15683"/>
                    <a:pt x="1982" y="15694"/>
                  </a:cubicBezTo>
                  <a:cubicBezTo>
                    <a:pt x="1940" y="15712"/>
                    <a:pt x="1900" y="15732"/>
                    <a:pt x="1859" y="15748"/>
                  </a:cubicBezTo>
                  <a:cubicBezTo>
                    <a:pt x="1836" y="15757"/>
                    <a:pt x="1847" y="15792"/>
                    <a:pt x="1869" y="15792"/>
                  </a:cubicBezTo>
                  <a:cubicBezTo>
                    <a:pt x="1871" y="15792"/>
                    <a:pt x="1873" y="15792"/>
                    <a:pt x="1875" y="15791"/>
                  </a:cubicBezTo>
                  <a:cubicBezTo>
                    <a:pt x="1894" y="15786"/>
                    <a:pt x="1911" y="15779"/>
                    <a:pt x="1928" y="15774"/>
                  </a:cubicBezTo>
                  <a:lnTo>
                    <a:pt x="1928" y="15774"/>
                  </a:lnTo>
                  <a:cubicBezTo>
                    <a:pt x="1924" y="15807"/>
                    <a:pt x="1951" y="15833"/>
                    <a:pt x="1981" y="15833"/>
                  </a:cubicBezTo>
                  <a:cubicBezTo>
                    <a:pt x="1989" y="15833"/>
                    <a:pt x="1998" y="15831"/>
                    <a:pt x="2006" y="15827"/>
                  </a:cubicBezTo>
                  <a:cubicBezTo>
                    <a:pt x="2075" y="15794"/>
                    <a:pt x="2142" y="15754"/>
                    <a:pt x="2204" y="15708"/>
                  </a:cubicBezTo>
                  <a:cubicBezTo>
                    <a:pt x="2227" y="15703"/>
                    <a:pt x="2250" y="15698"/>
                    <a:pt x="2272" y="15692"/>
                  </a:cubicBezTo>
                  <a:cubicBezTo>
                    <a:pt x="2275" y="15694"/>
                    <a:pt x="2278" y="15695"/>
                    <a:pt x="2280" y="15695"/>
                  </a:cubicBezTo>
                  <a:cubicBezTo>
                    <a:pt x="2808" y="15690"/>
                    <a:pt x="3347" y="15447"/>
                    <a:pt x="3830" y="15198"/>
                  </a:cubicBezTo>
                  <a:cubicBezTo>
                    <a:pt x="4093" y="15111"/>
                    <a:pt x="4354" y="15023"/>
                    <a:pt x="4614" y="14927"/>
                  </a:cubicBezTo>
                  <a:cubicBezTo>
                    <a:pt x="5444" y="14626"/>
                    <a:pt x="6229" y="14209"/>
                    <a:pt x="6944" y="13691"/>
                  </a:cubicBezTo>
                  <a:cubicBezTo>
                    <a:pt x="7625" y="13196"/>
                    <a:pt x="8262" y="12646"/>
                    <a:pt x="8823" y="12018"/>
                  </a:cubicBezTo>
                  <a:cubicBezTo>
                    <a:pt x="9231" y="11561"/>
                    <a:pt x="9727" y="10942"/>
                    <a:pt x="9775" y="10305"/>
                  </a:cubicBezTo>
                  <a:cubicBezTo>
                    <a:pt x="10571" y="10145"/>
                    <a:pt x="11367" y="9983"/>
                    <a:pt x="12164" y="9817"/>
                  </a:cubicBezTo>
                  <a:cubicBezTo>
                    <a:pt x="12165" y="9826"/>
                    <a:pt x="12166" y="9834"/>
                    <a:pt x="12168" y="9843"/>
                  </a:cubicBezTo>
                  <a:cubicBezTo>
                    <a:pt x="11110" y="11297"/>
                    <a:pt x="9708" y="12452"/>
                    <a:pt x="8868" y="14061"/>
                  </a:cubicBezTo>
                  <a:cubicBezTo>
                    <a:pt x="8447" y="14876"/>
                    <a:pt x="8113" y="15732"/>
                    <a:pt x="7876" y="16618"/>
                  </a:cubicBezTo>
                  <a:cubicBezTo>
                    <a:pt x="7645" y="17471"/>
                    <a:pt x="7575" y="18362"/>
                    <a:pt x="7349" y="19220"/>
                  </a:cubicBezTo>
                  <a:cubicBezTo>
                    <a:pt x="7343" y="19241"/>
                    <a:pt x="7362" y="19259"/>
                    <a:pt x="7381" y="19259"/>
                  </a:cubicBezTo>
                  <a:cubicBezTo>
                    <a:pt x="7390" y="19259"/>
                    <a:pt x="7398" y="19255"/>
                    <a:pt x="7404" y="19245"/>
                  </a:cubicBezTo>
                  <a:cubicBezTo>
                    <a:pt x="7411" y="19232"/>
                    <a:pt x="7416" y="19217"/>
                    <a:pt x="7424" y="19204"/>
                  </a:cubicBezTo>
                  <a:cubicBezTo>
                    <a:pt x="7425" y="19202"/>
                    <a:pt x="7427" y="19202"/>
                    <a:pt x="7427" y="19201"/>
                  </a:cubicBezTo>
                  <a:cubicBezTo>
                    <a:pt x="7449" y="19166"/>
                    <a:pt x="7475" y="19134"/>
                    <a:pt x="7497" y="19101"/>
                  </a:cubicBezTo>
                  <a:cubicBezTo>
                    <a:pt x="7503" y="19113"/>
                    <a:pt x="7515" y="19119"/>
                    <a:pt x="7527" y="19119"/>
                  </a:cubicBezTo>
                  <a:cubicBezTo>
                    <a:pt x="7539" y="19119"/>
                    <a:pt x="7552" y="19112"/>
                    <a:pt x="7557" y="19097"/>
                  </a:cubicBezTo>
                  <a:cubicBezTo>
                    <a:pt x="7576" y="19041"/>
                    <a:pt x="7597" y="18985"/>
                    <a:pt x="7617" y="18928"/>
                  </a:cubicBezTo>
                  <a:cubicBezTo>
                    <a:pt x="8117" y="18257"/>
                    <a:pt x="8796" y="17715"/>
                    <a:pt x="9358" y="17098"/>
                  </a:cubicBezTo>
                  <a:cubicBezTo>
                    <a:pt x="10033" y="16355"/>
                    <a:pt x="10585" y="15508"/>
                    <a:pt x="11033" y="14612"/>
                  </a:cubicBezTo>
                  <a:cubicBezTo>
                    <a:pt x="11505" y="13669"/>
                    <a:pt x="11765" y="12694"/>
                    <a:pt x="11978" y="11666"/>
                  </a:cubicBezTo>
                  <a:cubicBezTo>
                    <a:pt x="12042" y="11362"/>
                    <a:pt x="12580" y="10117"/>
                    <a:pt x="12300" y="9789"/>
                  </a:cubicBezTo>
                  <a:cubicBezTo>
                    <a:pt x="14440" y="9339"/>
                    <a:pt x="16578" y="8875"/>
                    <a:pt x="18716" y="8414"/>
                  </a:cubicBezTo>
                  <a:lnTo>
                    <a:pt x="18716" y="8414"/>
                  </a:lnTo>
                  <a:cubicBezTo>
                    <a:pt x="17411" y="9235"/>
                    <a:pt x="16462" y="10409"/>
                    <a:pt x="15578" y="11666"/>
                  </a:cubicBezTo>
                  <a:cubicBezTo>
                    <a:pt x="15111" y="12325"/>
                    <a:pt x="14683" y="13011"/>
                    <a:pt x="14292" y="13717"/>
                  </a:cubicBezTo>
                  <a:cubicBezTo>
                    <a:pt x="13920" y="14396"/>
                    <a:pt x="13693" y="15132"/>
                    <a:pt x="13385" y="15839"/>
                  </a:cubicBezTo>
                  <a:cubicBezTo>
                    <a:pt x="13378" y="15852"/>
                    <a:pt x="13373" y="15866"/>
                    <a:pt x="13366" y="15880"/>
                  </a:cubicBezTo>
                  <a:cubicBezTo>
                    <a:pt x="13333" y="15910"/>
                    <a:pt x="13301" y="15942"/>
                    <a:pt x="13266" y="15971"/>
                  </a:cubicBezTo>
                  <a:cubicBezTo>
                    <a:pt x="13250" y="15985"/>
                    <a:pt x="13267" y="16010"/>
                    <a:pt x="13285" y="16010"/>
                  </a:cubicBezTo>
                  <a:cubicBezTo>
                    <a:pt x="13289" y="16010"/>
                    <a:pt x="13292" y="16009"/>
                    <a:pt x="13296" y="16007"/>
                  </a:cubicBezTo>
                  <a:cubicBezTo>
                    <a:pt x="13312" y="15996"/>
                    <a:pt x="13325" y="15983"/>
                    <a:pt x="13341" y="15974"/>
                  </a:cubicBezTo>
                  <a:cubicBezTo>
                    <a:pt x="13347" y="16000"/>
                    <a:pt x="13370" y="16015"/>
                    <a:pt x="13394" y="16015"/>
                  </a:cubicBezTo>
                  <a:cubicBezTo>
                    <a:pt x="13407" y="16015"/>
                    <a:pt x="13421" y="16010"/>
                    <a:pt x="13432" y="15999"/>
                  </a:cubicBezTo>
                  <a:cubicBezTo>
                    <a:pt x="13487" y="15943"/>
                    <a:pt x="13537" y="15883"/>
                    <a:pt x="13584" y="15819"/>
                  </a:cubicBezTo>
                  <a:cubicBezTo>
                    <a:pt x="13603" y="15807"/>
                    <a:pt x="13621" y="15796"/>
                    <a:pt x="13640" y="15784"/>
                  </a:cubicBezTo>
                  <a:lnTo>
                    <a:pt x="13648" y="15784"/>
                  </a:lnTo>
                  <a:cubicBezTo>
                    <a:pt x="14147" y="15608"/>
                    <a:pt x="14576" y="15203"/>
                    <a:pt x="14953" y="14811"/>
                  </a:cubicBezTo>
                  <a:cubicBezTo>
                    <a:pt x="15174" y="14644"/>
                    <a:pt x="15392" y="14475"/>
                    <a:pt x="15607" y="14300"/>
                  </a:cubicBezTo>
                  <a:cubicBezTo>
                    <a:pt x="16294" y="13745"/>
                    <a:pt x="16900" y="13097"/>
                    <a:pt x="17410" y="12376"/>
                  </a:cubicBezTo>
                  <a:cubicBezTo>
                    <a:pt x="17894" y="11686"/>
                    <a:pt x="18317" y="10959"/>
                    <a:pt x="18644" y="10183"/>
                  </a:cubicBezTo>
                  <a:cubicBezTo>
                    <a:pt x="18869" y="9647"/>
                    <a:pt x="19122" y="8948"/>
                    <a:pt x="19009" y="8350"/>
                  </a:cubicBezTo>
                  <a:cubicBezTo>
                    <a:pt x="19898" y="8158"/>
                    <a:pt x="20788" y="7967"/>
                    <a:pt x="21677" y="7778"/>
                  </a:cubicBezTo>
                  <a:lnTo>
                    <a:pt x="21677" y="7778"/>
                  </a:lnTo>
                  <a:cubicBezTo>
                    <a:pt x="20643" y="9132"/>
                    <a:pt x="19337" y="10250"/>
                    <a:pt x="18538" y="11781"/>
                  </a:cubicBezTo>
                  <a:cubicBezTo>
                    <a:pt x="18117" y="12594"/>
                    <a:pt x="17785" y="13451"/>
                    <a:pt x="17546" y="14336"/>
                  </a:cubicBezTo>
                  <a:cubicBezTo>
                    <a:pt x="17315" y="15190"/>
                    <a:pt x="17245" y="16080"/>
                    <a:pt x="17019" y="16938"/>
                  </a:cubicBezTo>
                  <a:cubicBezTo>
                    <a:pt x="17014" y="16960"/>
                    <a:pt x="17033" y="16977"/>
                    <a:pt x="17051" y="16977"/>
                  </a:cubicBezTo>
                  <a:cubicBezTo>
                    <a:pt x="17060" y="16977"/>
                    <a:pt x="17068" y="16973"/>
                    <a:pt x="17074" y="16963"/>
                  </a:cubicBezTo>
                  <a:cubicBezTo>
                    <a:pt x="17082" y="16950"/>
                    <a:pt x="17087" y="16935"/>
                    <a:pt x="17094" y="16922"/>
                  </a:cubicBezTo>
                  <a:cubicBezTo>
                    <a:pt x="17095" y="16921"/>
                    <a:pt x="17097" y="16921"/>
                    <a:pt x="17098" y="16919"/>
                  </a:cubicBezTo>
                  <a:cubicBezTo>
                    <a:pt x="17119" y="16885"/>
                    <a:pt x="17145" y="16853"/>
                    <a:pt x="17169" y="16818"/>
                  </a:cubicBezTo>
                  <a:cubicBezTo>
                    <a:pt x="17174" y="16831"/>
                    <a:pt x="17185" y="16837"/>
                    <a:pt x="17197" y="16837"/>
                  </a:cubicBezTo>
                  <a:cubicBezTo>
                    <a:pt x="17210" y="16837"/>
                    <a:pt x="17222" y="16830"/>
                    <a:pt x="17227" y="16815"/>
                  </a:cubicBezTo>
                  <a:cubicBezTo>
                    <a:pt x="17247" y="16758"/>
                    <a:pt x="17269" y="16702"/>
                    <a:pt x="17287" y="16646"/>
                  </a:cubicBezTo>
                  <a:cubicBezTo>
                    <a:pt x="17789" y="15975"/>
                    <a:pt x="18466" y="15432"/>
                    <a:pt x="19028" y="14816"/>
                  </a:cubicBezTo>
                  <a:cubicBezTo>
                    <a:pt x="19704" y="14073"/>
                    <a:pt x="20256" y="13227"/>
                    <a:pt x="20704" y="12330"/>
                  </a:cubicBezTo>
                  <a:cubicBezTo>
                    <a:pt x="21175" y="11388"/>
                    <a:pt x="21436" y="10413"/>
                    <a:pt x="21649" y="9384"/>
                  </a:cubicBezTo>
                  <a:cubicBezTo>
                    <a:pt x="21704" y="9124"/>
                    <a:pt x="22105" y="8172"/>
                    <a:pt x="22044" y="7699"/>
                  </a:cubicBezTo>
                  <a:cubicBezTo>
                    <a:pt x="23603" y="7367"/>
                    <a:pt x="25161" y="7021"/>
                    <a:pt x="26710" y="6643"/>
                  </a:cubicBezTo>
                  <a:lnTo>
                    <a:pt x="26710" y="6643"/>
                  </a:lnTo>
                  <a:cubicBezTo>
                    <a:pt x="25664" y="8047"/>
                    <a:pt x="24309" y="9186"/>
                    <a:pt x="23490" y="10757"/>
                  </a:cubicBezTo>
                  <a:cubicBezTo>
                    <a:pt x="23068" y="11570"/>
                    <a:pt x="22736" y="12426"/>
                    <a:pt x="22499" y="13312"/>
                  </a:cubicBezTo>
                  <a:cubicBezTo>
                    <a:pt x="22268" y="14167"/>
                    <a:pt x="22198" y="15056"/>
                    <a:pt x="21971" y="15914"/>
                  </a:cubicBezTo>
                  <a:cubicBezTo>
                    <a:pt x="21965" y="15935"/>
                    <a:pt x="21984" y="15954"/>
                    <a:pt x="22002" y="15954"/>
                  </a:cubicBezTo>
                  <a:cubicBezTo>
                    <a:pt x="22011" y="15954"/>
                    <a:pt x="22020" y="15950"/>
                    <a:pt x="22025" y="15939"/>
                  </a:cubicBezTo>
                  <a:cubicBezTo>
                    <a:pt x="22033" y="15926"/>
                    <a:pt x="22039" y="15911"/>
                    <a:pt x="22045" y="15898"/>
                  </a:cubicBezTo>
                  <a:cubicBezTo>
                    <a:pt x="22047" y="15896"/>
                    <a:pt x="22049" y="15896"/>
                    <a:pt x="22049" y="15895"/>
                  </a:cubicBezTo>
                  <a:cubicBezTo>
                    <a:pt x="22072" y="15860"/>
                    <a:pt x="22097" y="15828"/>
                    <a:pt x="22120" y="15795"/>
                  </a:cubicBezTo>
                  <a:cubicBezTo>
                    <a:pt x="22126" y="15808"/>
                    <a:pt x="22138" y="15814"/>
                    <a:pt x="22149" y="15814"/>
                  </a:cubicBezTo>
                  <a:cubicBezTo>
                    <a:pt x="22162" y="15814"/>
                    <a:pt x="22175" y="15806"/>
                    <a:pt x="22180" y="15792"/>
                  </a:cubicBezTo>
                  <a:cubicBezTo>
                    <a:pt x="22199" y="15735"/>
                    <a:pt x="22220" y="15679"/>
                    <a:pt x="22239" y="15623"/>
                  </a:cubicBezTo>
                  <a:cubicBezTo>
                    <a:pt x="22740" y="14951"/>
                    <a:pt x="23418" y="14409"/>
                    <a:pt x="23979" y="13793"/>
                  </a:cubicBezTo>
                  <a:cubicBezTo>
                    <a:pt x="24613" y="13096"/>
                    <a:pt x="25135" y="12308"/>
                    <a:pt x="25569" y="11474"/>
                  </a:cubicBezTo>
                  <a:lnTo>
                    <a:pt x="25569" y="11474"/>
                  </a:lnTo>
                  <a:cubicBezTo>
                    <a:pt x="25302" y="12044"/>
                    <a:pt x="25102" y="12641"/>
                    <a:pt x="24850" y="13219"/>
                  </a:cubicBezTo>
                  <a:cubicBezTo>
                    <a:pt x="24842" y="13232"/>
                    <a:pt x="24837" y="13247"/>
                    <a:pt x="24830" y="13261"/>
                  </a:cubicBezTo>
                  <a:cubicBezTo>
                    <a:pt x="24797" y="13291"/>
                    <a:pt x="24766" y="13323"/>
                    <a:pt x="24731" y="13352"/>
                  </a:cubicBezTo>
                  <a:cubicBezTo>
                    <a:pt x="24715" y="13366"/>
                    <a:pt x="24731" y="13391"/>
                    <a:pt x="24749" y="13391"/>
                  </a:cubicBezTo>
                  <a:cubicBezTo>
                    <a:pt x="24753" y="13391"/>
                    <a:pt x="24757" y="13390"/>
                    <a:pt x="24761" y="13387"/>
                  </a:cubicBezTo>
                  <a:cubicBezTo>
                    <a:pt x="24777" y="13376"/>
                    <a:pt x="24790" y="13364"/>
                    <a:pt x="24806" y="13353"/>
                  </a:cubicBezTo>
                  <a:cubicBezTo>
                    <a:pt x="24811" y="13380"/>
                    <a:pt x="24834" y="13396"/>
                    <a:pt x="24858" y="13396"/>
                  </a:cubicBezTo>
                  <a:cubicBezTo>
                    <a:pt x="24871" y="13396"/>
                    <a:pt x="24885" y="13391"/>
                    <a:pt x="24895" y="13380"/>
                  </a:cubicBezTo>
                  <a:cubicBezTo>
                    <a:pt x="24951" y="13324"/>
                    <a:pt x="25002" y="13264"/>
                    <a:pt x="25047" y="13200"/>
                  </a:cubicBezTo>
                  <a:cubicBezTo>
                    <a:pt x="25066" y="13188"/>
                    <a:pt x="25085" y="13177"/>
                    <a:pt x="25103" y="13165"/>
                  </a:cubicBezTo>
                  <a:lnTo>
                    <a:pt x="25111" y="13165"/>
                  </a:lnTo>
                  <a:cubicBezTo>
                    <a:pt x="25610" y="12989"/>
                    <a:pt x="26040" y="12584"/>
                    <a:pt x="26417" y="12192"/>
                  </a:cubicBezTo>
                  <a:cubicBezTo>
                    <a:pt x="26637" y="12025"/>
                    <a:pt x="26856" y="11856"/>
                    <a:pt x="27070" y="11681"/>
                  </a:cubicBezTo>
                  <a:cubicBezTo>
                    <a:pt x="27759" y="11126"/>
                    <a:pt x="28365" y="10478"/>
                    <a:pt x="28875" y="9755"/>
                  </a:cubicBezTo>
                  <a:cubicBezTo>
                    <a:pt x="29358" y="9067"/>
                    <a:pt x="29782" y="8340"/>
                    <a:pt x="30108" y="7563"/>
                  </a:cubicBezTo>
                  <a:cubicBezTo>
                    <a:pt x="30338" y="7016"/>
                    <a:pt x="30596" y="6301"/>
                    <a:pt x="30466" y="5696"/>
                  </a:cubicBezTo>
                  <a:cubicBezTo>
                    <a:pt x="30809" y="5617"/>
                    <a:pt x="31153" y="5542"/>
                    <a:pt x="31499" y="5476"/>
                  </a:cubicBezTo>
                  <a:cubicBezTo>
                    <a:pt x="32540" y="5277"/>
                    <a:pt x="33641" y="5104"/>
                    <a:pt x="34565" y="4554"/>
                  </a:cubicBezTo>
                  <a:cubicBezTo>
                    <a:pt x="34627" y="4518"/>
                    <a:pt x="34602" y="4413"/>
                    <a:pt x="34536" y="4413"/>
                  </a:cubicBezTo>
                  <a:cubicBezTo>
                    <a:pt x="34529" y="4413"/>
                    <a:pt x="34521" y="4414"/>
                    <a:pt x="34513" y="4417"/>
                  </a:cubicBezTo>
                  <a:cubicBezTo>
                    <a:pt x="33128" y="4893"/>
                    <a:pt x="31681" y="5158"/>
                    <a:pt x="30243" y="5456"/>
                  </a:cubicBezTo>
                  <a:cubicBezTo>
                    <a:pt x="30060" y="4900"/>
                    <a:pt x="29559" y="4409"/>
                    <a:pt x="29143" y="4041"/>
                  </a:cubicBezTo>
                  <a:cubicBezTo>
                    <a:pt x="28511" y="3482"/>
                    <a:pt x="27813" y="3013"/>
                    <a:pt x="27080" y="2602"/>
                  </a:cubicBezTo>
                  <a:cubicBezTo>
                    <a:pt x="26308" y="2172"/>
                    <a:pt x="25479" y="1852"/>
                    <a:pt x="24619" y="1651"/>
                  </a:cubicBezTo>
                  <a:cubicBezTo>
                    <a:pt x="24350" y="1587"/>
                    <a:pt x="24079" y="1530"/>
                    <a:pt x="23808" y="1475"/>
                  </a:cubicBezTo>
                  <a:cubicBezTo>
                    <a:pt x="23366" y="1311"/>
                    <a:pt x="22885" y="1154"/>
                    <a:pt x="22421" y="1154"/>
                  </a:cubicBezTo>
                  <a:cubicBezTo>
                    <a:pt x="22350" y="1154"/>
                    <a:pt x="22280" y="1158"/>
                    <a:pt x="22211" y="1166"/>
                  </a:cubicBezTo>
                  <a:cubicBezTo>
                    <a:pt x="22208" y="1166"/>
                    <a:pt x="22207" y="1167"/>
                    <a:pt x="22206" y="1168"/>
                  </a:cubicBezTo>
                  <a:cubicBezTo>
                    <a:pt x="22182" y="1166"/>
                    <a:pt x="22159" y="1163"/>
                    <a:pt x="22136" y="1160"/>
                  </a:cubicBezTo>
                  <a:cubicBezTo>
                    <a:pt x="22068" y="1123"/>
                    <a:pt x="21997" y="1091"/>
                    <a:pt x="21924" y="1066"/>
                  </a:cubicBezTo>
                  <a:cubicBezTo>
                    <a:pt x="21917" y="1063"/>
                    <a:pt x="21911" y="1062"/>
                    <a:pt x="21904" y="1062"/>
                  </a:cubicBezTo>
                  <a:cubicBezTo>
                    <a:pt x="21872" y="1062"/>
                    <a:pt x="21846" y="1093"/>
                    <a:pt x="21853" y="1128"/>
                  </a:cubicBezTo>
                  <a:cubicBezTo>
                    <a:pt x="21835" y="1124"/>
                    <a:pt x="21817" y="1119"/>
                    <a:pt x="21799" y="1116"/>
                  </a:cubicBezTo>
                  <a:cubicBezTo>
                    <a:pt x="21798" y="1116"/>
                    <a:pt x="21797" y="1116"/>
                    <a:pt x="21796" y="1116"/>
                  </a:cubicBezTo>
                  <a:cubicBezTo>
                    <a:pt x="21772" y="1116"/>
                    <a:pt x="21764" y="1155"/>
                    <a:pt x="21787" y="1162"/>
                  </a:cubicBezTo>
                  <a:cubicBezTo>
                    <a:pt x="21831" y="1172"/>
                    <a:pt x="21873" y="1188"/>
                    <a:pt x="21916" y="1200"/>
                  </a:cubicBezTo>
                  <a:cubicBezTo>
                    <a:pt x="21928" y="1210"/>
                    <a:pt x="21940" y="1220"/>
                    <a:pt x="21953" y="1230"/>
                  </a:cubicBezTo>
                  <a:cubicBezTo>
                    <a:pt x="22432" y="1642"/>
                    <a:pt x="22870" y="2095"/>
                    <a:pt x="23359" y="2492"/>
                  </a:cubicBezTo>
                  <a:cubicBezTo>
                    <a:pt x="22607" y="1927"/>
                    <a:pt x="21792" y="1444"/>
                    <a:pt x="20919" y="1091"/>
                  </a:cubicBezTo>
                  <a:cubicBezTo>
                    <a:pt x="20145" y="779"/>
                    <a:pt x="19298" y="585"/>
                    <a:pt x="18555" y="199"/>
                  </a:cubicBezTo>
                  <a:cubicBezTo>
                    <a:pt x="18513" y="156"/>
                    <a:pt x="18470" y="115"/>
                    <a:pt x="18429" y="72"/>
                  </a:cubicBezTo>
                  <a:cubicBezTo>
                    <a:pt x="18422" y="66"/>
                    <a:pt x="18414" y="63"/>
                    <a:pt x="18406" y="63"/>
                  </a:cubicBezTo>
                  <a:cubicBezTo>
                    <a:pt x="18389" y="63"/>
                    <a:pt x="18373" y="76"/>
                    <a:pt x="18374" y="96"/>
                  </a:cubicBezTo>
                  <a:cubicBezTo>
                    <a:pt x="18338" y="75"/>
                    <a:pt x="18301" y="57"/>
                    <a:pt x="18266" y="35"/>
                  </a:cubicBezTo>
                  <a:cubicBezTo>
                    <a:pt x="18266" y="34"/>
                    <a:pt x="18265" y="34"/>
                    <a:pt x="18265" y="34"/>
                  </a:cubicBezTo>
                  <a:cubicBezTo>
                    <a:pt x="18264" y="34"/>
                    <a:pt x="18263" y="35"/>
                    <a:pt x="18261" y="35"/>
                  </a:cubicBezTo>
                  <a:cubicBezTo>
                    <a:pt x="18249" y="25"/>
                    <a:pt x="18238" y="16"/>
                    <a:pt x="18226" y="7"/>
                  </a:cubicBezTo>
                  <a:cubicBezTo>
                    <a:pt x="18221" y="3"/>
                    <a:pt x="18215" y="1"/>
                    <a:pt x="18210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1" name="Google Shape;1631;p26"/>
          <p:cNvSpPr/>
          <p:nvPr/>
        </p:nvSpPr>
        <p:spPr>
          <a:xfrm>
            <a:off x="2029654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6"/>
          <p:cNvSpPr/>
          <p:nvPr/>
        </p:nvSpPr>
        <p:spPr>
          <a:xfrm>
            <a:off x="-921600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6"/>
          <p:cNvSpPr/>
          <p:nvPr/>
        </p:nvSpPr>
        <p:spPr>
          <a:xfrm>
            <a:off x="1417894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4" name="Google Shape;1634;p26"/>
          <p:cNvGrpSpPr/>
          <p:nvPr/>
        </p:nvGrpSpPr>
        <p:grpSpPr>
          <a:xfrm>
            <a:off x="-396577" y="1781091"/>
            <a:ext cx="2850524" cy="1946196"/>
            <a:chOff x="2639775" y="3965525"/>
            <a:chExt cx="545075" cy="372150"/>
          </a:xfrm>
        </p:grpSpPr>
        <p:sp>
          <p:nvSpPr>
            <p:cNvPr id="1635" name="Google Shape;1635;p2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" name="Google Shape;1673;p26"/>
          <p:cNvGrpSpPr/>
          <p:nvPr/>
        </p:nvGrpSpPr>
        <p:grpSpPr>
          <a:xfrm>
            <a:off x="7716857" y="-817237"/>
            <a:ext cx="2012481" cy="2415552"/>
            <a:chOff x="1900450" y="3143950"/>
            <a:chExt cx="384825" cy="461900"/>
          </a:xfrm>
        </p:grpSpPr>
        <p:sp>
          <p:nvSpPr>
            <p:cNvPr id="1674" name="Google Shape;1674;p26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6"/>
          <p:cNvGrpSpPr/>
          <p:nvPr/>
        </p:nvGrpSpPr>
        <p:grpSpPr>
          <a:xfrm>
            <a:off x="326623" y="-703762"/>
            <a:ext cx="2756747" cy="2592442"/>
            <a:chOff x="1888400" y="1093775"/>
            <a:chExt cx="1244525" cy="1170350"/>
          </a:xfrm>
        </p:grpSpPr>
        <p:sp>
          <p:nvSpPr>
            <p:cNvPr id="1720" name="Google Shape;1720;p26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26"/>
          <p:cNvGrpSpPr/>
          <p:nvPr/>
        </p:nvGrpSpPr>
        <p:grpSpPr>
          <a:xfrm>
            <a:off x="-628849" y="2454457"/>
            <a:ext cx="1723633" cy="2133720"/>
            <a:chOff x="2665925" y="3755975"/>
            <a:chExt cx="1077675" cy="1334075"/>
          </a:xfrm>
        </p:grpSpPr>
        <p:sp>
          <p:nvSpPr>
            <p:cNvPr id="1723" name="Google Shape;1723;p26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26"/>
          <p:cNvGrpSpPr/>
          <p:nvPr/>
        </p:nvGrpSpPr>
        <p:grpSpPr>
          <a:xfrm>
            <a:off x="-360358" y="3535991"/>
            <a:ext cx="1836071" cy="1848986"/>
            <a:chOff x="1056800" y="3472750"/>
            <a:chExt cx="1147975" cy="1156050"/>
          </a:xfrm>
        </p:grpSpPr>
        <p:sp>
          <p:nvSpPr>
            <p:cNvPr id="1729" name="Google Shape;1729;p26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26"/>
          <p:cNvGrpSpPr/>
          <p:nvPr/>
        </p:nvGrpSpPr>
        <p:grpSpPr>
          <a:xfrm>
            <a:off x="-326891" y="-1118131"/>
            <a:ext cx="1875257" cy="2295819"/>
            <a:chOff x="769875" y="772325"/>
            <a:chExt cx="1172475" cy="1435425"/>
          </a:xfrm>
        </p:grpSpPr>
        <p:sp>
          <p:nvSpPr>
            <p:cNvPr id="1735" name="Google Shape;1735;p2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26"/>
          <p:cNvSpPr txBox="1">
            <a:spLocks noGrp="1"/>
          </p:cNvSpPr>
          <p:nvPr>
            <p:ph type="ctrTitle"/>
          </p:nvPr>
        </p:nvSpPr>
        <p:spPr>
          <a:xfrm>
            <a:off x="4003750" y="76257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38" name="Google Shape;1738;p26"/>
          <p:cNvSpPr txBox="1">
            <a:spLocks noGrp="1"/>
          </p:cNvSpPr>
          <p:nvPr>
            <p:ph type="subTitle" idx="1"/>
          </p:nvPr>
        </p:nvSpPr>
        <p:spPr>
          <a:xfrm>
            <a:off x="4003750" y="1586425"/>
            <a:ext cx="4294800" cy="1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9" name="Google Shape;1739;p26"/>
          <p:cNvSpPr txBox="1"/>
          <p:nvPr/>
        </p:nvSpPr>
        <p:spPr>
          <a:xfrm>
            <a:off x="4003750" y="2962225"/>
            <a:ext cx="34872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and illustrations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2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2_1_1_1"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8"/>
          <p:cNvSpPr/>
          <p:nvPr/>
        </p:nvSpPr>
        <p:spPr>
          <a:xfrm>
            <a:off x="-924149" y="3710477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8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4" name="Google Shape;1744;p28"/>
          <p:cNvGrpSpPr/>
          <p:nvPr/>
        </p:nvGrpSpPr>
        <p:grpSpPr>
          <a:xfrm>
            <a:off x="7944559" y="2965281"/>
            <a:ext cx="2005054" cy="2406638"/>
            <a:chOff x="1900450" y="3143950"/>
            <a:chExt cx="384825" cy="461900"/>
          </a:xfrm>
        </p:grpSpPr>
        <p:sp>
          <p:nvSpPr>
            <p:cNvPr id="1745" name="Google Shape;1745;p28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28"/>
          <p:cNvGrpSpPr/>
          <p:nvPr/>
        </p:nvGrpSpPr>
        <p:grpSpPr>
          <a:xfrm rot="10800000">
            <a:off x="7501365" y="-7"/>
            <a:ext cx="2448251" cy="2639728"/>
            <a:chOff x="-690798" y="2654793"/>
            <a:chExt cx="2448251" cy="2639728"/>
          </a:xfrm>
        </p:grpSpPr>
        <p:sp>
          <p:nvSpPr>
            <p:cNvPr id="1791" name="Google Shape;1791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28"/>
          <p:cNvGrpSpPr/>
          <p:nvPr/>
        </p:nvGrpSpPr>
        <p:grpSpPr>
          <a:xfrm>
            <a:off x="-823878" y="3311644"/>
            <a:ext cx="1598446" cy="1504864"/>
            <a:chOff x="5153425" y="621875"/>
            <a:chExt cx="1180275" cy="1111175"/>
          </a:xfrm>
        </p:grpSpPr>
        <p:sp>
          <p:nvSpPr>
            <p:cNvPr id="1828" name="Google Shape;1828;p28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_1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9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835" name="Google Shape;1835;p29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3" name="Google Shape;1873;p29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875" name="Google Shape;1875;p29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29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879" name="Google Shape;1879;p29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9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30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30"/>
          <p:cNvSpPr/>
          <p:nvPr/>
        </p:nvSpPr>
        <p:spPr>
          <a:xfrm>
            <a:off x="-783600" y="3300525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"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31"/>
          <p:cNvSpPr/>
          <p:nvPr/>
        </p:nvSpPr>
        <p:spPr>
          <a:xfrm>
            <a:off x="-745787" y="3762576"/>
            <a:ext cx="1482501" cy="1478798"/>
          </a:xfrm>
          <a:custGeom>
            <a:avLst/>
            <a:gdLst/>
            <a:ahLst/>
            <a:cxnLst/>
            <a:rect l="l" t="t" r="r" b="b"/>
            <a:pathLst>
              <a:path w="45640" h="45526" extrusionOk="0">
                <a:moveTo>
                  <a:pt x="31998" y="6701"/>
                </a:moveTo>
                <a:cubicBezTo>
                  <a:pt x="32151" y="6701"/>
                  <a:pt x="32304" y="6738"/>
                  <a:pt x="32440" y="6815"/>
                </a:cubicBezTo>
                <a:cubicBezTo>
                  <a:pt x="33582" y="7471"/>
                  <a:pt x="33407" y="8960"/>
                  <a:pt x="33143" y="10046"/>
                </a:cubicBezTo>
                <a:cubicBezTo>
                  <a:pt x="33114" y="10171"/>
                  <a:pt x="33060" y="10288"/>
                  <a:pt x="32984" y="10391"/>
                </a:cubicBezTo>
                <a:cubicBezTo>
                  <a:pt x="32867" y="10631"/>
                  <a:pt x="32654" y="10829"/>
                  <a:pt x="32408" y="10902"/>
                </a:cubicBezTo>
                <a:cubicBezTo>
                  <a:pt x="32321" y="10927"/>
                  <a:pt x="32236" y="10939"/>
                  <a:pt x="32152" y="10939"/>
                </a:cubicBezTo>
                <a:cubicBezTo>
                  <a:pt x="31751" y="10939"/>
                  <a:pt x="31402" y="10662"/>
                  <a:pt x="31259" y="10275"/>
                </a:cubicBezTo>
                <a:cubicBezTo>
                  <a:pt x="30901" y="9315"/>
                  <a:pt x="30681" y="8119"/>
                  <a:pt x="31180" y="7170"/>
                </a:cubicBezTo>
                <a:cubicBezTo>
                  <a:pt x="31337" y="6870"/>
                  <a:pt x="31668" y="6701"/>
                  <a:pt x="31998" y="6701"/>
                </a:cubicBezTo>
                <a:close/>
                <a:moveTo>
                  <a:pt x="23400" y="5438"/>
                </a:moveTo>
                <a:cubicBezTo>
                  <a:pt x="23869" y="5438"/>
                  <a:pt x="24333" y="5717"/>
                  <a:pt x="24683" y="6093"/>
                </a:cubicBezTo>
                <a:cubicBezTo>
                  <a:pt x="25920" y="7420"/>
                  <a:pt x="26459" y="9257"/>
                  <a:pt x="26639" y="11048"/>
                </a:cubicBezTo>
                <a:cubicBezTo>
                  <a:pt x="26738" y="11380"/>
                  <a:pt x="26770" y="11736"/>
                  <a:pt x="26705" y="12064"/>
                </a:cubicBezTo>
                <a:cubicBezTo>
                  <a:pt x="26707" y="12097"/>
                  <a:pt x="26708" y="12130"/>
                  <a:pt x="26708" y="12161"/>
                </a:cubicBezTo>
                <a:cubicBezTo>
                  <a:pt x="26722" y="12706"/>
                  <a:pt x="26344" y="13008"/>
                  <a:pt x="25927" y="13067"/>
                </a:cubicBezTo>
                <a:cubicBezTo>
                  <a:pt x="25737" y="13157"/>
                  <a:pt x="25542" y="13197"/>
                  <a:pt x="25350" y="13197"/>
                </a:cubicBezTo>
                <a:cubicBezTo>
                  <a:pt x="24839" y="13197"/>
                  <a:pt x="24344" y="12913"/>
                  <a:pt x="23995" y="12515"/>
                </a:cubicBezTo>
                <a:cubicBezTo>
                  <a:pt x="22904" y="11267"/>
                  <a:pt x="22351" y="9214"/>
                  <a:pt x="22153" y="7603"/>
                </a:cubicBezTo>
                <a:cubicBezTo>
                  <a:pt x="22073" y="6958"/>
                  <a:pt x="22070" y="6220"/>
                  <a:pt x="22603" y="5753"/>
                </a:cubicBezTo>
                <a:cubicBezTo>
                  <a:pt x="22856" y="5531"/>
                  <a:pt x="23128" y="5438"/>
                  <a:pt x="23400" y="5438"/>
                </a:cubicBezTo>
                <a:close/>
                <a:moveTo>
                  <a:pt x="14642" y="10989"/>
                </a:moveTo>
                <a:cubicBezTo>
                  <a:pt x="16071" y="10989"/>
                  <a:pt x="17773" y="12514"/>
                  <a:pt x="18496" y="13363"/>
                </a:cubicBezTo>
                <a:cubicBezTo>
                  <a:pt x="19430" y="14459"/>
                  <a:pt x="20829" y="16049"/>
                  <a:pt x="20594" y="17587"/>
                </a:cubicBezTo>
                <a:cubicBezTo>
                  <a:pt x="20579" y="17675"/>
                  <a:pt x="20554" y="17761"/>
                  <a:pt x="20515" y="17841"/>
                </a:cubicBezTo>
                <a:cubicBezTo>
                  <a:pt x="20378" y="18555"/>
                  <a:pt x="19743" y="18947"/>
                  <a:pt x="19107" y="18947"/>
                </a:cubicBezTo>
                <a:cubicBezTo>
                  <a:pt x="18914" y="18947"/>
                  <a:pt x="18721" y="18911"/>
                  <a:pt x="18542" y="18837"/>
                </a:cubicBezTo>
                <a:cubicBezTo>
                  <a:pt x="18539" y="18835"/>
                  <a:pt x="18535" y="18835"/>
                  <a:pt x="18532" y="18834"/>
                </a:cubicBezTo>
                <a:cubicBezTo>
                  <a:pt x="16595" y="18090"/>
                  <a:pt x="15494" y="16391"/>
                  <a:pt x="14313" y="14779"/>
                </a:cubicBezTo>
                <a:cubicBezTo>
                  <a:pt x="13690" y="13929"/>
                  <a:pt x="12418" y="12296"/>
                  <a:pt x="13586" y="11353"/>
                </a:cubicBezTo>
                <a:cubicBezTo>
                  <a:pt x="13903" y="11097"/>
                  <a:pt x="14263" y="10989"/>
                  <a:pt x="14642" y="10989"/>
                </a:cubicBezTo>
                <a:close/>
                <a:moveTo>
                  <a:pt x="40141" y="16721"/>
                </a:moveTo>
                <a:cubicBezTo>
                  <a:pt x="41033" y="16721"/>
                  <a:pt x="41921" y="17017"/>
                  <a:pt x="41932" y="18024"/>
                </a:cubicBezTo>
                <a:cubicBezTo>
                  <a:pt x="41942" y="18826"/>
                  <a:pt x="41250" y="19221"/>
                  <a:pt x="40546" y="19221"/>
                </a:cubicBezTo>
                <a:cubicBezTo>
                  <a:pt x="40490" y="19221"/>
                  <a:pt x="40435" y="19219"/>
                  <a:pt x="40379" y="19214"/>
                </a:cubicBezTo>
                <a:cubicBezTo>
                  <a:pt x="39879" y="19168"/>
                  <a:pt x="39418" y="19020"/>
                  <a:pt x="38935" y="18894"/>
                </a:cubicBezTo>
                <a:cubicBezTo>
                  <a:pt x="38415" y="18760"/>
                  <a:pt x="38221" y="18318"/>
                  <a:pt x="38271" y="17904"/>
                </a:cubicBezTo>
                <a:cubicBezTo>
                  <a:pt x="38203" y="17491"/>
                  <a:pt x="38376" y="17046"/>
                  <a:pt x="38895" y="16895"/>
                </a:cubicBezTo>
                <a:cubicBezTo>
                  <a:pt x="39235" y="16797"/>
                  <a:pt x="39689" y="16721"/>
                  <a:pt x="40141" y="16721"/>
                </a:cubicBezTo>
                <a:close/>
                <a:moveTo>
                  <a:pt x="9636" y="18108"/>
                </a:moveTo>
                <a:cubicBezTo>
                  <a:pt x="11850" y="18108"/>
                  <a:pt x="14161" y="19758"/>
                  <a:pt x="15583" y="21248"/>
                </a:cubicBezTo>
                <a:cubicBezTo>
                  <a:pt x="15683" y="21352"/>
                  <a:pt x="15759" y="21476"/>
                  <a:pt x="15804" y="21612"/>
                </a:cubicBezTo>
                <a:cubicBezTo>
                  <a:pt x="15887" y="21751"/>
                  <a:pt x="15951" y="21899"/>
                  <a:pt x="15997" y="22054"/>
                </a:cubicBezTo>
                <a:cubicBezTo>
                  <a:pt x="16443" y="23619"/>
                  <a:pt x="15016" y="23972"/>
                  <a:pt x="13738" y="23972"/>
                </a:cubicBezTo>
                <a:cubicBezTo>
                  <a:pt x="13308" y="23972"/>
                  <a:pt x="12895" y="23932"/>
                  <a:pt x="12575" y="23885"/>
                </a:cubicBezTo>
                <a:cubicBezTo>
                  <a:pt x="10983" y="23650"/>
                  <a:pt x="5646" y="20870"/>
                  <a:pt x="7360" y="19017"/>
                </a:cubicBezTo>
                <a:cubicBezTo>
                  <a:pt x="7421" y="18840"/>
                  <a:pt x="7549" y="18678"/>
                  <a:pt x="7769" y="18562"/>
                </a:cubicBezTo>
                <a:cubicBezTo>
                  <a:pt x="8368" y="18245"/>
                  <a:pt x="8998" y="18108"/>
                  <a:pt x="9636" y="18108"/>
                </a:cubicBezTo>
                <a:close/>
                <a:moveTo>
                  <a:pt x="36430" y="23300"/>
                </a:moveTo>
                <a:cubicBezTo>
                  <a:pt x="38068" y="23300"/>
                  <a:pt x="39662" y="23919"/>
                  <a:pt x="40908" y="24983"/>
                </a:cubicBezTo>
                <a:cubicBezTo>
                  <a:pt x="41574" y="25551"/>
                  <a:pt x="41000" y="26470"/>
                  <a:pt x="40289" y="26572"/>
                </a:cubicBezTo>
                <a:cubicBezTo>
                  <a:pt x="40149" y="26591"/>
                  <a:pt x="40012" y="26601"/>
                  <a:pt x="39878" y="26601"/>
                </a:cubicBezTo>
                <a:cubicBezTo>
                  <a:pt x="38960" y="26601"/>
                  <a:pt x="38163" y="26176"/>
                  <a:pt x="37304" y="25834"/>
                </a:cubicBezTo>
                <a:cubicBezTo>
                  <a:pt x="36593" y="25550"/>
                  <a:pt x="35777" y="25461"/>
                  <a:pt x="35209" y="24902"/>
                </a:cubicBezTo>
                <a:cubicBezTo>
                  <a:pt x="34550" y="24253"/>
                  <a:pt x="35179" y="23309"/>
                  <a:pt x="35890" y="23309"/>
                </a:cubicBezTo>
                <a:cubicBezTo>
                  <a:pt x="35928" y="23309"/>
                  <a:pt x="35967" y="23312"/>
                  <a:pt x="36006" y="23318"/>
                </a:cubicBezTo>
                <a:lnTo>
                  <a:pt x="36007" y="23318"/>
                </a:lnTo>
                <a:cubicBezTo>
                  <a:pt x="36019" y="23318"/>
                  <a:pt x="36030" y="23313"/>
                  <a:pt x="36043" y="23312"/>
                </a:cubicBezTo>
                <a:cubicBezTo>
                  <a:pt x="36172" y="23304"/>
                  <a:pt x="36302" y="23300"/>
                  <a:pt x="36430" y="23300"/>
                </a:cubicBezTo>
                <a:close/>
                <a:moveTo>
                  <a:pt x="31046" y="27157"/>
                </a:moveTo>
                <a:cubicBezTo>
                  <a:pt x="32866" y="27157"/>
                  <a:pt x="35778" y="29436"/>
                  <a:pt x="36662" y="30327"/>
                </a:cubicBezTo>
                <a:cubicBezTo>
                  <a:pt x="37376" y="31045"/>
                  <a:pt x="38340" y="31971"/>
                  <a:pt x="38392" y="33055"/>
                </a:cubicBezTo>
                <a:cubicBezTo>
                  <a:pt x="38430" y="33852"/>
                  <a:pt x="37948" y="34529"/>
                  <a:pt x="37128" y="34569"/>
                </a:cubicBezTo>
                <a:cubicBezTo>
                  <a:pt x="37109" y="34569"/>
                  <a:pt x="37089" y="34570"/>
                  <a:pt x="37070" y="34570"/>
                </a:cubicBezTo>
                <a:cubicBezTo>
                  <a:pt x="36924" y="34570"/>
                  <a:pt x="36780" y="34551"/>
                  <a:pt x="36639" y="34513"/>
                </a:cubicBezTo>
                <a:cubicBezTo>
                  <a:pt x="36597" y="34516"/>
                  <a:pt x="36554" y="34518"/>
                  <a:pt x="36511" y="34518"/>
                </a:cubicBezTo>
                <a:cubicBezTo>
                  <a:pt x="34429" y="34518"/>
                  <a:pt x="30743" y="30498"/>
                  <a:pt x="29869" y="29490"/>
                </a:cubicBezTo>
                <a:cubicBezTo>
                  <a:pt x="29650" y="29356"/>
                  <a:pt x="29508" y="29115"/>
                  <a:pt x="29544" y="28761"/>
                </a:cubicBezTo>
                <a:cubicBezTo>
                  <a:pt x="29544" y="28753"/>
                  <a:pt x="29545" y="28745"/>
                  <a:pt x="29547" y="28737"/>
                </a:cubicBezTo>
                <a:cubicBezTo>
                  <a:pt x="29545" y="28605"/>
                  <a:pt x="29568" y="28473"/>
                  <a:pt x="29614" y="28350"/>
                </a:cubicBezTo>
                <a:cubicBezTo>
                  <a:pt x="29818" y="27487"/>
                  <a:pt x="30353" y="27157"/>
                  <a:pt x="31046" y="27157"/>
                </a:cubicBezTo>
                <a:close/>
                <a:moveTo>
                  <a:pt x="22870" y="31108"/>
                </a:moveTo>
                <a:cubicBezTo>
                  <a:pt x="24912" y="31108"/>
                  <a:pt x="26409" y="35344"/>
                  <a:pt x="27000" y="38012"/>
                </a:cubicBezTo>
                <a:cubicBezTo>
                  <a:pt x="27546" y="39519"/>
                  <a:pt x="28211" y="41994"/>
                  <a:pt x="26520" y="42955"/>
                </a:cubicBezTo>
                <a:cubicBezTo>
                  <a:pt x="26180" y="43149"/>
                  <a:pt x="25856" y="43234"/>
                  <a:pt x="25549" y="43234"/>
                </a:cubicBezTo>
                <a:cubicBezTo>
                  <a:pt x="24022" y="43234"/>
                  <a:pt x="22935" y="41128"/>
                  <a:pt x="22415" y="39892"/>
                </a:cubicBezTo>
                <a:cubicBezTo>
                  <a:pt x="21336" y="37334"/>
                  <a:pt x="20988" y="34670"/>
                  <a:pt x="21512" y="31925"/>
                </a:cubicBezTo>
                <a:cubicBezTo>
                  <a:pt x="21580" y="31570"/>
                  <a:pt x="21839" y="31368"/>
                  <a:pt x="22144" y="31284"/>
                </a:cubicBezTo>
                <a:cubicBezTo>
                  <a:pt x="22393" y="31164"/>
                  <a:pt x="22635" y="31108"/>
                  <a:pt x="22870" y="31108"/>
                </a:cubicBezTo>
                <a:close/>
                <a:moveTo>
                  <a:pt x="23032" y="1"/>
                </a:moveTo>
                <a:cubicBezTo>
                  <a:pt x="20824" y="1"/>
                  <a:pt x="18609" y="397"/>
                  <a:pt x="16514" y="1109"/>
                </a:cubicBezTo>
                <a:cubicBezTo>
                  <a:pt x="8397" y="3870"/>
                  <a:pt x="0" y="12418"/>
                  <a:pt x="2130" y="21670"/>
                </a:cubicBezTo>
                <a:cubicBezTo>
                  <a:pt x="2615" y="23783"/>
                  <a:pt x="3654" y="25801"/>
                  <a:pt x="5163" y="27365"/>
                </a:cubicBezTo>
                <a:cubicBezTo>
                  <a:pt x="5875" y="28105"/>
                  <a:pt x="6693" y="28744"/>
                  <a:pt x="7596" y="29234"/>
                </a:cubicBezTo>
                <a:cubicBezTo>
                  <a:pt x="8024" y="29466"/>
                  <a:pt x="8470" y="29665"/>
                  <a:pt x="8930" y="29826"/>
                </a:cubicBezTo>
                <a:cubicBezTo>
                  <a:pt x="9412" y="29996"/>
                  <a:pt x="11760" y="30442"/>
                  <a:pt x="11561" y="31446"/>
                </a:cubicBezTo>
                <a:cubicBezTo>
                  <a:pt x="10097" y="31714"/>
                  <a:pt x="8614" y="31860"/>
                  <a:pt x="7119" y="31860"/>
                </a:cubicBezTo>
                <a:cubicBezTo>
                  <a:pt x="6599" y="31860"/>
                  <a:pt x="6077" y="31842"/>
                  <a:pt x="5554" y="31806"/>
                </a:cubicBezTo>
                <a:cubicBezTo>
                  <a:pt x="5078" y="31773"/>
                  <a:pt x="3581" y="31319"/>
                  <a:pt x="2464" y="31319"/>
                </a:cubicBezTo>
                <a:cubicBezTo>
                  <a:pt x="1527" y="31319"/>
                  <a:pt x="858" y="31639"/>
                  <a:pt x="1291" y="32798"/>
                </a:cubicBezTo>
                <a:cubicBezTo>
                  <a:pt x="1650" y="33759"/>
                  <a:pt x="2587" y="34043"/>
                  <a:pt x="3649" y="34043"/>
                </a:cubicBezTo>
                <a:cubicBezTo>
                  <a:pt x="4932" y="34043"/>
                  <a:pt x="6399" y="33628"/>
                  <a:pt x="7249" y="33490"/>
                </a:cubicBezTo>
                <a:cubicBezTo>
                  <a:pt x="8770" y="33243"/>
                  <a:pt x="10276" y="32937"/>
                  <a:pt x="11743" y="32504"/>
                </a:cubicBezTo>
                <a:lnTo>
                  <a:pt x="11743" y="32504"/>
                </a:lnTo>
                <a:cubicBezTo>
                  <a:pt x="11433" y="34569"/>
                  <a:pt x="10551" y="36367"/>
                  <a:pt x="11436" y="38450"/>
                </a:cubicBezTo>
                <a:cubicBezTo>
                  <a:pt x="12188" y="40220"/>
                  <a:pt x="13680" y="41584"/>
                  <a:pt x="15261" y="42623"/>
                </a:cubicBezTo>
                <a:cubicBezTo>
                  <a:pt x="18001" y="44422"/>
                  <a:pt x="21653" y="45526"/>
                  <a:pt x="25136" y="45526"/>
                </a:cubicBezTo>
                <a:cubicBezTo>
                  <a:pt x="26495" y="45526"/>
                  <a:pt x="27828" y="45357"/>
                  <a:pt x="29072" y="44997"/>
                </a:cubicBezTo>
                <a:cubicBezTo>
                  <a:pt x="33445" y="43731"/>
                  <a:pt x="36745" y="39933"/>
                  <a:pt x="39535" y="36546"/>
                </a:cubicBezTo>
                <a:cubicBezTo>
                  <a:pt x="42657" y="32756"/>
                  <a:pt x="44622" y="28681"/>
                  <a:pt x="44877" y="23735"/>
                </a:cubicBezTo>
                <a:cubicBezTo>
                  <a:pt x="45182" y="17864"/>
                  <a:pt x="43781" y="11916"/>
                  <a:pt x="45573" y="6177"/>
                </a:cubicBezTo>
                <a:cubicBezTo>
                  <a:pt x="45639" y="5967"/>
                  <a:pt x="45456" y="5812"/>
                  <a:pt x="45270" y="5812"/>
                </a:cubicBezTo>
                <a:cubicBezTo>
                  <a:pt x="45220" y="5812"/>
                  <a:pt x="45170" y="5823"/>
                  <a:pt x="45125" y="5846"/>
                </a:cubicBezTo>
                <a:cubicBezTo>
                  <a:pt x="43981" y="6445"/>
                  <a:pt x="42855" y="6694"/>
                  <a:pt x="41746" y="6694"/>
                </a:cubicBezTo>
                <a:cubicBezTo>
                  <a:pt x="37260" y="6694"/>
                  <a:pt x="33045" y="2619"/>
                  <a:pt x="29021" y="1076"/>
                </a:cubicBezTo>
                <a:cubicBezTo>
                  <a:pt x="27097" y="338"/>
                  <a:pt x="25068" y="1"/>
                  <a:pt x="23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31"/>
          <p:cNvSpPr/>
          <p:nvPr/>
        </p:nvSpPr>
        <p:spPr>
          <a:xfrm>
            <a:off x="481390" y="4294310"/>
            <a:ext cx="141266" cy="104204"/>
          </a:xfrm>
          <a:custGeom>
            <a:avLst/>
            <a:gdLst/>
            <a:ahLst/>
            <a:cxnLst/>
            <a:rect l="l" t="t" r="r" b="b"/>
            <a:pathLst>
              <a:path w="4349" h="3208" extrusionOk="0">
                <a:moveTo>
                  <a:pt x="1833" y="426"/>
                </a:moveTo>
                <a:cubicBezTo>
                  <a:pt x="2714" y="426"/>
                  <a:pt x="3802" y="1069"/>
                  <a:pt x="3953" y="1826"/>
                </a:cubicBezTo>
                <a:cubicBezTo>
                  <a:pt x="3910" y="1844"/>
                  <a:pt x="3876" y="1877"/>
                  <a:pt x="3856" y="1918"/>
                </a:cubicBezTo>
                <a:cubicBezTo>
                  <a:pt x="3596" y="2477"/>
                  <a:pt x="3119" y="2782"/>
                  <a:pt x="2542" y="2782"/>
                </a:cubicBezTo>
                <a:cubicBezTo>
                  <a:pt x="2424" y="2782"/>
                  <a:pt x="2303" y="2769"/>
                  <a:pt x="2178" y="2743"/>
                </a:cubicBezTo>
                <a:cubicBezTo>
                  <a:pt x="1489" y="2602"/>
                  <a:pt x="527" y="2027"/>
                  <a:pt x="722" y="1219"/>
                </a:cubicBezTo>
                <a:cubicBezTo>
                  <a:pt x="858" y="654"/>
                  <a:pt x="1309" y="426"/>
                  <a:pt x="1833" y="426"/>
                </a:cubicBezTo>
                <a:close/>
                <a:moveTo>
                  <a:pt x="1900" y="1"/>
                </a:moveTo>
                <a:cubicBezTo>
                  <a:pt x="1101" y="1"/>
                  <a:pt x="370" y="358"/>
                  <a:pt x="219" y="1196"/>
                </a:cubicBezTo>
                <a:cubicBezTo>
                  <a:pt x="0" y="2413"/>
                  <a:pt x="1281" y="3208"/>
                  <a:pt x="2476" y="3208"/>
                </a:cubicBezTo>
                <a:cubicBezTo>
                  <a:pt x="3258" y="3208"/>
                  <a:pt x="4003" y="2867"/>
                  <a:pt x="4266" y="2080"/>
                </a:cubicBezTo>
                <a:cubicBezTo>
                  <a:pt x="4227" y="2014"/>
                  <a:pt x="4220" y="1935"/>
                  <a:pt x="4246" y="1864"/>
                </a:cubicBezTo>
                <a:cubicBezTo>
                  <a:pt x="4349" y="745"/>
                  <a:pt x="3053" y="1"/>
                  <a:pt x="19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31"/>
          <p:cNvSpPr/>
          <p:nvPr/>
        </p:nvSpPr>
        <p:spPr>
          <a:xfrm>
            <a:off x="-38715" y="3933563"/>
            <a:ext cx="226955" cy="271391"/>
          </a:xfrm>
          <a:custGeom>
            <a:avLst/>
            <a:gdLst/>
            <a:ahLst/>
            <a:cxnLst/>
            <a:rect l="l" t="t" r="r" b="b"/>
            <a:pathLst>
              <a:path w="6987" h="8355" extrusionOk="0">
                <a:moveTo>
                  <a:pt x="1734" y="627"/>
                </a:moveTo>
                <a:cubicBezTo>
                  <a:pt x="2972" y="627"/>
                  <a:pt x="3841" y="3010"/>
                  <a:pt x="4139" y="3968"/>
                </a:cubicBezTo>
                <a:cubicBezTo>
                  <a:pt x="4479" y="5061"/>
                  <a:pt x="5503" y="7727"/>
                  <a:pt x="3605" y="7727"/>
                </a:cubicBezTo>
                <a:cubicBezTo>
                  <a:pt x="3445" y="7727"/>
                  <a:pt x="3264" y="7708"/>
                  <a:pt x="3060" y="7668"/>
                </a:cubicBezTo>
                <a:cubicBezTo>
                  <a:pt x="3028" y="7636"/>
                  <a:pt x="2990" y="7615"/>
                  <a:pt x="2947" y="7606"/>
                </a:cubicBezTo>
                <a:cubicBezTo>
                  <a:pt x="1816" y="7367"/>
                  <a:pt x="1438" y="5503"/>
                  <a:pt x="1150" y="4592"/>
                </a:cubicBezTo>
                <a:lnTo>
                  <a:pt x="1149" y="4592"/>
                </a:lnTo>
                <a:cubicBezTo>
                  <a:pt x="779" y="3415"/>
                  <a:pt x="445" y="2151"/>
                  <a:pt x="934" y="955"/>
                </a:cubicBezTo>
                <a:cubicBezTo>
                  <a:pt x="1214" y="725"/>
                  <a:pt x="1482" y="627"/>
                  <a:pt x="1734" y="627"/>
                </a:cubicBezTo>
                <a:close/>
                <a:moveTo>
                  <a:pt x="1718" y="1"/>
                </a:moveTo>
                <a:cubicBezTo>
                  <a:pt x="1265" y="1"/>
                  <a:pt x="830" y="300"/>
                  <a:pt x="455" y="1012"/>
                </a:cubicBezTo>
                <a:cubicBezTo>
                  <a:pt x="412" y="1094"/>
                  <a:pt x="456" y="1177"/>
                  <a:pt x="522" y="1211"/>
                </a:cubicBezTo>
                <a:cubicBezTo>
                  <a:pt x="1" y="2474"/>
                  <a:pt x="395" y="3868"/>
                  <a:pt x="825" y="5156"/>
                </a:cubicBezTo>
                <a:cubicBezTo>
                  <a:pt x="1179" y="6216"/>
                  <a:pt x="1577" y="7818"/>
                  <a:pt x="2828" y="8086"/>
                </a:cubicBezTo>
                <a:cubicBezTo>
                  <a:pt x="2844" y="8090"/>
                  <a:pt x="2861" y="8092"/>
                  <a:pt x="2877" y="8092"/>
                </a:cubicBezTo>
                <a:cubicBezTo>
                  <a:pt x="2907" y="8092"/>
                  <a:pt x="2936" y="8086"/>
                  <a:pt x="2964" y="8075"/>
                </a:cubicBezTo>
                <a:cubicBezTo>
                  <a:pt x="3392" y="8267"/>
                  <a:pt x="3753" y="8355"/>
                  <a:pt x="4053" y="8355"/>
                </a:cubicBezTo>
                <a:cubicBezTo>
                  <a:pt x="6987" y="8355"/>
                  <a:pt x="4108" y="1"/>
                  <a:pt x="17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31"/>
          <p:cNvSpPr/>
          <p:nvPr/>
        </p:nvSpPr>
        <p:spPr>
          <a:xfrm rot="-1204253">
            <a:off x="-666340" y="3750941"/>
            <a:ext cx="1482219" cy="1502066"/>
          </a:xfrm>
          <a:custGeom>
            <a:avLst/>
            <a:gdLst/>
            <a:ahLst/>
            <a:cxnLst/>
            <a:rect l="l" t="t" r="r" b="b"/>
            <a:pathLst>
              <a:path w="45631" h="46242" extrusionOk="0">
                <a:moveTo>
                  <a:pt x="44980" y="6571"/>
                </a:moveTo>
                <a:lnTo>
                  <a:pt x="44980" y="6571"/>
                </a:lnTo>
                <a:cubicBezTo>
                  <a:pt x="44857" y="6802"/>
                  <a:pt x="44748" y="7041"/>
                  <a:pt x="44653" y="7286"/>
                </a:cubicBezTo>
                <a:cubicBezTo>
                  <a:pt x="44623" y="7286"/>
                  <a:pt x="44596" y="7298"/>
                  <a:pt x="44576" y="7318"/>
                </a:cubicBezTo>
                <a:cubicBezTo>
                  <a:pt x="43703" y="8117"/>
                  <a:pt x="42832" y="8921"/>
                  <a:pt x="41963" y="9731"/>
                </a:cubicBezTo>
                <a:cubicBezTo>
                  <a:pt x="42198" y="8887"/>
                  <a:pt x="42239" y="7993"/>
                  <a:pt x="42001" y="7146"/>
                </a:cubicBezTo>
                <a:cubicBezTo>
                  <a:pt x="43020" y="7129"/>
                  <a:pt x="44027" y="6934"/>
                  <a:pt x="44980" y="6571"/>
                </a:cubicBezTo>
                <a:close/>
                <a:moveTo>
                  <a:pt x="31810" y="7129"/>
                </a:moveTo>
                <a:cubicBezTo>
                  <a:pt x="32547" y="7265"/>
                  <a:pt x="32816" y="8201"/>
                  <a:pt x="32825" y="8900"/>
                </a:cubicBezTo>
                <a:cubicBezTo>
                  <a:pt x="32833" y="9442"/>
                  <a:pt x="32510" y="10952"/>
                  <a:pt x="31714" y="10952"/>
                </a:cubicBezTo>
                <a:cubicBezTo>
                  <a:pt x="31611" y="10952"/>
                  <a:pt x="31501" y="10927"/>
                  <a:pt x="31382" y="10871"/>
                </a:cubicBezTo>
                <a:cubicBezTo>
                  <a:pt x="30928" y="9906"/>
                  <a:pt x="30428" y="7344"/>
                  <a:pt x="31810" y="7129"/>
                </a:cubicBezTo>
                <a:close/>
                <a:moveTo>
                  <a:pt x="44459" y="7861"/>
                </a:moveTo>
                <a:lnTo>
                  <a:pt x="44459" y="7861"/>
                </a:lnTo>
                <a:cubicBezTo>
                  <a:pt x="44070" y="9202"/>
                  <a:pt x="44026" y="10665"/>
                  <a:pt x="44003" y="12077"/>
                </a:cubicBezTo>
                <a:cubicBezTo>
                  <a:pt x="43990" y="12056"/>
                  <a:pt x="43970" y="12042"/>
                  <a:pt x="43947" y="12035"/>
                </a:cubicBezTo>
                <a:cubicBezTo>
                  <a:pt x="43475" y="11913"/>
                  <a:pt x="42976" y="11847"/>
                  <a:pt x="42476" y="11847"/>
                </a:cubicBezTo>
                <a:cubicBezTo>
                  <a:pt x="41760" y="11847"/>
                  <a:pt x="41044" y="11982"/>
                  <a:pt x="40401" y="12277"/>
                </a:cubicBezTo>
                <a:cubicBezTo>
                  <a:pt x="41783" y="10797"/>
                  <a:pt x="43135" y="9317"/>
                  <a:pt x="44459" y="7861"/>
                </a:cubicBezTo>
                <a:close/>
                <a:moveTo>
                  <a:pt x="37142" y="6070"/>
                </a:moveTo>
                <a:cubicBezTo>
                  <a:pt x="38648" y="6710"/>
                  <a:pt x="40196" y="7139"/>
                  <a:pt x="41796" y="7147"/>
                </a:cubicBezTo>
                <a:cubicBezTo>
                  <a:pt x="41871" y="7344"/>
                  <a:pt x="41961" y="8368"/>
                  <a:pt x="41958" y="8454"/>
                </a:cubicBezTo>
                <a:cubicBezTo>
                  <a:pt x="41940" y="8967"/>
                  <a:pt x="41839" y="9449"/>
                  <a:pt x="41677" y="9931"/>
                </a:cubicBezTo>
                <a:cubicBezTo>
                  <a:pt x="41670" y="9952"/>
                  <a:pt x="41670" y="9974"/>
                  <a:pt x="41677" y="9995"/>
                </a:cubicBezTo>
                <a:cubicBezTo>
                  <a:pt x="39964" y="11584"/>
                  <a:pt x="38246" y="13178"/>
                  <a:pt x="36510" y="14755"/>
                </a:cubicBezTo>
                <a:cubicBezTo>
                  <a:pt x="37442" y="12013"/>
                  <a:pt x="37952" y="8898"/>
                  <a:pt x="37142" y="6070"/>
                </a:cubicBezTo>
                <a:close/>
                <a:moveTo>
                  <a:pt x="36230" y="5656"/>
                </a:moveTo>
                <a:lnTo>
                  <a:pt x="36230" y="5656"/>
                </a:lnTo>
                <a:cubicBezTo>
                  <a:pt x="36492" y="5783"/>
                  <a:pt x="36757" y="5902"/>
                  <a:pt x="37022" y="6017"/>
                </a:cubicBezTo>
                <a:cubicBezTo>
                  <a:pt x="37690" y="8986"/>
                  <a:pt x="37212" y="11979"/>
                  <a:pt x="36231" y="14831"/>
                </a:cubicBezTo>
                <a:cubicBezTo>
                  <a:pt x="36209" y="14881"/>
                  <a:pt x="36234" y="14938"/>
                  <a:pt x="36284" y="14958"/>
                </a:cubicBezTo>
                <a:cubicBezTo>
                  <a:pt x="35755" y="15437"/>
                  <a:pt x="35228" y="15918"/>
                  <a:pt x="34695" y="16392"/>
                </a:cubicBezTo>
                <a:cubicBezTo>
                  <a:pt x="35520" y="14831"/>
                  <a:pt x="36038" y="13124"/>
                  <a:pt x="36278" y="11372"/>
                </a:cubicBezTo>
                <a:cubicBezTo>
                  <a:pt x="36542" y="9443"/>
                  <a:pt x="36270" y="7579"/>
                  <a:pt x="36230" y="5656"/>
                </a:cubicBezTo>
                <a:close/>
                <a:moveTo>
                  <a:pt x="31839" y="3217"/>
                </a:moveTo>
                <a:lnTo>
                  <a:pt x="31839" y="3217"/>
                </a:lnTo>
                <a:cubicBezTo>
                  <a:pt x="33192" y="4004"/>
                  <a:pt x="34565" y="4835"/>
                  <a:pt x="35972" y="5530"/>
                </a:cubicBezTo>
                <a:cubicBezTo>
                  <a:pt x="35986" y="7382"/>
                  <a:pt x="36274" y="9168"/>
                  <a:pt x="36060" y="11026"/>
                </a:cubicBezTo>
                <a:cubicBezTo>
                  <a:pt x="35833" y="13009"/>
                  <a:pt x="35209" y="14823"/>
                  <a:pt x="34411" y="16642"/>
                </a:cubicBezTo>
                <a:cubicBezTo>
                  <a:pt x="33718" y="17256"/>
                  <a:pt x="33018" y="17865"/>
                  <a:pt x="32315" y="18469"/>
                </a:cubicBezTo>
                <a:cubicBezTo>
                  <a:pt x="32835" y="16063"/>
                  <a:pt x="32859" y="13580"/>
                  <a:pt x="32309" y="11175"/>
                </a:cubicBezTo>
                <a:cubicBezTo>
                  <a:pt x="32862" y="10735"/>
                  <a:pt x="33218" y="9749"/>
                  <a:pt x="33256" y="9156"/>
                </a:cubicBezTo>
                <a:cubicBezTo>
                  <a:pt x="33298" y="8520"/>
                  <a:pt x="33030" y="7430"/>
                  <a:pt x="32470" y="6965"/>
                </a:cubicBezTo>
                <a:cubicBezTo>
                  <a:pt x="32425" y="5693"/>
                  <a:pt x="32213" y="4433"/>
                  <a:pt x="31839" y="3217"/>
                </a:cubicBezTo>
                <a:close/>
                <a:moveTo>
                  <a:pt x="14233" y="11724"/>
                </a:moveTo>
                <a:cubicBezTo>
                  <a:pt x="16660" y="11724"/>
                  <a:pt x="20977" y="17448"/>
                  <a:pt x="19602" y="18933"/>
                </a:cubicBezTo>
                <a:cubicBezTo>
                  <a:pt x="19599" y="18932"/>
                  <a:pt x="19596" y="18932"/>
                  <a:pt x="19593" y="18932"/>
                </a:cubicBezTo>
                <a:cubicBezTo>
                  <a:pt x="19584" y="18932"/>
                  <a:pt x="19575" y="18934"/>
                  <a:pt x="19566" y="18936"/>
                </a:cubicBezTo>
                <a:cubicBezTo>
                  <a:pt x="19409" y="18977"/>
                  <a:pt x="19253" y="18996"/>
                  <a:pt x="19098" y="18996"/>
                </a:cubicBezTo>
                <a:cubicBezTo>
                  <a:pt x="18758" y="18996"/>
                  <a:pt x="18426" y="18904"/>
                  <a:pt x="18105" y="18751"/>
                </a:cubicBezTo>
                <a:cubicBezTo>
                  <a:pt x="18081" y="18729"/>
                  <a:pt x="18053" y="18709"/>
                  <a:pt x="18029" y="18685"/>
                </a:cubicBezTo>
                <a:cubicBezTo>
                  <a:pt x="18002" y="18657"/>
                  <a:pt x="17965" y="18641"/>
                  <a:pt x="17927" y="18641"/>
                </a:cubicBezTo>
                <a:cubicBezTo>
                  <a:pt x="17918" y="18641"/>
                  <a:pt x="17910" y="18641"/>
                  <a:pt x="17901" y="18643"/>
                </a:cubicBezTo>
                <a:lnTo>
                  <a:pt x="17901" y="18643"/>
                </a:lnTo>
                <a:cubicBezTo>
                  <a:pt x="16905" y="18080"/>
                  <a:pt x="16029" y="16968"/>
                  <a:pt x="15381" y="16255"/>
                </a:cubicBezTo>
                <a:cubicBezTo>
                  <a:pt x="14763" y="15574"/>
                  <a:pt x="13065" y="13673"/>
                  <a:pt x="13133" y="12307"/>
                </a:cubicBezTo>
                <a:cubicBezTo>
                  <a:pt x="13164" y="12296"/>
                  <a:pt x="13193" y="12274"/>
                  <a:pt x="13213" y="12246"/>
                </a:cubicBezTo>
                <a:cubicBezTo>
                  <a:pt x="13477" y="11883"/>
                  <a:pt x="13829" y="11724"/>
                  <a:pt x="14233" y="11724"/>
                </a:cubicBezTo>
                <a:close/>
                <a:moveTo>
                  <a:pt x="26993" y="1025"/>
                </a:moveTo>
                <a:lnTo>
                  <a:pt x="26993" y="1025"/>
                </a:lnTo>
                <a:cubicBezTo>
                  <a:pt x="27995" y="1283"/>
                  <a:pt x="28968" y="1641"/>
                  <a:pt x="29892" y="2127"/>
                </a:cubicBezTo>
                <a:cubicBezTo>
                  <a:pt x="30481" y="2436"/>
                  <a:pt x="31074" y="2773"/>
                  <a:pt x="31670" y="3118"/>
                </a:cubicBezTo>
                <a:cubicBezTo>
                  <a:pt x="31985" y="4345"/>
                  <a:pt x="32186" y="5567"/>
                  <a:pt x="32265" y="6831"/>
                </a:cubicBezTo>
                <a:cubicBezTo>
                  <a:pt x="32151" y="6775"/>
                  <a:pt x="32028" y="6744"/>
                  <a:pt x="31895" y="6744"/>
                </a:cubicBezTo>
                <a:cubicBezTo>
                  <a:pt x="31713" y="6744"/>
                  <a:pt x="31514" y="6802"/>
                  <a:pt x="31296" y="6938"/>
                </a:cubicBezTo>
                <a:cubicBezTo>
                  <a:pt x="31276" y="6950"/>
                  <a:pt x="31260" y="6970"/>
                  <a:pt x="31253" y="6991"/>
                </a:cubicBezTo>
                <a:cubicBezTo>
                  <a:pt x="30217" y="7534"/>
                  <a:pt x="30429" y="9995"/>
                  <a:pt x="31017" y="11010"/>
                </a:cubicBezTo>
                <a:cubicBezTo>
                  <a:pt x="31015" y="11061"/>
                  <a:pt x="31038" y="11106"/>
                  <a:pt x="31077" y="11137"/>
                </a:cubicBezTo>
                <a:cubicBezTo>
                  <a:pt x="31090" y="11145"/>
                  <a:pt x="31100" y="11151"/>
                  <a:pt x="31111" y="11159"/>
                </a:cubicBezTo>
                <a:cubicBezTo>
                  <a:pt x="31133" y="11188"/>
                  <a:pt x="31154" y="11215"/>
                  <a:pt x="31176" y="11241"/>
                </a:cubicBezTo>
                <a:cubicBezTo>
                  <a:pt x="31203" y="11276"/>
                  <a:pt x="31245" y="11295"/>
                  <a:pt x="31289" y="11295"/>
                </a:cubicBezTo>
                <a:cubicBezTo>
                  <a:pt x="31298" y="11295"/>
                  <a:pt x="31307" y="11294"/>
                  <a:pt x="31316" y="11293"/>
                </a:cubicBezTo>
                <a:cubicBezTo>
                  <a:pt x="31459" y="11366"/>
                  <a:pt x="31596" y="11399"/>
                  <a:pt x="31728" y="11399"/>
                </a:cubicBezTo>
                <a:cubicBezTo>
                  <a:pt x="31895" y="11399"/>
                  <a:pt x="32052" y="11346"/>
                  <a:pt x="32197" y="11254"/>
                </a:cubicBezTo>
                <a:lnTo>
                  <a:pt x="32197" y="11254"/>
                </a:lnTo>
                <a:cubicBezTo>
                  <a:pt x="32584" y="13686"/>
                  <a:pt x="32568" y="16027"/>
                  <a:pt x="32066" y="18446"/>
                </a:cubicBezTo>
                <a:cubicBezTo>
                  <a:pt x="32047" y="18527"/>
                  <a:pt x="32106" y="18582"/>
                  <a:pt x="32169" y="18595"/>
                </a:cubicBezTo>
                <a:cubicBezTo>
                  <a:pt x="31194" y="19429"/>
                  <a:pt x="30209" y="20248"/>
                  <a:pt x="29211" y="21054"/>
                </a:cubicBezTo>
                <a:cubicBezTo>
                  <a:pt x="31868" y="14447"/>
                  <a:pt x="25926" y="7812"/>
                  <a:pt x="26995" y="1053"/>
                </a:cubicBezTo>
                <a:cubicBezTo>
                  <a:pt x="26995" y="1043"/>
                  <a:pt x="26995" y="1035"/>
                  <a:pt x="26993" y="1025"/>
                </a:cubicBezTo>
                <a:close/>
                <a:moveTo>
                  <a:pt x="42524" y="12092"/>
                </a:moveTo>
                <a:cubicBezTo>
                  <a:pt x="42969" y="12092"/>
                  <a:pt x="43422" y="12138"/>
                  <a:pt x="43897" y="12241"/>
                </a:cubicBezTo>
                <a:cubicBezTo>
                  <a:pt x="43904" y="12243"/>
                  <a:pt x="43911" y="12244"/>
                  <a:pt x="43918" y="12244"/>
                </a:cubicBezTo>
                <a:cubicBezTo>
                  <a:pt x="43952" y="12244"/>
                  <a:pt x="43984" y="12225"/>
                  <a:pt x="44000" y="12195"/>
                </a:cubicBezTo>
                <a:lnTo>
                  <a:pt x="44000" y="12195"/>
                </a:lnTo>
                <a:cubicBezTo>
                  <a:pt x="43994" y="12585"/>
                  <a:pt x="43989" y="12972"/>
                  <a:pt x="43976" y="13350"/>
                </a:cubicBezTo>
                <a:cubicBezTo>
                  <a:pt x="43888" y="16175"/>
                  <a:pt x="44000" y="18983"/>
                  <a:pt x="44059" y="21804"/>
                </a:cubicBezTo>
                <a:cubicBezTo>
                  <a:pt x="41751" y="20162"/>
                  <a:pt x="38938" y="19690"/>
                  <a:pt x="36132" y="19690"/>
                </a:cubicBezTo>
                <a:cubicBezTo>
                  <a:pt x="35036" y="19690"/>
                  <a:pt x="33941" y="19762"/>
                  <a:pt x="32878" y="19864"/>
                </a:cubicBezTo>
                <a:cubicBezTo>
                  <a:pt x="35014" y="17875"/>
                  <a:pt x="37073" y="15796"/>
                  <a:pt x="39064" y="13699"/>
                </a:cubicBezTo>
                <a:cubicBezTo>
                  <a:pt x="40031" y="13327"/>
                  <a:pt x="40979" y="13138"/>
                  <a:pt x="41951" y="13138"/>
                </a:cubicBezTo>
                <a:cubicBezTo>
                  <a:pt x="42557" y="13138"/>
                  <a:pt x="43172" y="13211"/>
                  <a:pt x="43807" y="13359"/>
                </a:cubicBezTo>
                <a:cubicBezTo>
                  <a:pt x="43815" y="13361"/>
                  <a:pt x="43824" y="13362"/>
                  <a:pt x="43832" y="13362"/>
                </a:cubicBezTo>
                <a:cubicBezTo>
                  <a:pt x="43935" y="13362"/>
                  <a:pt x="43966" y="13200"/>
                  <a:pt x="43854" y="13168"/>
                </a:cubicBezTo>
                <a:cubicBezTo>
                  <a:pt x="43249" y="12997"/>
                  <a:pt x="42627" y="12912"/>
                  <a:pt x="42006" y="12912"/>
                </a:cubicBezTo>
                <a:cubicBezTo>
                  <a:pt x="41067" y="12912"/>
                  <a:pt x="40132" y="13107"/>
                  <a:pt x="39260" y="13491"/>
                </a:cubicBezTo>
                <a:cubicBezTo>
                  <a:pt x="39591" y="13141"/>
                  <a:pt x="39919" y="12792"/>
                  <a:pt x="40246" y="12442"/>
                </a:cubicBezTo>
                <a:cubicBezTo>
                  <a:pt x="41030" y="12226"/>
                  <a:pt x="41766" y="12092"/>
                  <a:pt x="42524" y="12092"/>
                </a:cubicBezTo>
                <a:close/>
                <a:moveTo>
                  <a:pt x="22991" y="535"/>
                </a:moveTo>
                <a:cubicBezTo>
                  <a:pt x="24262" y="535"/>
                  <a:pt x="25522" y="669"/>
                  <a:pt x="26741" y="960"/>
                </a:cubicBezTo>
                <a:cubicBezTo>
                  <a:pt x="26735" y="969"/>
                  <a:pt x="26732" y="977"/>
                  <a:pt x="26729" y="987"/>
                </a:cubicBezTo>
                <a:cubicBezTo>
                  <a:pt x="25605" y="7993"/>
                  <a:pt x="31469" y="14350"/>
                  <a:pt x="28920" y="21289"/>
                </a:cubicBezTo>
                <a:cubicBezTo>
                  <a:pt x="27634" y="22314"/>
                  <a:pt x="26324" y="23305"/>
                  <a:pt x="24991" y="24262"/>
                </a:cubicBezTo>
                <a:cubicBezTo>
                  <a:pt x="25479" y="20760"/>
                  <a:pt x="24285" y="17350"/>
                  <a:pt x="22611" y="14302"/>
                </a:cubicBezTo>
                <a:cubicBezTo>
                  <a:pt x="21547" y="12363"/>
                  <a:pt x="20281" y="10546"/>
                  <a:pt x="19084" y="8689"/>
                </a:cubicBezTo>
                <a:cubicBezTo>
                  <a:pt x="17752" y="6627"/>
                  <a:pt x="16129" y="4340"/>
                  <a:pt x="15824" y="1850"/>
                </a:cubicBezTo>
                <a:cubicBezTo>
                  <a:pt x="18114" y="1022"/>
                  <a:pt x="20573" y="535"/>
                  <a:pt x="22991" y="535"/>
                </a:cubicBezTo>
                <a:close/>
                <a:moveTo>
                  <a:pt x="35150" y="19991"/>
                </a:moveTo>
                <a:cubicBezTo>
                  <a:pt x="38228" y="19991"/>
                  <a:pt x="41174" y="20254"/>
                  <a:pt x="43953" y="22012"/>
                </a:cubicBezTo>
                <a:cubicBezTo>
                  <a:pt x="43969" y="22024"/>
                  <a:pt x="43989" y="22030"/>
                  <a:pt x="44009" y="22030"/>
                </a:cubicBezTo>
                <a:cubicBezTo>
                  <a:pt x="44027" y="22030"/>
                  <a:pt x="44046" y="22025"/>
                  <a:pt x="44063" y="22014"/>
                </a:cubicBezTo>
                <a:cubicBezTo>
                  <a:pt x="44065" y="22100"/>
                  <a:pt x="44067" y="22186"/>
                  <a:pt x="44069" y="22273"/>
                </a:cubicBezTo>
                <a:lnTo>
                  <a:pt x="44069" y="22272"/>
                </a:lnTo>
                <a:lnTo>
                  <a:pt x="44069" y="22272"/>
                </a:lnTo>
                <a:cubicBezTo>
                  <a:pt x="44082" y="23044"/>
                  <a:pt x="44057" y="23816"/>
                  <a:pt x="43993" y="24586"/>
                </a:cubicBezTo>
                <a:cubicBezTo>
                  <a:pt x="41376" y="22149"/>
                  <a:pt x="37887" y="20726"/>
                  <a:pt x="34338" y="20726"/>
                </a:cubicBezTo>
                <a:cubicBezTo>
                  <a:pt x="33433" y="20726"/>
                  <a:pt x="32524" y="20818"/>
                  <a:pt x="31624" y="21011"/>
                </a:cubicBezTo>
                <a:cubicBezTo>
                  <a:pt x="31987" y="20684"/>
                  <a:pt x="32346" y="20354"/>
                  <a:pt x="32705" y="20023"/>
                </a:cubicBezTo>
                <a:cubicBezTo>
                  <a:pt x="33528" y="20009"/>
                  <a:pt x="34344" y="19991"/>
                  <a:pt x="35150" y="19991"/>
                </a:cubicBezTo>
                <a:close/>
                <a:moveTo>
                  <a:pt x="15576" y="1945"/>
                </a:moveTo>
                <a:cubicBezTo>
                  <a:pt x="16009" y="5684"/>
                  <a:pt x="19043" y="9065"/>
                  <a:pt x="20986" y="12138"/>
                </a:cubicBezTo>
                <a:cubicBezTo>
                  <a:pt x="23341" y="15862"/>
                  <a:pt x="25213" y="19887"/>
                  <a:pt x="24824" y="24385"/>
                </a:cubicBezTo>
                <a:cubicBezTo>
                  <a:pt x="24771" y="24422"/>
                  <a:pt x="24719" y="24461"/>
                  <a:pt x="24666" y="24498"/>
                </a:cubicBezTo>
                <a:cubicBezTo>
                  <a:pt x="24338" y="24732"/>
                  <a:pt x="24003" y="24954"/>
                  <a:pt x="23669" y="25176"/>
                </a:cubicBezTo>
                <a:cubicBezTo>
                  <a:pt x="25496" y="16354"/>
                  <a:pt x="16117" y="10456"/>
                  <a:pt x="14877" y="2224"/>
                </a:cubicBezTo>
                <a:cubicBezTo>
                  <a:pt x="15109" y="2129"/>
                  <a:pt x="15339" y="2032"/>
                  <a:pt x="15576" y="1945"/>
                </a:cubicBezTo>
                <a:close/>
                <a:moveTo>
                  <a:pt x="14748" y="2277"/>
                </a:moveTo>
                <a:cubicBezTo>
                  <a:pt x="15447" y="10671"/>
                  <a:pt x="25324" y="16189"/>
                  <a:pt x="23419" y="25116"/>
                </a:cubicBezTo>
                <a:cubicBezTo>
                  <a:pt x="23402" y="25203"/>
                  <a:pt x="23464" y="25259"/>
                  <a:pt x="23533" y="25271"/>
                </a:cubicBezTo>
                <a:cubicBezTo>
                  <a:pt x="22949" y="25652"/>
                  <a:pt x="22358" y="26019"/>
                  <a:pt x="21759" y="26374"/>
                </a:cubicBezTo>
                <a:cubicBezTo>
                  <a:pt x="21944" y="25134"/>
                  <a:pt x="21474" y="23671"/>
                  <a:pt x="21130" y="22531"/>
                </a:cubicBezTo>
                <a:cubicBezTo>
                  <a:pt x="20796" y="21429"/>
                  <a:pt x="20377" y="20399"/>
                  <a:pt x="19571" y="19558"/>
                </a:cubicBezTo>
                <a:cubicBezTo>
                  <a:pt x="19564" y="19550"/>
                  <a:pt x="19554" y="19548"/>
                  <a:pt x="19545" y="19546"/>
                </a:cubicBezTo>
                <a:cubicBezTo>
                  <a:pt x="21740" y="19082"/>
                  <a:pt x="19576" y="15616"/>
                  <a:pt x="18880" y="14727"/>
                </a:cubicBezTo>
                <a:cubicBezTo>
                  <a:pt x="18350" y="14052"/>
                  <a:pt x="16585" y="11988"/>
                  <a:pt x="15063" y="11320"/>
                </a:cubicBezTo>
                <a:cubicBezTo>
                  <a:pt x="14764" y="11087"/>
                  <a:pt x="14354" y="10873"/>
                  <a:pt x="13960" y="10873"/>
                </a:cubicBezTo>
                <a:cubicBezTo>
                  <a:pt x="13882" y="10873"/>
                  <a:pt x="13805" y="10882"/>
                  <a:pt x="13729" y="10900"/>
                </a:cubicBezTo>
                <a:cubicBezTo>
                  <a:pt x="13610" y="10929"/>
                  <a:pt x="13497" y="10980"/>
                  <a:pt x="13396" y="11052"/>
                </a:cubicBezTo>
                <a:cubicBezTo>
                  <a:pt x="13385" y="11050"/>
                  <a:pt x="13373" y="11049"/>
                  <a:pt x="13362" y="11049"/>
                </a:cubicBezTo>
                <a:cubicBezTo>
                  <a:pt x="13322" y="11049"/>
                  <a:pt x="13284" y="11062"/>
                  <a:pt x="13252" y="11086"/>
                </a:cubicBezTo>
                <a:cubicBezTo>
                  <a:pt x="13116" y="11184"/>
                  <a:pt x="12995" y="11301"/>
                  <a:pt x="12895" y="11435"/>
                </a:cubicBezTo>
                <a:cubicBezTo>
                  <a:pt x="11144" y="9636"/>
                  <a:pt x="10244" y="7524"/>
                  <a:pt x="9857" y="5058"/>
                </a:cubicBezTo>
                <a:cubicBezTo>
                  <a:pt x="10416" y="4638"/>
                  <a:pt x="10995" y="4244"/>
                  <a:pt x="11594" y="3876"/>
                </a:cubicBezTo>
                <a:cubicBezTo>
                  <a:pt x="12603" y="3264"/>
                  <a:pt x="13657" y="2730"/>
                  <a:pt x="14748" y="2277"/>
                </a:cubicBezTo>
                <a:close/>
                <a:moveTo>
                  <a:pt x="35480" y="23859"/>
                </a:moveTo>
                <a:cubicBezTo>
                  <a:pt x="36576" y="24074"/>
                  <a:pt x="41646" y="25154"/>
                  <a:pt x="40148" y="26778"/>
                </a:cubicBezTo>
                <a:lnTo>
                  <a:pt x="40148" y="26777"/>
                </a:lnTo>
                <a:cubicBezTo>
                  <a:pt x="40126" y="26802"/>
                  <a:pt x="40111" y="26834"/>
                  <a:pt x="40108" y="26867"/>
                </a:cubicBezTo>
                <a:cubicBezTo>
                  <a:pt x="39970" y="26905"/>
                  <a:pt x="39828" y="26923"/>
                  <a:pt x="39685" y="26923"/>
                </a:cubicBezTo>
                <a:cubicBezTo>
                  <a:pt x="38779" y="26923"/>
                  <a:pt x="37800" y="26232"/>
                  <a:pt x="37061" y="25872"/>
                </a:cubicBezTo>
                <a:cubicBezTo>
                  <a:pt x="36285" y="25494"/>
                  <a:pt x="35527" y="25106"/>
                  <a:pt x="34778" y="24684"/>
                </a:cubicBezTo>
                <a:cubicBezTo>
                  <a:pt x="34840" y="24481"/>
                  <a:pt x="34894" y="24299"/>
                  <a:pt x="35056" y="24136"/>
                </a:cubicBezTo>
                <a:cubicBezTo>
                  <a:pt x="35178" y="24017"/>
                  <a:pt x="35323" y="23924"/>
                  <a:pt x="35480" y="23859"/>
                </a:cubicBezTo>
                <a:close/>
                <a:moveTo>
                  <a:pt x="9758" y="5136"/>
                </a:moveTo>
                <a:cubicBezTo>
                  <a:pt x="9830" y="7579"/>
                  <a:pt x="11028" y="9956"/>
                  <a:pt x="12759" y="11651"/>
                </a:cubicBezTo>
                <a:cubicBezTo>
                  <a:pt x="12068" y="13001"/>
                  <a:pt x="13673" y="15091"/>
                  <a:pt x="14501" y="16084"/>
                </a:cubicBezTo>
                <a:cubicBezTo>
                  <a:pt x="15372" y="17129"/>
                  <a:pt x="16820" y="19096"/>
                  <a:pt x="18374" y="19379"/>
                </a:cubicBezTo>
                <a:cubicBezTo>
                  <a:pt x="18606" y="19511"/>
                  <a:pt x="18865" y="19590"/>
                  <a:pt x="19118" y="19590"/>
                </a:cubicBezTo>
                <a:cubicBezTo>
                  <a:pt x="19150" y="19590"/>
                  <a:pt x="19182" y="19589"/>
                  <a:pt x="19214" y="19586"/>
                </a:cubicBezTo>
                <a:cubicBezTo>
                  <a:pt x="19223" y="19588"/>
                  <a:pt x="19230" y="19589"/>
                  <a:pt x="19238" y="19591"/>
                </a:cubicBezTo>
                <a:cubicBezTo>
                  <a:pt x="19321" y="19583"/>
                  <a:pt x="19403" y="19573"/>
                  <a:pt x="19483" y="19559"/>
                </a:cubicBezTo>
                <a:lnTo>
                  <a:pt x="19483" y="19559"/>
                </a:lnTo>
                <a:cubicBezTo>
                  <a:pt x="19460" y="19583"/>
                  <a:pt x="19459" y="19622"/>
                  <a:pt x="19482" y="19649"/>
                </a:cubicBezTo>
                <a:cubicBezTo>
                  <a:pt x="20377" y="20744"/>
                  <a:pt x="20807" y="22054"/>
                  <a:pt x="21153" y="23408"/>
                </a:cubicBezTo>
                <a:cubicBezTo>
                  <a:pt x="21329" y="24097"/>
                  <a:pt x="21469" y="24796"/>
                  <a:pt x="21529" y="25507"/>
                </a:cubicBezTo>
                <a:cubicBezTo>
                  <a:pt x="21557" y="25832"/>
                  <a:pt x="21519" y="26170"/>
                  <a:pt x="21550" y="26497"/>
                </a:cubicBezTo>
                <a:cubicBezTo>
                  <a:pt x="20939" y="26855"/>
                  <a:pt x="20323" y="27201"/>
                  <a:pt x="19700" y="27536"/>
                </a:cubicBezTo>
                <a:cubicBezTo>
                  <a:pt x="19556" y="23945"/>
                  <a:pt x="17517" y="20819"/>
                  <a:pt x="14942" y="18426"/>
                </a:cubicBezTo>
                <a:cubicBezTo>
                  <a:pt x="13481" y="17067"/>
                  <a:pt x="11822" y="15984"/>
                  <a:pt x="10210" y="14822"/>
                </a:cubicBezTo>
                <a:cubicBezTo>
                  <a:pt x="9308" y="14171"/>
                  <a:pt x="8414" y="13505"/>
                  <a:pt x="7609" y="12737"/>
                </a:cubicBezTo>
                <a:cubicBezTo>
                  <a:pt x="7321" y="12461"/>
                  <a:pt x="5001" y="10109"/>
                  <a:pt x="5414" y="9712"/>
                </a:cubicBezTo>
                <a:cubicBezTo>
                  <a:pt x="5467" y="9659"/>
                  <a:pt x="5450" y="9585"/>
                  <a:pt x="5404" y="9539"/>
                </a:cubicBezTo>
                <a:cubicBezTo>
                  <a:pt x="6643" y="7875"/>
                  <a:pt x="8109" y="6394"/>
                  <a:pt x="9758" y="5136"/>
                </a:cubicBezTo>
                <a:close/>
                <a:moveTo>
                  <a:pt x="33887" y="20993"/>
                </a:moveTo>
                <a:cubicBezTo>
                  <a:pt x="37595" y="20993"/>
                  <a:pt x="41089" y="22250"/>
                  <a:pt x="43930" y="24852"/>
                </a:cubicBezTo>
                <a:cubicBezTo>
                  <a:pt x="43938" y="24861"/>
                  <a:pt x="43950" y="24868"/>
                  <a:pt x="43963" y="24872"/>
                </a:cubicBezTo>
                <a:cubicBezTo>
                  <a:pt x="43840" y="26140"/>
                  <a:pt x="43607" y="27397"/>
                  <a:pt x="43269" y="28626"/>
                </a:cubicBezTo>
                <a:cubicBezTo>
                  <a:pt x="43153" y="28447"/>
                  <a:pt x="43036" y="28195"/>
                  <a:pt x="42966" y="28102"/>
                </a:cubicBezTo>
                <a:cubicBezTo>
                  <a:pt x="42774" y="27844"/>
                  <a:pt x="42563" y="27600"/>
                  <a:pt x="42337" y="27371"/>
                </a:cubicBezTo>
                <a:cubicBezTo>
                  <a:pt x="41895" y="26928"/>
                  <a:pt x="41386" y="26543"/>
                  <a:pt x="40829" y="26256"/>
                </a:cubicBezTo>
                <a:cubicBezTo>
                  <a:pt x="40842" y="25773"/>
                  <a:pt x="40495" y="25271"/>
                  <a:pt x="40057" y="24935"/>
                </a:cubicBezTo>
                <a:cubicBezTo>
                  <a:pt x="38995" y="24120"/>
                  <a:pt x="37472" y="23597"/>
                  <a:pt x="36082" y="23597"/>
                </a:cubicBezTo>
                <a:cubicBezTo>
                  <a:pt x="35859" y="23597"/>
                  <a:pt x="35639" y="23611"/>
                  <a:pt x="35426" y="23638"/>
                </a:cubicBezTo>
                <a:cubicBezTo>
                  <a:pt x="33559" y="22849"/>
                  <a:pt x="31429" y="22942"/>
                  <a:pt x="29439" y="22909"/>
                </a:cubicBezTo>
                <a:cubicBezTo>
                  <a:pt x="30121" y="22336"/>
                  <a:pt x="30795" y="21751"/>
                  <a:pt x="31461" y="21157"/>
                </a:cubicBezTo>
                <a:cubicBezTo>
                  <a:pt x="31468" y="21161"/>
                  <a:pt x="31475" y="21164"/>
                  <a:pt x="31483" y="21164"/>
                </a:cubicBezTo>
                <a:cubicBezTo>
                  <a:pt x="31485" y="21164"/>
                  <a:pt x="31486" y="21164"/>
                  <a:pt x="31488" y="21164"/>
                </a:cubicBezTo>
                <a:cubicBezTo>
                  <a:pt x="32295" y="21050"/>
                  <a:pt x="33096" y="20993"/>
                  <a:pt x="33887" y="20993"/>
                </a:cubicBezTo>
                <a:close/>
                <a:moveTo>
                  <a:pt x="5087" y="9987"/>
                </a:moveTo>
                <a:cubicBezTo>
                  <a:pt x="5273" y="11452"/>
                  <a:pt x="9920" y="14949"/>
                  <a:pt x="10559" y="15399"/>
                </a:cubicBezTo>
                <a:cubicBezTo>
                  <a:pt x="14960" y="18503"/>
                  <a:pt x="18896" y="21975"/>
                  <a:pt x="19569" y="27603"/>
                </a:cubicBezTo>
                <a:cubicBezTo>
                  <a:pt x="17936" y="28476"/>
                  <a:pt x="16266" y="29280"/>
                  <a:pt x="14583" y="30061"/>
                </a:cubicBezTo>
                <a:cubicBezTo>
                  <a:pt x="14699" y="27583"/>
                  <a:pt x="11913" y="25152"/>
                  <a:pt x="9982" y="24001"/>
                </a:cubicBezTo>
                <a:cubicBezTo>
                  <a:pt x="7324" y="22419"/>
                  <a:pt x="2822" y="21760"/>
                  <a:pt x="1485" y="18610"/>
                </a:cubicBezTo>
                <a:cubicBezTo>
                  <a:pt x="1468" y="18569"/>
                  <a:pt x="1430" y="18540"/>
                  <a:pt x="1386" y="18533"/>
                </a:cubicBezTo>
                <a:cubicBezTo>
                  <a:pt x="1711" y="15692"/>
                  <a:pt x="3223" y="12751"/>
                  <a:pt x="4737" y="10483"/>
                </a:cubicBezTo>
                <a:cubicBezTo>
                  <a:pt x="4849" y="10315"/>
                  <a:pt x="4970" y="10152"/>
                  <a:pt x="5087" y="9987"/>
                </a:cubicBezTo>
                <a:close/>
                <a:moveTo>
                  <a:pt x="1352" y="18941"/>
                </a:moveTo>
                <a:cubicBezTo>
                  <a:pt x="2193" y="20910"/>
                  <a:pt x="4763" y="21929"/>
                  <a:pt x="6572" y="22699"/>
                </a:cubicBezTo>
                <a:cubicBezTo>
                  <a:pt x="7837" y="23236"/>
                  <a:pt x="9134" y="23745"/>
                  <a:pt x="10287" y="24503"/>
                </a:cubicBezTo>
                <a:cubicBezTo>
                  <a:pt x="12062" y="25670"/>
                  <a:pt x="14293" y="27841"/>
                  <a:pt x="14438" y="30066"/>
                </a:cubicBezTo>
                <a:cubicBezTo>
                  <a:pt x="14440" y="30085"/>
                  <a:pt x="14448" y="30104"/>
                  <a:pt x="14462" y="30117"/>
                </a:cubicBezTo>
                <a:cubicBezTo>
                  <a:pt x="14342" y="30172"/>
                  <a:pt x="14223" y="30228"/>
                  <a:pt x="14103" y="30284"/>
                </a:cubicBezTo>
                <a:cubicBezTo>
                  <a:pt x="13944" y="30357"/>
                  <a:pt x="13790" y="30428"/>
                  <a:pt x="13634" y="30496"/>
                </a:cubicBezTo>
                <a:cubicBezTo>
                  <a:pt x="12916" y="28783"/>
                  <a:pt x="11627" y="27609"/>
                  <a:pt x="9877" y="26947"/>
                </a:cubicBezTo>
                <a:cubicBezTo>
                  <a:pt x="8697" y="26499"/>
                  <a:pt x="7431" y="26325"/>
                  <a:pt x="6241" y="25905"/>
                </a:cubicBezTo>
                <a:cubicBezTo>
                  <a:pt x="4597" y="25325"/>
                  <a:pt x="3210" y="24375"/>
                  <a:pt x="1982" y="23141"/>
                </a:cubicBezTo>
                <a:cubicBezTo>
                  <a:pt x="1979" y="23138"/>
                  <a:pt x="1976" y="23138"/>
                  <a:pt x="1973" y="23136"/>
                </a:cubicBezTo>
                <a:cubicBezTo>
                  <a:pt x="1579" y="21965"/>
                  <a:pt x="1344" y="20793"/>
                  <a:pt x="1323" y="19814"/>
                </a:cubicBezTo>
                <a:cubicBezTo>
                  <a:pt x="1317" y="19526"/>
                  <a:pt x="1330" y="19234"/>
                  <a:pt x="1352" y="18941"/>
                </a:cubicBezTo>
                <a:close/>
                <a:moveTo>
                  <a:pt x="2177" y="23706"/>
                </a:moveTo>
                <a:lnTo>
                  <a:pt x="2177" y="23706"/>
                </a:lnTo>
                <a:cubicBezTo>
                  <a:pt x="3498" y="24941"/>
                  <a:pt x="5021" y="25827"/>
                  <a:pt x="6775" y="26354"/>
                </a:cubicBezTo>
                <a:cubicBezTo>
                  <a:pt x="9651" y="27216"/>
                  <a:pt x="12061" y="27691"/>
                  <a:pt x="13492" y="30562"/>
                </a:cubicBezTo>
                <a:cubicBezTo>
                  <a:pt x="12826" y="30862"/>
                  <a:pt x="12184" y="31131"/>
                  <a:pt x="11535" y="31356"/>
                </a:cubicBezTo>
                <a:cubicBezTo>
                  <a:pt x="9959" y="29210"/>
                  <a:pt x="6999" y="29678"/>
                  <a:pt x="5017" y="28073"/>
                </a:cubicBezTo>
                <a:lnTo>
                  <a:pt x="5017" y="28075"/>
                </a:lnTo>
                <a:cubicBezTo>
                  <a:pt x="3852" y="27130"/>
                  <a:pt x="2845" y="25455"/>
                  <a:pt x="2177" y="23706"/>
                </a:cubicBezTo>
                <a:close/>
                <a:moveTo>
                  <a:pt x="29343" y="22989"/>
                </a:moveTo>
                <a:cubicBezTo>
                  <a:pt x="29352" y="23004"/>
                  <a:pt x="29366" y="23012"/>
                  <a:pt x="29383" y="23015"/>
                </a:cubicBezTo>
                <a:cubicBezTo>
                  <a:pt x="31335" y="23220"/>
                  <a:pt x="33235" y="23190"/>
                  <a:pt x="35123" y="23749"/>
                </a:cubicBezTo>
                <a:cubicBezTo>
                  <a:pt x="34772" y="23914"/>
                  <a:pt x="34486" y="24250"/>
                  <a:pt x="34471" y="24630"/>
                </a:cubicBezTo>
                <a:cubicBezTo>
                  <a:pt x="34358" y="24696"/>
                  <a:pt x="34297" y="24854"/>
                  <a:pt x="34420" y="24952"/>
                </a:cubicBezTo>
                <a:cubicBezTo>
                  <a:pt x="35566" y="25868"/>
                  <a:pt x="37141" y="26547"/>
                  <a:pt x="38498" y="27090"/>
                </a:cubicBezTo>
                <a:cubicBezTo>
                  <a:pt x="38851" y="27231"/>
                  <a:pt x="39180" y="27323"/>
                  <a:pt x="39498" y="27323"/>
                </a:cubicBezTo>
                <a:cubicBezTo>
                  <a:pt x="39774" y="27323"/>
                  <a:pt x="40041" y="27254"/>
                  <a:pt x="40306" y="27086"/>
                </a:cubicBezTo>
                <a:cubicBezTo>
                  <a:pt x="40329" y="27082"/>
                  <a:pt x="40352" y="27072"/>
                  <a:pt x="40371" y="27057"/>
                </a:cubicBezTo>
                <a:cubicBezTo>
                  <a:pt x="40411" y="27027"/>
                  <a:pt x="40448" y="26996"/>
                  <a:pt x="40484" y="26963"/>
                </a:cubicBezTo>
                <a:lnTo>
                  <a:pt x="40490" y="26958"/>
                </a:lnTo>
                <a:cubicBezTo>
                  <a:pt x="40490" y="26958"/>
                  <a:pt x="40490" y="26957"/>
                  <a:pt x="40491" y="26957"/>
                </a:cubicBezTo>
                <a:cubicBezTo>
                  <a:pt x="40679" y="26787"/>
                  <a:pt x="40779" y="26596"/>
                  <a:pt x="40815" y="26398"/>
                </a:cubicBezTo>
                <a:cubicBezTo>
                  <a:pt x="41454" y="26828"/>
                  <a:pt x="42038" y="27294"/>
                  <a:pt x="42533" y="27897"/>
                </a:cubicBezTo>
                <a:cubicBezTo>
                  <a:pt x="42775" y="28192"/>
                  <a:pt x="42951" y="28522"/>
                  <a:pt x="43175" y="28828"/>
                </a:cubicBezTo>
                <a:cubicBezTo>
                  <a:pt x="43188" y="28846"/>
                  <a:pt x="43195" y="28859"/>
                  <a:pt x="43203" y="28873"/>
                </a:cubicBezTo>
                <a:cubicBezTo>
                  <a:pt x="42806" y="30266"/>
                  <a:pt x="42278" y="31618"/>
                  <a:pt x="41624" y="32912"/>
                </a:cubicBezTo>
                <a:cubicBezTo>
                  <a:pt x="38435" y="28341"/>
                  <a:pt x="33718" y="24401"/>
                  <a:pt x="27946" y="24401"/>
                </a:cubicBezTo>
                <a:cubicBezTo>
                  <a:pt x="27835" y="24401"/>
                  <a:pt x="27723" y="24402"/>
                  <a:pt x="27611" y="24405"/>
                </a:cubicBezTo>
                <a:cubicBezTo>
                  <a:pt x="28194" y="23944"/>
                  <a:pt x="28770" y="23469"/>
                  <a:pt x="29343" y="22989"/>
                </a:cubicBezTo>
                <a:close/>
                <a:moveTo>
                  <a:pt x="42696" y="9459"/>
                </a:moveTo>
                <a:cubicBezTo>
                  <a:pt x="31386" y="21009"/>
                  <a:pt x="19253" y="33503"/>
                  <a:pt x="2054" y="34196"/>
                </a:cubicBezTo>
                <a:cubicBezTo>
                  <a:pt x="1998" y="34199"/>
                  <a:pt x="1943" y="34218"/>
                  <a:pt x="1900" y="34252"/>
                </a:cubicBezTo>
                <a:cubicBezTo>
                  <a:pt x="1492" y="33811"/>
                  <a:pt x="1253" y="33280"/>
                  <a:pt x="1195" y="32700"/>
                </a:cubicBezTo>
                <a:cubicBezTo>
                  <a:pt x="1205" y="32700"/>
                  <a:pt x="1213" y="32706"/>
                  <a:pt x="1223" y="32706"/>
                </a:cubicBezTo>
                <a:cubicBezTo>
                  <a:pt x="1341" y="32705"/>
                  <a:pt x="1460" y="32704"/>
                  <a:pt x="1579" y="32704"/>
                </a:cubicBezTo>
                <a:cubicBezTo>
                  <a:pt x="2938" y="32704"/>
                  <a:pt x="4326" y="32763"/>
                  <a:pt x="5709" y="32763"/>
                </a:cubicBezTo>
                <a:cubicBezTo>
                  <a:pt x="8147" y="32763"/>
                  <a:pt x="10570" y="32582"/>
                  <a:pt x="12793" y="31585"/>
                </a:cubicBezTo>
                <a:cubicBezTo>
                  <a:pt x="16818" y="29781"/>
                  <a:pt x="20816" y="27873"/>
                  <a:pt x="24428" y="25321"/>
                </a:cubicBezTo>
                <a:cubicBezTo>
                  <a:pt x="27904" y="22862"/>
                  <a:pt x="31068" y="19966"/>
                  <a:pt x="34251" y="17147"/>
                </a:cubicBezTo>
                <a:cubicBezTo>
                  <a:pt x="37098" y="14626"/>
                  <a:pt x="39942" y="12087"/>
                  <a:pt x="42696" y="9459"/>
                </a:cubicBezTo>
                <a:close/>
                <a:moveTo>
                  <a:pt x="31298" y="27835"/>
                </a:moveTo>
                <a:cubicBezTo>
                  <a:pt x="32666" y="27835"/>
                  <a:pt x="34210" y="28995"/>
                  <a:pt x="35050" y="29869"/>
                </a:cubicBezTo>
                <a:cubicBezTo>
                  <a:pt x="35502" y="30337"/>
                  <a:pt x="38820" y="33964"/>
                  <a:pt x="36837" y="34606"/>
                </a:cubicBezTo>
                <a:cubicBezTo>
                  <a:pt x="36139" y="34473"/>
                  <a:pt x="35461" y="34250"/>
                  <a:pt x="34820" y="33945"/>
                </a:cubicBezTo>
                <a:cubicBezTo>
                  <a:pt x="34752" y="33885"/>
                  <a:pt x="34685" y="33823"/>
                  <a:pt x="34618" y="33759"/>
                </a:cubicBezTo>
                <a:cubicBezTo>
                  <a:pt x="34599" y="33742"/>
                  <a:pt x="34579" y="33734"/>
                  <a:pt x="34559" y="33734"/>
                </a:cubicBezTo>
                <a:cubicBezTo>
                  <a:pt x="34528" y="33734"/>
                  <a:pt x="34499" y="33753"/>
                  <a:pt x="34481" y="33779"/>
                </a:cubicBezTo>
                <a:cubicBezTo>
                  <a:pt x="33721" y="33376"/>
                  <a:pt x="33021" y="32858"/>
                  <a:pt x="32369" y="32234"/>
                </a:cubicBezTo>
                <a:cubicBezTo>
                  <a:pt x="31458" y="31365"/>
                  <a:pt x="29814" y="29948"/>
                  <a:pt x="29693" y="28602"/>
                </a:cubicBezTo>
                <a:cubicBezTo>
                  <a:pt x="30148" y="28052"/>
                  <a:pt x="30706" y="27835"/>
                  <a:pt x="31298" y="27835"/>
                </a:cubicBezTo>
                <a:close/>
                <a:moveTo>
                  <a:pt x="27384" y="24584"/>
                </a:moveTo>
                <a:cubicBezTo>
                  <a:pt x="33424" y="24634"/>
                  <a:pt x="38134" y="28383"/>
                  <a:pt x="41493" y="33163"/>
                </a:cubicBezTo>
                <a:cubicBezTo>
                  <a:pt x="40892" y="34315"/>
                  <a:pt x="40203" y="35417"/>
                  <a:pt x="39431" y="36461"/>
                </a:cubicBezTo>
                <a:cubicBezTo>
                  <a:pt x="39097" y="35706"/>
                  <a:pt x="38502" y="34958"/>
                  <a:pt x="37854" y="34473"/>
                </a:cubicBezTo>
                <a:cubicBezTo>
                  <a:pt x="38432" y="33199"/>
                  <a:pt x="36275" y="30440"/>
                  <a:pt x="35602" y="29710"/>
                </a:cubicBezTo>
                <a:cubicBezTo>
                  <a:pt x="34720" y="28754"/>
                  <a:pt x="32732" y="27343"/>
                  <a:pt x="31154" y="27343"/>
                </a:cubicBezTo>
                <a:cubicBezTo>
                  <a:pt x="30894" y="27343"/>
                  <a:pt x="30646" y="27381"/>
                  <a:pt x="30415" y="27466"/>
                </a:cubicBezTo>
                <a:cubicBezTo>
                  <a:pt x="30362" y="27455"/>
                  <a:pt x="30309" y="27449"/>
                  <a:pt x="30255" y="27449"/>
                </a:cubicBezTo>
                <a:cubicBezTo>
                  <a:pt x="30225" y="27449"/>
                  <a:pt x="30195" y="27451"/>
                  <a:pt x="30166" y="27454"/>
                </a:cubicBezTo>
                <a:cubicBezTo>
                  <a:pt x="28799" y="26526"/>
                  <a:pt x="27211" y="26046"/>
                  <a:pt x="25569" y="25963"/>
                </a:cubicBezTo>
                <a:cubicBezTo>
                  <a:pt x="26179" y="25516"/>
                  <a:pt x="26785" y="25056"/>
                  <a:pt x="27384" y="24584"/>
                </a:cubicBezTo>
                <a:close/>
                <a:moveTo>
                  <a:pt x="16977" y="31140"/>
                </a:moveTo>
                <a:cubicBezTo>
                  <a:pt x="16969" y="31163"/>
                  <a:pt x="16970" y="31188"/>
                  <a:pt x="16981" y="31211"/>
                </a:cubicBezTo>
                <a:cubicBezTo>
                  <a:pt x="18675" y="34809"/>
                  <a:pt x="16499" y="38922"/>
                  <a:pt x="14037" y="41587"/>
                </a:cubicBezTo>
                <a:cubicBezTo>
                  <a:pt x="11476" y="39488"/>
                  <a:pt x="9992" y="36651"/>
                  <a:pt x="11654" y="33214"/>
                </a:cubicBezTo>
                <a:cubicBezTo>
                  <a:pt x="13080" y="32779"/>
                  <a:pt x="14470" y="32252"/>
                  <a:pt x="15831" y="31657"/>
                </a:cubicBezTo>
                <a:lnTo>
                  <a:pt x="15831" y="31657"/>
                </a:lnTo>
                <a:cubicBezTo>
                  <a:pt x="15831" y="31660"/>
                  <a:pt x="15827" y="31661"/>
                  <a:pt x="15827" y="31666"/>
                </a:cubicBezTo>
                <a:cubicBezTo>
                  <a:pt x="15559" y="34772"/>
                  <a:pt x="15196" y="37999"/>
                  <a:pt x="13149" y="40489"/>
                </a:cubicBezTo>
                <a:cubicBezTo>
                  <a:pt x="13078" y="40575"/>
                  <a:pt x="13155" y="40689"/>
                  <a:pt x="13238" y="40689"/>
                </a:cubicBezTo>
                <a:cubicBezTo>
                  <a:pt x="13265" y="40689"/>
                  <a:pt x="13291" y="40678"/>
                  <a:pt x="13315" y="40651"/>
                </a:cubicBezTo>
                <a:cubicBezTo>
                  <a:pt x="15415" y="38208"/>
                  <a:pt x="15874" y="34785"/>
                  <a:pt x="15976" y="31661"/>
                </a:cubicBezTo>
                <a:cubicBezTo>
                  <a:pt x="15977" y="31638"/>
                  <a:pt x="15966" y="31617"/>
                  <a:pt x="15946" y="31605"/>
                </a:cubicBezTo>
                <a:cubicBezTo>
                  <a:pt x="16291" y="31453"/>
                  <a:pt x="16635" y="31300"/>
                  <a:pt x="16977" y="31140"/>
                </a:cubicBezTo>
                <a:close/>
                <a:moveTo>
                  <a:pt x="25357" y="26115"/>
                </a:moveTo>
                <a:cubicBezTo>
                  <a:pt x="26990" y="26236"/>
                  <a:pt x="28439" y="26734"/>
                  <a:pt x="29839" y="27545"/>
                </a:cubicBezTo>
                <a:cubicBezTo>
                  <a:pt x="29591" y="27662"/>
                  <a:pt x="29389" y="27880"/>
                  <a:pt x="29322" y="28146"/>
                </a:cubicBezTo>
                <a:cubicBezTo>
                  <a:pt x="29231" y="28186"/>
                  <a:pt x="29173" y="28272"/>
                  <a:pt x="29165" y="28370"/>
                </a:cubicBezTo>
                <a:cubicBezTo>
                  <a:pt x="29036" y="29930"/>
                  <a:pt x="30812" y="31423"/>
                  <a:pt x="31795" y="32393"/>
                </a:cubicBezTo>
                <a:cubicBezTo>
                  <a:pt x="32781" y="33368"/>
                  <a:pt x="33852" y="34154"/>
                  <a:pt x="35095" y="34556"/>
                </a:cubicBezTo>
                <a:cubicBezTo>
                  <a:pt x="35459" y="34825"/>
                  <a:pt x="35899" y="35000"/>
                  <a:pt x="36343" y="35076"/>
                </a:cubicBezTo>
                <a:cubicBezTo>
                  <a:pt x="36381" y="35109"/>
                  <a:pt x="36430" y="35128"/>
                  <a:pt x="36482" y="35128"/>
                </a:cubicBezTo>
                <a:cubicBezTo>
                  <a:pt x="36486" y="35128"/>
                  <a:pt x="36489" y="35128"/>
                  <a:pt x="36493" y="35127"/>
                </a:cubicBezTo>
                <a:cubicBezTo>
                  <a:pt x="36558" y="35126"/>
                  <a:pt x="36615" y="35119"/>
                  <a:pt x="36675" y="35115"/>
                </a:cubicBezTo>
                <a:cubicBezTo>
                  <a:pt x="36714" y="35116"/>
                  <a:pt x="36754" y="35123"/>
                  <a:pt x="36793" y="35123"/>
                </a:cubicBezTo>
                <a:cubicBezTo>
                  <a:pt x="36813" y="35123"/>
                  <a:pt x="36833" y="35113"/>
                  <a:pt x="36844" y="35097"/>
                </a:cubicBezTo>
                <a:cubicBezTo>
                  <a:pt x="37333" y="35029"/>
                  <a:pt x="37632" y="34842"/>
                  <a:pt x="37796" y="34581"/>
                </a:cubicBezTo>
                <a:cubicBezTo>
                  <a:pt x="38094" y="34922"/>
                  <a:pt x="38400" y="35252"/>
                  <a:pt x="38661" y="35626"/>
                </a:cubicBezTo>
                <a:cubicBezTo>
                  <a:pt x="38893" y="35958"/>
                  <a:pt x="39075" y="36315"/>
                  <a:pt x="39273" y="36666"/>
                </a:cubicBezTo>
                <a:cubicBezTo>
                  <a:pt x="38852" y="37225"/>
                  <a:pt x="38405" y="37770"/>
                  <a:pt x="37933" y="38303"/>
                </a:cubicBezTo>
                <a:cubicBezTo>
                  <a:pt x="36807" y="39568"/>
                  <a:pt x="35545" y="40810"/>
                  <a:pt x="34172" y="41905"/>
                </a:cubicBezTo>
                <a:cubicBezTo>
                  <a:pt x="33577" y="38637"/>
                  <a:pt x="32286" y="35539"/>
                  <a:pt x="30322" y="32852"/>
                </a:cubicBezTo>
                <a:cubicBezTo>
                  <a:pt x="28707" y="30648"/>
                  <a:pt x="26433" y="28076"/>
                  <a:pt x="23709" y="27277"/>
                </a:cubicBezTo>
                <a:cubicBezTo>
                  <a:pt x="24265" y="26900"/>
                  <a:pt x="24811" y="26510"/>
                  <a:pt x="25355" y="26115"/>
                </a:cubicBezTo>
                <a:close/>
                <a:moveTo>
                  <a:pt x="22477" y="32093"/>
                </a:moveTo>
                <a:cubicBezTo>
                  <a:pt x="22744" y="32093"/>
                  <a:pt x="23043" y="32159"/>
                  <a:pt x="23398" y="32164"/>
                </a:cubicBezTo>
                <a:lnTo>
                  <a:pt x="24038" y="32833"/>
                </a:lnTo>
                <a:cubicBezTo>
                  <a:pt x="24242" y="33117"/>
                  <a:pt x="24402" y="33451"/>
                  <a:pt x="24563" y="33759"/>
                </a:cubicBezTo>
                <a:cubicBezTo>
                  <a:pt x="25043" y="34677"/>
                  <a:pt x="25447" y="35635"/>
                  <a:pt x="25771" y="36619"/>
                </a:cubicBezTo>
                <a:cubicBezTo>
                  <a:pt x="26206" y="37940"/>
                  <a:pt x="27803" y="42970"/>
                  <a:pt x="25135" y="43050"/>
                </a:cubicBezTo>
                <a:cubicBezTo>
                  <a:pt x="25102" y="43023"/>
                  <a:pt x="25064" y="43004"/>
                  <a:pt x="25023" y="42995"/>
                </a:cubicBezTo>
                <a:cubicBezTo>
                  <a:pt x="22670" y="42490"/>
                  <a:pt x="21687" y="38912"/>
                  <a:pt x="21241" y="36835"/>
                </a:cubicBezTo>
                <a:cubicBezTo>
                  <a:pt x="20975" y="35597"/>
                  <a:pt x="20853" y="34094"/>
                  <a:pt x="21425" y="32921"/>
                </a:cubicBezTo>
                <a:cubicBezTo>
                  <a:pt x="21759" y="32235"/>
                  <a:pt x="22084" y="32093"/>
                  <a:pt x="22477" y="32093"/>
                </a:cubicBezTo>
                <a:close/>
                <a:moveTo>
                  <a:pt x="23564" y="27373"/>
                </a:moveTo>
                <a:cubicBezTo>
                  <a:pt x="26540" y="28426"/>
                  <a:pt x="29025" y="31273"/>
                  <a:pt x="30711" y="33836"/>
                </a:cubicBezTo>
                <a:cubicBezTo>
                  <a:pt x="32346" y="36322"/>
                  <a:pt x="33411" y="39092"/>
                  <a:pt x="33945" y="42012"/>
                </a:cubicBezTo>
                <a:cubicBezTo>
                  <a:pt x="33948" y="42032"/>
                  <a:pt x="33957" y="42050"/>
                  <a:pt x="33971" y="42065"/>
                </a:cubicBezTo>
                <a:cubicBezTo>
                  <a:pt x="33173" y="42687"/>
                  <a:pt x="32339" y="43258"/>
                  <a:pt x="31472" y="43753"/>
                </a:cubicBezTo>
                <a:cubicBezTo>
                  <a:pt x="31343" y="37394"/>
                  <a:pt x="27747" y="31160"/>
                  <a:pt x="21793" y="28559"/>
                </a:cubicBezTo>
                <a:cubicBezTo>
                  <a:pt x="21784" y="28555"/>
                  <a:pt x="21775" y="28553"/>
                  <a:pt x="21767" y="28553"/>
                </a:cubicBezTo>
                <a:cubicBezTo>
                  <a:pt x="21713" y="28553"/>
                  <a:pt x="21680" y="28627"/>
                  <a:pt x="21737" y="28659"/>
                </a:cubicBezTo>
                <a:cubicBezTo>
                  <a:pt x="27450" y="31913"/>
                  <a:pt x="31127" y="37198"/>
                  <a:pt x="31227" y="43887"/>
                </a:cubicBezTo>
                <a:cubicBezTo>
                  <a:pt x="29706" y="44723"/>
                  <a:pt x="28086" y="45324"/>
                  <a:pt x="26388" y="45559"/>
                </a:cubicBezTo>
                <a:cubicBezTo>
                  <a:pt x="26334" y="44838"/>
                  <a:pt x="26155" y="44109"/>
                  <a:pt x="25791" y="43485"/>
                </a:cubicBezTo>
                <a:cubicBezTo>
                  <a:pt x="28221" y="42941"/>
                  <a:pt x="26800" y="37989"/>
                  <a:pt x="26295" y="36464"/>
                </a:cubicBezTo>
                <a:cubicBezTo>
                  <a:pt x="25904" y="35283"/>
                  <a:pt x="24394" y="31137"/>
                  <a:pt x="22572" y="31137"/>
                </a:cubicBezTo>
                <a:cubicBezTo>
                  <a:pt x="22191" y="31137"/>
                  <a:pt x="21795" y="31319"/>
                  <a:pt x="21393" y="31749"/>
                </a:cubicBezTo>
                <a:cubicBezTo>
                  <a:pt x="21378" y="31766"/>
                  <a:pt x="21366" y="31789"/>
                  <a:pt x="21360" y="31812"/>
                </a:cubicBezTo>
                <a:cubicBezTo>
                  <a:pt x="20972" y="31014"/>
                  <a:pt x="20310" y="30304"/>
                  <a:pt x="19541" y="29866"/>
                </a:cubicBezTo>
                <a:cubicBezTo>
                  <a:pt x="19530" y="29859"/>
                  <a:pt x="19518" y="29857"/>
                  <a:pt x="19507" y="29857"/>
                </a:cubicBezTo>
                <a:cubicBezTo>
                  <a:pt x="19502" y="29857"/>
                  <a:pt x="19496" y="29857"/>
                  <a:pt x="19491" y="29859"/>
                </a:cubicBezTo>
                <a:lnTo>
                  <a:pt x="19491" y="29859"/>
                </a:lnTo>
                <a:cubicBezTo>
                  <a:pt x="20881" y="29098"/>
                  <a:pt x="22238" y="28266"/>
                  <a:pt x="23564" y="27373"/>
                </a:cubicBezTo>
                <a:close/>
                <a:moveTo>
                  <a:pt x="19454" y="29879"/>
                </a:moveTo>
                <a:cubicBezTo>
                  <a:pt x="19422" y="29907"/>
                  <a:pt x="19411" y="29957"/>
                  <a:pt x="19452" y="29986"/>
                </a:cubicBezTo>
                <a:cubicBezTo>
                  <a:pt x="20197" y="30544"/>
                  <a:pt x="20750" y="31171"/>
                  <a:pt x="21211" y="31979"/>
                </a:cubicBezTo>
                <a:cubicBezTo>
                  <a:pt x="21211" y="31982"/>
                  <a:pt x="21214" y="31984"/>
                  <a:pt x="21216" y="31985"/>
                </a:cubicBezTo>
                <a:cubicBezTo>
                  <a:pt x="20362" y="32951"/>
                  <a:pt x="20386" y="34921"/>
                  <a:pt x="20521" y="36046"/>
                </a:cubicBezTo>
                <a:cubicBezTo>
                  <a:pt x="20820" y="38535"/>
                  <a:pt x="22020" y="42947"/>
                  <a:pt x="24895" y="43514"/>
                </a:cubicBezTo>
                <a:cubicBezTo>
                  <a:pt x="24906" y="43516"/>
                  <a:pt x="24917" y="43516"/>
                  <a:pt x="24928" y="43516"/>
                </a:cubicBezTo>
                <a:cubicBezTo>
                  <a:pt x="24939" y="43516"/>
                  <a:pt x="24951" y="43516"/>
                  <a:pt x="24961" y="43514"/>
                </a:cubicBezTo>
                <a:cubicBezTo>
                  <a:pt x="25072" y="43529"/>
                  <a:pt x="25184" y="43536"/>
                  <a:pt x="25296" y="43536"/>
                </a:cubicBezTo>
                <a:cubicBezTo>
                  <a:pt x="25405" y="43536"/>
                  <a:pt x="25514" y="43529"/>
                  <a:pt x="25622" y="43516"/>
                </a:cubicBezTo>
                <a:lnTo>
                  <a:pt x="25622" y="43516"/>
                </a:lnTo>
                <a:cubicBezTo>
                  <a:pt x="25622" y="43520"/>
                  <a:pt x="25619" y="43523"/>
                  <a:pt x="25622" y="43527"/>
                </a:cubicBezTo>
                <a:cubicBezTo>
                  <a:pt x="25898" y="44209"/>
                  <a:pt x="26096" y="44871"/>
                  <a:pt x="26153" y="45592"/>
                </a:cubicBezTo>
                <a:cubicBezTo>
                  <a:pt x="25708" y="45645"/>
                  <a:pt x="25261" y="45672"/>
                  <a:pt x="24813" y="45672"/>
                </a:cubicBezTo>
                <a:cubicBezTo>
                  <a:pt x="24145" y="45672"/>
                  <a:pt x="23476" y="45612"/>
                  <a:pt x="22816" y="45493"/>
                </a:cubicBezTo>
                <a:cubicBezTo>
                  <a:pt x="20247" y="45029"/>
                  <a:pt x="16762" y="43732"/>
                  <a:pt x="14235" y="41740"/>
                </a:cubicBezTo>
                <a:cubicBezTo>
                  <a:pt x="16734" y="39092"/>
                  <a:pt x="19085" y="34683"/>
                  <a:pt x="17136" y="31117"/>
                </a:cubicBezTo>
                <a:cubicBezTo>
                  <a:pt x="17129" y="31101"/>
                  <a:pt x="17116" y="31088"/>
                  <a:pt x="17100" y="31081"/>
                </a:cubicBezTo>
                <a:cubicBezTo>
                  <a:pt x="17895" y="30703"/>
                  <a:pt x="18679" y="30302"/>
                  <a:pt x="19454" y="29879"/>
                </a:cubicBezTo>
                <a:close/>
                <a:moveTo>
                  <a:pt x="23217" y="0"/>
                </a:moveTo>
                <a:cubicBezTo>
                  <a:pt x="20710" y="0"/>
                  <a:pt x="18171" y="504"/>
                  <a:pt x="15898" y="1281"/>
                </a:cubicBezTo>
                <a:cubicBezTo>
                  <a:pt x="11539" y="2777"/>
                  <a:pt x="7735" y="5557"/>
                  <a:pt x="4988" y="9257"/>
                </a:cubicBezTo>
                <a:cubicBezTo>
                  <a:pt x="2571" y="12515"/>
                  <a:pt x="0" y="17480"/>
                  <a:pt x="1092" y="21651"/>
                </a:cubicBezTo>
                <a:cubicBezTo>
                  <a:pt x="1652" y="23788"/>
                  <a:pt x="2608" y="26327"/>
                  <a:pt x="4153" y="27953"/>
                </a:cubicBezTo>
                <a:cubicBezTo>
                  <a:pt x="6020" y="29919"/>
                  <a:pt x="9379" y="29465"/>
                  <a:pt x="11028" y="31521"/>
                </a:cubicBezTo>
                <a:cubicBezTo>
                  <a:pt x="10106" y="31802"/>
                  <a:pt x="9155" y="31981"/>
                  <a:pt x="8080" y="31999"/>
                </a:cubicBezTo>
                <a:cubicBezTo>
                  <a:pt x="5789" y="32038"/>
                  <a:pt x="3498" y="32041"/>
                  <a:pt x="1207" y="32064"/>
                </a:cubicBezTo>
                <a:cubicBezTo>
                  <a:pt x="1160" y="32064"/>
                  <a:pt x="1112" y="32074"/>
                  <a:pt x="1069" y="32095"/>
                </a:cubicBezTo>
                <a:cubicBezTo>
                  <a:pt x="1041" y="32084"/>
                  <a:pt x="1010" y="32078"/>
                  <a:pt x="978" y="32078"/>
                </a:cubicBezTo>
                <a:cubicBezTo>
                  <a:pt x="892" y="32078"/>
                  <a:pt x="806" y="32125"/>
                  <a:pt x="787" y="32226"/>
                </a:cubicBezTo>
                <a:cubicBezTo>
                  <a:pt x="625" y="33103"/>
                  <a:pt x="887" y="34005"/>
                  <a:pt x="1528" y="34639"/>
                </a:cubicBezTo>
                <a:cubicBezTo>
                  <a:pt x="1583" y="34693"/>
                  <a:pt x="1643" y="34716"/>
                  <a:pt x="1701" y="34716"/>
                </a:cubicBezTo>
                <a:cubicBezTo>
                  <a:pt x="1756" y="34716"/>
                  <a:pt x="1808" y="34696"/>
                  <a:pt x="1853" y="34663"/>
                </a:cubicBezTo>
                <a:cubicBezTo>
                  <a:pt x="1902" y="34727"/>
                  <a:pt x="1976" y="34762"/>
                  <a:pt x="2056" y="34762"/>
                </a:cubicBezTo>
                <a:cubicBezTo>
                  <a:pt x="2060" y="34762"/>
                  <a:pt x="2065" y="34762"/>
                  <a:pt x="2069" y="34762"/>
                </a:cubicBezTo>
                <a:cubicBezTo>
                  <a:pt x="5176" y="34700"/>
                  <a:pt x="8136" y="34216"/>
                  <a:pt x="10972" y="33408"/>
                </a:cubicBezTo>
                <a:lnTo>
                  <a:pt x="10972" y="33408"/>
                </a:lnTo>
                <a:cubicBezTo>
                  <a:pt x="7744" y="40872"/>
                  <a:pt x="18382" y="46241"/>
                  <a:pt x="25374" y="46241"/>
                </a:cubicBezTo>
                <a:cubicBezTo>
                  <a:pt x="26339" y="46241"/>
                  <a:pt x="27235" y="46139"/>
                  <a:pt x="28015" y="45926"/>
                </a:cubicBezTo>
                <a:cubicBezTo>
                  <a:pt x="32302" y="44754"/>
                  <a:pt x="36134" y="41425"/>
                  <a:pt x="38936" y="38091"/>
                </a:cubicBezTo>
                <a:cubicBezTo>
                  <a:pt x="41872" y="34597"/>
                  <a:pt x="44006" y="30396"/>
                  <a:pt x="44560" y="25831"/>
                </a:cubicBezTo>
                <a:cubicBezTo>
                  <a:pt x="44919" y="22879"/>
                  <a:pt x="44556" y="19874"/>
                  <a:pt x="44527" y="16913"/>
                </a:cubicBezTo>
                <a:cubicBezTo>
                  <a:pt x="44510" y="15286"/>
                  <a:pt x="44535" y="13660"/>
                  <a:pt x="44599" y="12034"/>
                </a:cubicBezTo>
                <a:cubicBezTo>
                  <a:pt x="44672" y="10146"/>
                  <a:pt x="44612" y="8120"/>
                  <a:pt x="45568" y="6429"/>
                </a:cubicBezTo>
                <a:cubicBezTo>
                  <a:pt x="45631" y="6318"/>
                  <a:pt x="45588" y="6216"/>
                  <a:pt x="45512" y="6157"/>
                </a:cubicBezTo>
                <a:cubicBezTo>
                  <a:pt x="45501" y="6047"/>
                  <a:pt x="45429" y="5947"/>
                  <a:pt x="45312" y="5947"/>
                </a:cubicBezTo>
                <a:cubicBezTo>
                  <a:pt x="45285" y="5947"/>
                  <a:pt x="45256" y="5952"/>
                  <a:pt x="45225" y="5964"/>
                </a:cubicBezTo>
                <a:cubicBezTo>
                  <a:pt x="44070" y="6385"/>
                  <a:pt x="42973" y="6566"/>
                  <a:pt x="41918" y="6566"/>
                </a:cubicBezTo>
                <a:cubicBezTo>
                  <a:pt x="37358" y="6566"/>
                  <a:pt x="33595" y="3184"/>
                  <a:pt x="29387" y="1247"/>
                </a:cubicBezTo>
                <a:cubicBezTo>
                  <a:pt x="27477" y="368"/>
                  <a:pt x="25359" y="0"/>
                  <a:pt x="23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31"/>
          <p:cNvSpPr/>
          <p:nvPr/>
        </p:nvSpPr>
        <p:spPr>
          <a:xfrm>
            <a:off x="-542969" y="4344982"/>
            <a:ext cx="362667" cy="214222"/>
          </a:xfrm>
          <a:custGeom>
            <a:avLst/>
            <a:gdLst/>
            <a:ahLst/>
            <a:cxnLst/>
            <a:rect l="l" t="t" r="r" b="b"/>
            <a:pathLst>
              <a:path w="11165" h="6595" extrusionOk="0">
                <a:moveTo>
                  <a:pt x="3286" y="609"/>
                </a:moveTo>
                <a:cubicBezTo>
                  <a:pt x="6349" y="609"/>
                  <a:pt x="10634" y="3569"/>
                  <a:pt x="9047" y="5870"/>
                </a:cubicBezTo>
                <a:cubicBezTo>
                  <a:pt x="8747" y="6024"/>
                  <a:pt x="8377" y="6087"/>
                  <a:pt x="7976" y="6087"/>
                </a:cubicBezTo>
                <a:cubicBezTo>
                  <a:pt x="6794" y="6087"/>
                  <a:pt x="5337" y="5548"/>
                  <a:pt x="4582" y="5230"/>
                </a:cubicBezTo>
                <a:lnTo>
                  <a:pt x="4583" y="5230"/>
                </a:lnTo>
                <a:cubicBezTo>
                  <a:pt x="3372" y="4720"/>
                  <a:pt x="861" y="3164"/>
                  <a:pt x="1078" y="1471"/>
                </a:cubicBezTo>
                <a:cubicBezTo>
                  <a:pt x="1588" y="865"/>
                  <a:pt x="2384" y="609"/>
                  <a:pt x="3286" y="609"/>
                </a:cubicBezTo>
                <a:close/>
                <a:moveTo>
                  <a:pt x="3099" y="0"/>
                </a:moveTo>
                <a:cubicBezTo>
                  <a:pt x="2767" y="0"/>
                  <a:pt x="2448" y="42"/>
                  <a:pt x="2150" y="137"/>
                </a:cubicBezTo>
                <a:cubicBezTo>
                  <a:pt x="2133" y="137"/>
                  <a:pt x="2117" y="136"/>
                  <a:pt x="2100" y="136"/>
                </a:cubicBezTo>
                <a:cubicBezTo>
                  <a:pt x="1842" y="136"/>
                  <a:pt x="1573" y="227"/>
                  <a:pt x="1361" y="344"/>
                </a:cubicBezTo>
                <a:cubicBezTo>
                  <a:pt x="1117" y="478"/>
                  <a:pt x="918" y="682"/>
                  <a:pt x="789" y="930"/>
                </a:cubicBezTo>
                <a:cubicBezTo>
                  <a:pt x="696" y="950"/>
                  <a:pt x="620" y="1019"/>
                  <a:pt x="593" y="1110"/>
                </a:cubicBezTo>
                <a:cubicBezTo>
                  <a:pt x="1" y="2942"/>
                  <a:pt x="2381" y="4796"/>
                  <a:pt x="3787" y="5495"/>
                </a:cubicBezTo>
                <a:cubicBezTo>
                  <a:pt x="4654" y="5926"/>
                  <a:pt x="6343" y="6594"/>
                  <a:pt x="7736" y="6594"/>
                </a:cubicBezTo>
                <a:cubicBezTo>
                  <a:pt x="8242" y="6594"/>
                  <a:pt x="8709" y="6506"/>
                  <a:pt x="9082" y="6286"/>
                </a:cubicBezTo>
                <a:cubicBezTo>
                  <a:pt x="9105" y="6296"/>
                  <a:pt x="9130" y="6302"/>
                  <a:pt x="9156" y="6302"/>
                </a:cubicBezTo>
                <a:cubicBezTo>
                  <a:pt x="9203" y="6302"/>
                  <a:pt x="9252" y="6283"/>
                  <a:pt x="9299" y="6237"/>
                </a:cubicBezTo>
                <a:cubicBezTo>
                  <a:pt x="11164" y="4407"/>
                  <a:pt x="8965" y="2301"/>
                  <a:pt x="7311" y="1396"/>
                </a:cubicBezTo>
                <a:cubicBezTo>
                  <a:pt x="6207" y="790"/>
                  <a:pt x="4539" y="0"/>
                  <a:pt x="3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31"/>
          <p:cNvSpPr/>
          <p:nvPr/>
        </p:nvSpPr>
        <p:spPr>
          <a:xfrm>
            <a:off x="-542964" y="-1447539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rgbClr val="FFFFFF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31"/>
          <p:cNvSpPr/>
          <p:nvPr/>
        </p:nvSpPr>
        <p:spPr>
          <a:xfrm rot="7274266">
            <a:off x="7914920" y="3738204"/>
            <a:ext cx="1832640" cy="1736319"/>
          </a:xfrm>
          <a:custGeom>
            <a:avLst/>
            <a:gdLst/>
            <a:ahLst/>
            <a:cxnLst/>
            <a:rect l="l" t="t" r="r" b="b"/>
            <a:pathLst>
              <a:path w="48788" h="46228" extrusionOk="0">
                <a:moveTo>
                  <a:pt x="30136" y="0"/>
                </a:moveTo>
                <a:cubicBezTo>
                  <a:pt x="30058" y="0"/>
                  <a:pt x="29984" y="40"/>
                  <a:pt x="29942" y="136"/>
                </a:cubicBezTo>
                <a:cubicBezTo>
                  <a:pt x="28296" y="3874"/>
                  <a:pt x="28051" y="8343"/>
                  <a:pt x="31076" y="11392"/>
                </a:cubicBezTo>
                <a:cubicBezTo>
                  <a:pt x="30071" y="12069"/>
                  <a:pt x="29084" y="12764"/>
                  <a:pt x="28118" y="13476"/>
                </a:cubicBezTo>
                <a:cubicBezTo>
                  <a:pt x="28128" y="10953"/>
                  <a:pt x="27629" y="8313"/>
                  <a:pt x="25979" y="6321"/>
                </a:cubicBezTo>
                <a:cubicBezTo>
                  <a:pt x="24034" y="3979"/>
                  <a:pt x="20893" y="3183"/>
                  <a:pt x="18644" y="1209"/>
                </a:cubicBezTo>
                <a:cubicBezTo>
                  <a:pt x="18591" y="1163"/>
                  <a:pt x="18523" y="1141"/>
                  <a:pt x="18455" y="1141"/>
                </a:cubicBezTo>
                <a:cubicBezTo>
                  <a:pt x="18316" y="1141"/>
                  <a:pt x="18179" y="1233"/>
                  <a:pt x="18191" y="1398"/>
                </a:cubicBezTo>
                <a:cubicBezTo>
                  <a:pt x="18566" y="6799"/>
                  <a:pt x="22179" y="12288"/>
                  <a:pt x="27508" y="13932"/>
                </a:cubicBezTo>
                <a:cubicBezTo>
                  <a:pt x="26983" y="14326"/>
                  <a:pt x="26464" y="14722"/>
                  <a:pt x="25954" y="15125"/>
                </a:cubicBezTo>
                <a:cubicBezTo>
                  <a:pt x="25456" y="15519"/>
                  <a:pt x="24963" y="15919"/>
                  <a:pt x="24476" y="16326"/>
                </a:cubicBezTo>
                <a:cubicBezTo>
                  <a:pt x="23733" y="14234"/>
                  <a:pt x="22603" y="12324"/>
                  <a:pt x="21052" y="10719"/>
                </a:cubicBezTo>
                <a:cubicBezTo>
                  <a:pt x="19134" y="8733"/>
                  <a:pt x="16513" y="7817"/>
                  <a:pt x="14541" y="5943"/>
                </a:cubicBezTo>
                <a:cubicBezTo>
                  <a:pt x="14484" y="5888"/>
                  <a:pt x="14419" y="5865"/>
                  <a:pt x="14357" y="5865"/>
                </a:cubicBezTo>
                <a:cubicBezTo>
                  <a:pt x="14198" y="5865"/>
                  <a:pt x="14055" y="6022"/>
                  <a:pt x="14089" y="6208"/>
                </a:cubicBezTo>
                <a:cubicBezTo>
                  <a:pt x="14586" y="8889"/>
                  <a:pt x="14725" y="11646"/>
                  <a:pt x="16881" y="13546"/>
                </a:cubicBezTo>
                <a:cubicBezTo>
                  <a:pt x="18751" y="15194"/>
                  <a:pt x="21084" y="16445"/>
                  <a:pt x="23487" y="17167"/>
                </a:cubicBezTo>
                <a:cubicBezTo>
                  <a:pt x="22501" y="18017"/>
                  <a:pt x="21538" y="18892"/>
                  <a:pt x="20595" y="19793"/>
                </a:cubicBezTo>
                <a:cubicBezTo>
                  <a:pt x="20859" y="17509"/>
                  <a:pt x="18298" y="15822"/>
                  <a:pt x="16694" y="14575"/>
                </a:cubicBezTo>
                <a:cubicBezTo>
                  <a:pt x="14332" y="12741"/>
                  <a:pt x="11395" y="12178"/>
                  <a:pt x="8999" y="10461"/>
                </a:cubicBezTo>
                <a:cubicBezTo>
                  <a:pt x="8964" y="10436"/>
                  <a:pt x="8922" y="10424"/>
                  <a:pt x="8879" y="10424"/>
                </a:cubicBezTo>
                <a:cubicBezTo>
                  <a:pt x="8742" y="10424"/>
                  <a:pt x="8595" y="10541"/>
                  <a:pt x="8612" y="10685"/>
                </a:cubicBezTo>
                <a:cubicBezTo>
                  <a:pt x="8939" y="13341"/>
                  <a:pt x="10452" y="15506"/>
                  <a:pt x="12558" y="17105"/>
                </a:cubicBezTo>
                <a:cubicBezTo>
                  <a:pt x="14367" y="18478"/>
                  <a:pt x="17350" y="20368"/>
                  <a:pt x="19896" y="20473"/>
                </a:cubicBezTo>
                <a:cubicBezTo>
                  <a:pt x="18872" y="21480"/>
                  <a:pt x="17879" y="22519"/>
                  <a:pt x="16914" y="23586"/>
                </a:cubicBezTo>
                <a:cubicBezTo>
                  <a:pt x="14098" y="19907"/>
                  <a:pt x="9768" y="17758"/>
                  <a:pt x="5172" y="17758"/>
                </a:cubicBezTo>
                <a:cubicBezTo>
                  <a:pt x="4770" y="17758"/>
                  <a:pt x="4366" y="17774"/>
                  <a:pt x="3961" y="17808"/>
                </a:cubicBezTo>
                <a:cubicBezTo>
                  <a:pt x="3749" y="17825"/>
                  <a:pt x="3637" y="18022"/>
                  <a:pt x="3730" y="18214"/>
                </a:cubicBezTo>
                <a:cubicBezTo>
                  <a:pt x="6030" y="22960"/>
                  <a:pt x="11372" y="24191"/>
                  <a:pt x="16234" y="24350"/>
                </a:cubicBezTo>
                <a:cubicBezTo>
                  <a:pt x="15423" y="25259"/>
                  <a:pt x="14632" y="26186"/>
                  <a:pt x="13875" y="27138"/>
                </a:cubicBezTo>
                <a:cubicBezTo>
                  <a:pt x="12712" y="24574"/>
                  <a:pt x="10144" y="23943"/>
                  <a:pt x="7433" y="23943"/>
                </a:cubicBezTo>
                <a:cubicBezTo>
                  <a:pt x="5396" y="23943"/>
                  <a:pt x="3278" y="24300"/>
                  <a:pt x="1617" y="24460"/>
                </a:cubicBezTo>
                <a:cubicBezTo>
                  <a:pt x="1392" y="24482"/>
                  <a:pt x="1244" y="24750"/>
                  <a:pt x="1425" y="24928"/>
                </a:cubicBezTo>
                <a:cubicBezTo>
                  <a:pt x="3766" y="27230"/>
                  <a:pt x="6872" y="28512"/>
                  <a:pt x="10056" y="28512"/>
                </a:cubicBezTo>
                <a:cubicBezTo>
                  <a:pt x="11078" y="28512"/>
                  <a:pt x="12107" y="28380"/>
                  <a:pt x="13121" y="28107"/>
                </a:cubicBezTo>
                <a:lnTo>
                  <a:pt x="13121" y="28107"/>
                </a:lnTo>
                <a:cubicBezTo>
                  <a:pt x="12624" y="28758"/>
                  <a:pt x="12136" y="29415"/>
                  <a:pt x="11667" y="30086"/>
                </a:cubicBezTo>
                <a:cubicBezTo>
                  <a:pt x="10274" y="29200"/>
                  <a:pt x="8728" y="28876"/>
                  <a:pt x="7144" y="28876"/>
                </a:cubicBezTo>
                <a:cubicBezTo>
                  <a:pt x="4890" y="28876"/>
                  <a:pt x="2558" y="29532"/>
                  <a:pt x="473" y="30162"/>
                </a:cubicBezTo>
                <a:cubicBezTo>
                  <a:pt x="210" y="30241"/>
                  <a:pt x="218" y="30608"/>
                  <a:pt x="475" y="30688"/>
                </a:cubicBezTo>
                <a:cubicBezTo>
                  <a:pt x="1409" y="30984"/>
                  <a:pt x="2091" y="31633"/>
                  <a:pt x="2978" y="32007"/>
                </a:cubicBezTo>
                <a:cubicBezTo>
                  <a:pt x="3575" y="32259"/>
                  <a:pt x="4159" y="32329"/>
                  <a:pt x="4773" y="32329"/>
                </a:cubicBezTo>
                <a:cubicBezTo>
                  <a:pt x="4988" y="32329"/>
                  <a:pt x="5206" y="32321"/>
                  <a:pt x="5430" y="32308"/>
                </a:cubicBezTo>
                <a:cubicBezTo>
                  <a:pt x="7333" y="32204"/>
                  <a:pt x="9184" y="31782"/>
                  <a:pt x="10962" y="31116"/>
                </a:cubicBezTo>
                <a:lnTo>
                  <a:pt x="10962" y="31116"/>
                </a:lnTo>
                <a:cubicBezTo>
                  <a:pt x="10634" y="31605"/>
                  <a:pt x="10310" y="32098"/>
                  <a:pt x="9996" y="32596"/>
                </a:cubicBezTo>
                <a:cubicBezTo>
                  <a:pt x="9986" y="32591"/>
                  <a:pt x="9973" y="32583"/>
                  <a:pt x="9962" y="32579"/>
                </a:cubicBezTo>
                <a:cubicBezTo>
                  <a:pt x="9387" y="32420"/>
                  <a:pt x="8829" y="32349"/>
                  <a:pt x="8285" y="32349"/>
                </a:cubicBezTo>
                <a:cubicBezTo>
                  <a:pt x="5285" y="32349"/>
                  <a:pt x="2722" y="34510"/>
                  <a:pt x="190" y="36041"/>
                </a:cubicBezTo>
                <a:cubicBezTo>
                  <a:pt x="0" y="36156"/>
                  <a:pt x="19" y="36490"/>
                  <a:pt x="255" y="36537"/>
                </a:cubicBezTo>
                <a:cubicBezTo>
                  <a:pt x="805" y="36648"/>
                  <a:pt x="1346" y="36699"/>
                  <a:pt x="1880" y="36699"/>
                </a:cubicBezTo>
                <a:cubicBezTo>
                  <a:pt x="4592" y="36699"/>
                  <a:pt x="7089" y="35368"/>
                  <a:pt x="9290" y="33750"/>
                </a:cubicBezTo>
                <a:lnTo>
                  <a:pt x="9290" y="33750"/>
                </a:lnTo>
                <a:cubicBezTo>
                  <a:pt x="9284" y="33767"/>
                  <a:pt x="9274" y="33781"/>
                  <a:pt x="9265" y="33796"/>
                </a:cubicBezTo>
                <a:cubicBezTo>
                  <a:pt x="9245" y="33827"/>
                  <a:pt x="9244" y="33866"/>
                  <a:pt x="9261" y="33899"/>
                </a:cubicBezTo>
                <a:cubicBezTo>
                  <a:pt x="6501" y="37266"/>
                  <a:pt x="4152" y="41598"/>
                  <a:pt x="5331" y="46040"/>
                </a:cubicBezTo>
                <a:cubicBezTo>
                  <a:pt x="5358" y="46143"/>
                  <a:pt x="5471" y="46227"/>
                  <a:pt x="5581" y="46227"/>
                </a:cubicBezTo>
                <a:cubicBezTo>
                  <a:pt x="5622" y="46227"/>
                  <a:pt x="5662" y="46216"/>
                  <a:pt x="5698" y="46189"/>
                </a:cubicBezTo>
                <a:cubicBezTo>
                  <a:pt x="7129" y="45098"/>
                  <a:pt x="8221" y="43661"/>
                  <a:pt x="8695" y="41903"/>
                </a:cubicBezTo>
                <a:cubicBezTo>
                  <a:pt x="9359" y="39440"/>
                  <a:pt x="8443" y="36828"/>
                  <a:pt x="9568" y="34462"/>
                </a:cubicBezTo>
                <a:cubicBezTo>
                  <a:pt x="9612" y="34373"/>
                  <a:pt x="9599" y="34267"/>
                  <a:pt x="9538" y="34191"/>
                </a:cubicBezTo>
                <a:cubicBezTo>
                  <a:pt x="9700" y="33945"/>
                  <a:pt x="9866" y="33701"/>
                  <a:pt x="10029" y="33455"/>
                </a:cubicBezTo>
                <a:lnTo>
                  <a:pt x="10029" y="33455"/>
                </a:lnTo>
                <a:cubicBezTo>
                  <a:pt x="9394" y="36921"/>
                  <a:pt x="10498" y="40595"/>
                  <a:pt x="12393" y="43496"/>
                </a:cubicBezTo>
                <a:cubicBezTo>
                  <a:pt x="12442" y="43570"/>
                  <a:pt x="12527" y="43612"/>
                  <a:pt x="12610" y="43612"/>
                </a:cubicBezTo>
                <a:cubicBezTo>
                  <a:pt x="12688" y="43612"/>
                  <a:pt x="12764" y="43575"/>
                  <a:pt x="12806" y="43495"/>
                </a:cubicBezTo>
                <a:cubicBezTo>
                  <a:pt x="14785" y="39765"/>
                  <a:pt x="13779" y="35468"/>
                  <a:pt x="10346" y="33013"/>
                </a:cubicBezTo>
                <a:cubicBezTo>
                  <a:pt x="10346" y="33013"/>
                  <a:pt x="10344" y="33013"/>
                  <a:pt x="10343" y="33012"/>
                </a:cubicBezTo>
                <a:lnTo>
                  <a:pt x="10344" y="32983"/>
                </a:lnTo>
                <a:cubicBezTo>
                  <a:pt x="10760" y="32370"/>
                  <a:pt x="11184" y="31764"/>
                  <a:pt x="11615" y="31165"/>
                </a:cubicBezTo>
                <a:cubicBezTo>
                  <a:pt x="11631" y="31176"/>
                  <a:pt x="11648" y="31185"/>
                  <a:pt x="11666" y="31194"/>
                </a:cubicBezTo>
                <a:cubicBezTo>
                  <a:pt x="11749" y="31222"/>
                  <a:pt x="11832" y="31254"/>
                  <a:pt x="11915" y="31282"/>
                </a:cubicBezTo>
                <a:cubicBezTo>
                  <a:pt x="12551" y="33102"/>
                  <a:pt x="13677" y="34827"/>
                  <a:pt x="14712" y="36409"/>
                </a:cubicBezTo>
                <a:cubicBezTo>
                  <a:pt x="15675" y="37881"/>
                  <a:pt x="16692" y="39274"/>
                  <a:pt x="18334" y="40019"/>
                </a:cubicBezTo>
                <a:cubicBezTo>
                  <a:pt x="18375" y="40037"/>
                  <a:pt x="18420" y="40047"/>
                  <a:pt x="18465" y="40047"/>
                </a:cubicBezTo>
                <a:cubicBezTo>
                  <a:pt x="18576" y="40047"/>
                  <a:pt x="18684" y="39988"/>
                  <a:pt x="18711" y="39864"/>
                </a:cubicBezTo>
                <a:cubicBezTo>
                  <a:pt x="19730" y="35223"/>
                  <a:pt x="15906" y="32075"/>
                  <a:pt x="11961" y="30682"/>
                </a:cubicBezTo>
                <a:cubicBezTo>
                  <a:pt x="12585" y="29822"/>
                  <a:pt x="13226" y="28975"/>
                  <a:pt x="13879" y="28142"/>
                </a:cubicBezTo>
                <a:cubicBezTo>
                  <a:pt x="13887" y="28142"/>
                  <a:pt x="13894" y="28142"/>
                  <a:pt x="13901" y="28142"/>
                </a:cubicBezTo>
                <a:cubicBezTo>
                  <a:pt x="13965" y="28142"/>
                  <a:pt x="14027" y="28120"/>
                  <a:pt x="14077" y="28080"/>
                </a:cubicBezTo>
                <a:cubicBezTo>
                  <a:pt x="14110" y="28121"/>
                  <a:pt x="14157" y="28152"/>
                  <a:pt x="14209" y="28164"/>
                </a:cubicBezTo>
                <a:cubicBezTo>
                  <a:pt x="14283" y="28184"/>
                  <a:pt x="14359" y="28207"/>
                  <a:pt x="14434" y="28229"/>
                </a:cubicBezTo>
                <a:cubicBezTo>
                  <a:pt x="16370" y="31856"/>
                  <a:pt x="18247" y="36060"/>
                  <a:pt x="22513" y="37250"/>
                </a:cubicBezTo>
                <a:cubicBezTo>
                  <a:pt x="22533" y="37256"/>
                  <a:pt x="22554" y="37258"/>
                  <a:pt x="22575" y="37258"/>
                </a:cubicBezTo>
                <a:cubicBezTo>
                  <a:pt x="22711" y="37258"/>
                  <a:pt x="22848" y="37146"/>
                  <a:pt x="22839" y="37000"/>
                </a:cubicBezTo>
                <a:cubicBezTo>
                  <a:pt x="22692" y="34723"/>
                  <a:pt x="22394" y="32611"/>
                  <a:pt x="20683" y="30954"/>
                </a:cubicBezTo>
                <a:cubicBezTo>
                  <a:pt x="18975" y="29304"/>
                  <a:pt x="16731" y="28242"/>
                  <a:pt x="14450" y="27659"/>
                </a:cubicBezTo>
                <a:lnTo>
                  <a:pt x="14368" y="27537"/>
                </a:lnTo>
                <a:cubicBezTo>
                  <a:pt x="15233" y="26456"/>
                  <a:pt x="16128" y="25400"/>
                  <a:pt x="17049" y="24370"/>
                </a:cubicBezTo>
                <a:lnTo>
                  <a:pt x="17145" y="24372"/>
                </a:lnTo>
                <a:cubicBezTo>
                  <a:pt x="18794" y="28665"/>
                  <a:pt x="21786" y="32923"/>
                  <a:pt x="26390" y="34243"/>
                </a:cubicBezTo>
                <a:cubicBezTo>
                  <a:pt x="26415" y="34250"/>
                  <a:pt x="26439" y="34253"/>
                  <a:pt x="26462" y="34253"/>
                </a:cubicBezTo>
                <a:cubicBezTo>
                  <a:pt x="26643" y="34253"/>
                  <a:pt x="26751" y="34041"/>
                  <a:pt x="26671" y="33876"/>
                </a:cubicBezTo>
                <a:cubicBezTo>
                  <a:pt x="25641" y="31747"/>
                  <a:pt x="24832" y="29754"/>
                  <a:pt x="23109" y="28073"/>
                </a:cubicBezTo>
                <a:cubicBezTo>
                  <a:pt x="21481" y="26489"/>
                  <a:pt x="19529" y="25293"/>
                  <a:pt x="17598" y="24119"/>
                </a:cubicBezTo>
                <a:cubicBezTo>
                  <a:pt x="17559" y="24094"/>
                  <a:pt x="17514" y="24081"/>
                  <a:pt x="17469" y="24081"/>
                </a:cubicBezTo>
                <a:cubicBezTo>
                  <a:pt x="17425" y="24081"/>
                  <a:pt x="17382" y="24093"/>
                  <a:pt x="17344" y="24117"/>
                </a:cubicBezTo>
                <a:cubicBezTo>
                  <a:pt x="17336" y="24098"/>
                  <a:pt x="17327" y="24081"/>
                  <a:pt x="17320" y="24062"/>
                </a:cubicBezTo>
                <a:cubicBezTo>
                  <a:pt x="17420" y="23949"/>
                  <a:pt x="17518" y="23833"/>
                  <a:pt x="17619" y="23721"/>
                </a:cubicBezTo>
                <a:cubicBezTo>
                  <a:pt x="18589" y="22702"/>
                  <a:pt x="19591" y="21721"/>
                  <a:pt x="20614" y="20764"/>
                </a:cubicBezTo>
                <a:cubicBezTo>
                  <a:pt x="20634" y="20772"/>
                  <a:pt x="20653" y="20781"/>
                  <a:pt x="20671" y="20788"/>
                </a:cubicBezTo>
                <a:cubicBezTo>
                  <a:pt x="22567" y="25492"/>
                  <a:pt x="25494" y="30600"/>
                  <a:pt x="30564" y="32251"/>
                </a:cubicBezTo>
                <a:cubicBezTo>
                  <a:pt x="30588" y="32259"/>
                  <a:pt x="30611" y="32262"/>
                  <a:pt x="30634" y="32262"/>
                </a:cubicBezTo>
                <a:cubicBezTo>
                  <a:pt x="30770" y="32262"/>
                  <a:pt x="30884" y="32138"/>
                  <a:pt x="30888" y="32002"/>
                </a:cubicBezTo>
                <a:cubicBezTo>
                  <a:pt x="31050" y="26785"/>
                  <a:pt x="25636" y="22026"/>
                  <a:pt x="21037" y="20364"/>
                </a:cubicBezTo>
                <a:cubicBezTo>
                  <a:pt x="21050" y="20354"/>
                  <a:pt x="21065" y="20347"/>
                  <a:pt x="21073" y="20332"/>
                </a:cubicBezTo>
                <a:cubicBezTo>
                  <a:pt x="22270" y="19232"/>
                  <a:pt x="23504" y="18176"/>
                  <a:pt x="24775" y="17166"/>
                </a:cubicBezTo>
                <a:lnTo>
                  <a:pt x="24775" y="17166"/>
                </a:lnTo>
                <a:cubicBezTo>
                  <a:pt x="24754" y="17243"/>
                  <a:pt x="24775" y="17327"/>
                  <a:pt x="24831" y="17386"/>
                </a:cubicBezTo>
                <a:cubicBezTo>
                  <a:pt x="25615" y="23235"/>
                  <a:pt x="30007" y="28170"/>
                  <a:pt x="35477" y="30163"/>
                </a:cubicBezTo>
                <a:cubicBezTo>
                  <a:pt x="35506" y="30174"/>
                  <a:pt x="35533" y="30179"/>
                  <a:pt x="35559" y="30179"/>
                </a:cubicBezTo>
                <a:cubicBezTo>
                  <a:pt x="35723" y="30179"/>
                  <a:pt x="35836" y="29991"/>
                  <a:pt x="35804" y="29834"/>
                </a:cubicBezTo>
                <a:cubicBezTo>
                  <a:pt x="35262" y="27138"/>
                  <a:pt x="34168" y="24595"/>
                  <a:pt x="32432" y="22449"/>
                </a:cubicBezTo>
                <a:cubicBezTo>
                  <a:pt x="31606" y="21426"/>
                  <a:pt x="30647" y="20508"/>
                  <a:pt x="29572" y="19750"/>
                </a:cubicBezTo>
                <a:cubicBezTo>
                  <a:pt x="28170" y="18762"/>
                  <a:pt x="26543" y="18163"/>
                  <a:pt x="25249" y="17014"/>
                </a:cubicBezTo>
                <a:cubicBezTo>
                  <a:pt x="25199" y="16967"/>
                  <a:pt x="25132" y="16942"/>
                  <a:pt x="25063" y="16942"/>
                </a:cubicBezTo>
                <a:cubicBezTo>
                  <a:pt x="25059" y="16942"/>
                  <a:pt x="25055" y="16942"/>
                  <a:pt x="25052" y="16942"/>
                </a:cubicBezTo>
                <a:cubicBezTo>
                  <a:pt x="26360" y="15907"/>
                  <a:pt x="27703" y="14920"/>
                  <a:pt x="29081" y="13982"/>
                </a:cubicBezTo>
                <a:lnTo>
                  <a:pt x="29081" y="13982"/>
                </a:lnTo>
                <a:cubicBezTo>
                  <a:pt x="28736" y="14662"/>
                  <a:pt x="29426" y="15617"/>
                  <a:pt x="29746" y="16220"/>
                </a:cubicBezTo>
                <a:cubicBezTo>
                  <a:pt x="30500" y="17647"/>
                  <a:pt x="31471" y="18954"/>
                  <a:pt x="32594" y="20113"/>
                </a:cubicBezTo>
                <a:cubicBezTo>
                  <a:pt x="34858" y="22450"/>
                  <a:pt x="37727" y="24089"/>
                  <a:pt x="40864" y="24928"/>
                </a:cubicBezTo>
                <a:cubicBezTo>
                  <a:pt x="40885" y="24933"/>
                  <a:pt x="40906" y="24936"/>
                  <a:pt x="40926" y="24936"/>
                </a:cubicBezTo>
                <a:cubicBezTo>
                  <a:pt x="41137" y="24936"/>
                  <a:pt x="41299" y="24653"/>
                  <a:pt x="41114" y="24492"/>
                </a:cubicBezTo>
                <a:cubicBezTo>
                  <a:pt x="39952" y="23479"/>
                  <a:pt x="39439" y="22118"/>
                  <a:pt x="38760" y="20779"/>
                </a:cubicBezTo>
                <a:cubicBezTo>
                  <a:pt x="38161" y="19590"/>
                  <a:pt x="37353" y="18518"/>
                  <a:pt x="36371" y="17617"/>
                </a:cubicBezTo>
                <a:cubicBezTo>
                  <a:pt x="34434" y="15833"/>
                  <a:pt x="32026" y="14680"/>
                  <a:pt x="29643" y="13606"/>
                </a:cubicBezTo>
                <a:cubicBezTo>
                  <a:pt x="30209" y="13229"/>
                  <a:pt x="30779" y="12863"/>
                  <a:pt x="31356" y="12503"/>
                </a:cubicBezTo>
                <a:cubicBezTo>
                  <a:pt x="33698" y="15647"/>
                  <a:pt x="37332" y="17497"/>
                  <a:pt x="41247" y="17497"/>
                </a:cubicBezTo>
                <a:cubicBezTo>
                  <a:pt x="41467" y="17497"/>
                  <a:pt x="41689" y="17491"/>
                  <a:pt x="41911" y="17479"/>
                </a:cubicBezTo>
                <a:cubicBezTo>
                  <a:pt x="42125" y="17468"/>
                  <a:pt x="42248" y="17253"/>
                  <a:pt x="42147" y="17064"/>
                </a:cubicBezTo>
                <a:cubicBezTo>
                  <a:pt x="40396" y="13727"/>
                  <a:pt x="37039" y="11573"/>
                  <a:pt x="33357" y="11299"/>
                </a:cubicBezTo>
                <a:cubicBezTo>
                  <a:pt x="38081" y="8568"/>
                  <a:pt x="43158" y="6390"/>
                  <a:pt x="48545" y="4860"/>
                </a:cubicBezTo>
                <a:cubicBezTo>
                  <a:pt x="48787" y="4793"/>
                  <a:pt x="48767" y="4492"/>
                  <a:pt x="48606" y="4388"/>
                </a:cubicBezTo>
                <a:cubicBezTo>
                  <a:pt x="48510" y="4113"/>
                  <a:pt x="48399" y="3843"/>
                  <a:pt x="48275" y="3579"/>
                </a:cubicBezTo>
                <a:cubicBezTo>
                  <a:pt x="48249" y="3527"/>
                  <a:pt x="48183" y="3496"/>
                  <a:pt x="48127" y="3496"/>
                </a:cubicBezTo>
                <a:lnTo>
                  <a:pt x="48130" y="3460"/>
                </a:lnTo>
                <a:cubicBezTo>
                  <a:pt x="48119" y="3439"/>
                  <a:pt x="48098" y="3427"/>
                  <a:pt x="48075" y="3427"/>
                </a:cubicBezTo>
                <a:cubicBezTo>
                  <a:pt x="48073" y="3427"/>
                  <a:pt x="48071" y="3427"/>
                  <a:pt x="48068" y="3427"/>
                </a:cubicBezTo>
                <a:cubicBezTo>
                  <a:pt x="48030" y="3339"/>
                  <a:pt x="47953" y="3270"/>
                  <a:pt x="47843" y="3270"/>
                </a:cubicBezTo>
                <a:cubicBezTo>
                  <a:pt x="47815" y="3270"/>
                  <a:pt x="47785" y="3274"/>
                  <a:pt x="47753" y="3284"/>
                </a:cubicBezTo>
                <a:cubicBezTo>
                  <a:pt x="42335" y="4879"/>
                  <a:pt x="37085" y="7496"/>
                  <a:pt x="32249" y="10619"/>
                </a:cubicBezTo>
                <a:cubicBezTo>
                  <a:pt x="32752" y="9213"/>
                  <a:pt x="32930" y="7737"/>
                  <a:pt x="32700" y="6220"/>
                </a:cubicBezTo>
                <a:cubicBezTo>
                  <a:pt x="32375" y="4068"/>
                  <a:pt x="30608" y="2372"/>
                  <a:pt x="30432" y="266"/>
                </a:cubicBezTo>
                <a:cubicBezTo>
                  <a:pt x="30419" y="120"/>
                  <a:pt x="30271" y="0"/>
                  <a:pt x="30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31"/>
          <p:cNvSpPr/>
          <p:nvPr/>
        </p:nvSpPr>
        <p:spPr>
          <a:xfrm rot="7274266">
            <a:off x="7897918" y="3729407"/>
            <a:ext cx="1869940" cy="1758329"/>
          </a:xfrm>
          <a:custGeom>
            <a:avLst/>
            <a:gdLst/>
            <a:ahLst/>
            <a:cxnLst/>
            <a:rect l="l" t="t" r="r" b="b"/>
            <a:pathLst>
              <a:path w="49781" h="46814" extrusionOk="0">
                <a:moveTo>
                  <a:pt x="30425" y="1236"/>
                </a:moveTo>
                <a:lnTo>
                  <a:pt x="30425" y="1236"/>
                </a:lnTo>
                <a:cubicBezTo>
                  <a:pt x="30196" y="3950"/>
                  <a:pt x="30456" y="6670"/>
                  <a:pt x="31275" y="9246"/>
                </a:cubicBezTo>
                <a:cubicBezTo>
                  <a:pt x="30149" y="6766"/>
                  <a:pt x="29872" y="4046"/>
                  <a:pt x="30400" y="1306"/>
                </a:cubicBezTo>
                <a:cubicBezTo>
                  <a:pt x="30408" y="1283"/>
                  <a:pt x="30417" y="1259"/>
                  <a:pt x="30425" y="1236"/>
                </a:cubicBezTo>
                <a:close/>
                <a:moveTo>
                  <a:pt x="30609" y="1283"/>
                </a:moveTo>
                <a:cubicBezTo>
                  <a:pt x="30948" y="2478"/>
                  <a:pt x="31464" y="3533"/>
                  <a:pt x="32030" y="4696"/>
                </a:cubicBezTo>
                <a:cubicBezTo>
                  <a:pt x="32916" y="6518"/>
                  <a:pt x="33128" y="8358"/>
                  <a:pt x="32559" y="10233"/>
                </a:cubicBezTo>
                <a:cubicBezTo>
                  <a:pt x="32169" y="7247"/>
                  <a:pt x="31522" y="4291"/>
                  <a:pt x="30600" y="1425"/>
                </a:cubicBezTo>
                <a:cubicBezTo>
                  <a:pt x="30605" y="1378"/>
                  <a:pt x="30605" y="1331"/>
                  <a:pt x="30609" y="1283"/>
                </a:cubicBezTo>
                <a:close/>
                <a:moveTo>
                  <a:pt x="19295" y="2196"/>
                </a:moveTo>
                <a:cubicBezTo>
                  <a:pt x="21235" y="3540"/>
                  <a:pt x="23407" y="4575"/>
                  <a:pt x="25193" y="6121"/>
                </a:cubicBezTo>
                <a:cubicBezTo>
                  <a:pt x="26660" y="7393"/>
                  <a:pt x="27350" y="9104"/>
                  <a:pt x="27892" y="10891"/>
                </a:cubicBezTo>
                <a:cubicBezTo>
                  <a:pt x="25975" y="7452"/>
                  <a:pt x="22341" y="4815"/>
                  <a:pt x="19435" y="2404"/>
                </a:cubicBezTo>
                <a:cubicBezTo>
                  <a:pt x="19389" y="2334"/>
                  <a:pt x="19341" y="2266"/>
                  <a:pt x="19295" y="2196"/>
                </a:cubicBezTo>
                <a:close/>
                <a:moveTo>
                  <a:pt x="30579" y="1852"/>
                </a:moveTo>
                <a:lnTo>
                  <a:pt x="30579" y="1852"/>
                </a:lnTo>
                <a:cubicBezTo>
                  <a:pt x="31363" y="4790"/>
                  <a:pt x="31967" y="7728"/>
                  <a:pt x="32381" y="10746"/>
                </a:cubicBezTo>
                <a:cubicBezTo>
                  <a:pt x="32350" y="10832"/>
                  <a:pt x="32318" y="10917"/>
                  <a:pt x="32282" y="11004"/>
                </a:cubicBezTo>
                <a:cubicBezTo>
                  <a:pt x="32277" y="11016"/>
                  <a:pt x="32274" y="11028"/>
                  <a:pt x="32271" y="11043"/>
                </a:cubicBezTo>
                <a:cubicBezTo>
                  <a:pt x="32108" y="10793"/>
                  <a:pt x="31954" y="10543"/>
                  <a:pt x="31810" y="10288"/>
                </a:cubicBezTo>
                <a:cubicBezTo>
                  <a:pt x="30870" y="7552"/>
                  <a:pt x="30425" y="4754"/>
                  <a:pt x="30579" y="1852"/>
                </a:cubicBezTo>
                <a:close/>
                <a:moveTo>
                  <a:pt x="30097" y="2152"/>
                </a:moveTo>
                <a:lnTo>
                  <a:pt x="30097" y="2152"/>
                </a:lnTo>
                <a:cubicBezTo>
                  <a:pt x="29633" y="5052"/>
                  <a:pt x="30242" y="7991"/>
                  <a:pt x="31735" y="10528"/>
                </a:cubicBezTo>
                <a:cubicBezTo>
                  <a:pt x="31834" y="10775"/>
                  <a:pt x="31936" y="11020"/>
                  <a:pt x="32046" y="11262"/>
                </a:cubicBezTo>
                <a:cubicBezTo>
                  <a:pt x="31946" y="11326"/>
                  <a:pt x="31844" y="11389"/>
                  <a:pt x="31744" y="11454"/>
                </a:cubicBezTo>
                <a:cubicBezTo>
                  <a:pt x="29322" y="9140"/>
                  <a:pt x="29100" y="5290"/>
                  <a:pt x="30097" y="2152"/>
                </a:cubicBezTo>
                <a:close/>
                <a:moveTo>
                  <a:pt x="19705" y="2805"/>
                </a:moveTo>
                <a:lnTo>
                  <a:pt x="19705" y="2805"/>
                </a:lnTo>
                <a:cubicBezTo>
                  <a:pt x="22888" y="5662"/>
                  <a:pt x="26534" y="8359"/>
                  <a:pt x="28308" y="12327"/>
                </a:cubicBezTo>
                <a:cubicBezTo>
                  <a:pt x="28414" y="12703"/>
                  <a:pt x="28520" y="13080"/>
                  <a:pt x="28634" y="13454"/>
                </a:cubicBezTo>
                <a:cubicBezTo>
                  <a:pt x="28644" y="13486"/>
                  <a:pt x="28662" y="13517"/>
                  <a:pt x="28683" y="13545"/>
                </a:cubicBezTo>
                <a:cubicBezTo>
                  <a:pt x="28639" y="13576"/>
                  <a:pt x="28596" y="13608"/>
                  <a:pt x="28551" y="13639"/>
                </a:cubicBezTo>
                <a:cubicBezTo>
                  <a:pt x="28553" y="13606"/>
                  <a:pt x="28540" y="13576"/>
                  <a:pt x="28515" y="13553"/>
                </a:cubicBezTo>
                <a:cubicBezTo>
                  <a:pt x="25195" y="10270"/>
                  <a:pt x="22291" y="6675"/>
                  <a:pt x="19705" y="2805"/>
                </a:cubicBezTo>
                <a:close/>
                <a:moveTo>
                  <a:pt x="19000" y="1993"/>
                </a:moveTo>
                <a:lnTo>
                  <a:pt x="19000" y="1993"/>
                </a:lnTo>
                <a:cubicBezTo>
                  <a:pt x="21589" y="6291"/>
                  <a:pt x="24755" y="10223"/>
                  <a:pt x="28336" y="13734"/>
                </a:cubicBezTo>
                <a:lnTo>
                  <a:pt x="28335" y="13734"/>
                </a:lnTo>
                <a:cubicBezTo>
                  <a:pt x="28348" y="13745"/>
                  <a:pt x="28364" y="13755"/>
                  <a:pt x="28379" y="13762"/>
                </a:cubicBezTo>
                <a:lnTo>
                  <a:pt x="28233" y="13868"/>
                </a:lnTo>
                <a:cubicBezTo>
                  <a:pt x="23730" y="11177"/>
                  <a:pt x="20534" y="6998"/>
                  <a:pt x="19000" y="1993"/>
                </a:cubicBezTo>
                <a:close/>
                <a:moveTo>
                  <a:pt x="18998" y="2455"/>
                </a:moveTo>
                <a:lnTo>
                  <a:pt x="18998" y="2455"/>
                </a:lnTo>
                <a:cubicBezTo>
                  <a:pt x="20431" y="7304"/>
                  <a:pt x="23694" y="11421"/>
                  <a:pt x="28037" y="14009"/>
                </a:cubicBezTo>
                <a:lnTo>
                  <a:pt x="27990" y="14043"/>
                </a:lnTo>
                <a:cubicBezTo>
                  <a:pt x="27958" y="13997"/>
                  <a:pt x="27912" y="13963"/>
                  <a:pt x="27861" y="13944"/>
                </a:cubicBezTo>
                <a:cubicBezTo>
                  <a:pt x="25296" y="13055"/>
                  <a:pt x="23017" y="11473"/>
                  <a:pt x="21423" y="9253"/>
                </a:cubicBezTo>
                <a:lnTo>
                  <a:pt x="21421" y="9253"/>
                </a:lnTo>
                <a:cubicBezTo>
                  <a:pt x="19917" y="7160"/>
                  <a:pt x="19341" y="4913"/>
                  <a:pt x="18998" y="2455"/>
                </a:cubicBezTo>
                <a:close/>
                <a:moveTo>
                  <a:pt x="34409" y="11835"/>
                </a:moveTo>
                <a:cubicBezTo>
                  <a:pt x="37386" y="12361"/>
                  <a:pt x="39953" y="13914"/>
                  <a:pt x="41608" y="16349"/>
                </a:cubicBezTo>
                <a:cubicBezTo>
                  <a:pt x="39408" y="14165"/>
                  <a:pt x="36545" y="12775"/>
                  <a:pt x="33469" y="12397"/>
                </a:cubicBezTo>
                <a:cubicBezTo>
                  <a:pt x="33781" y="12208"/>
                  <a:pt x="34092" y="12019"/>
                  <a:pt x="34409" y="11835"/>
                </a:cubicBezTo>
                <a:close/>
                <a:moveTo>
                  <a:pt x="14886" y="6674"/>
                </a:moveTo>
                <a:lnTo>
                  <a:pt x="14886" y="6674"/>
                </a:lnTo>
                <a:cubicBezTo>
                  <a:pt x="16359" y="8111"/>
                  <a:pt x="18197" y="9105"/>
                  <a:pt x="19862" y="10298"/>
                </a:cubicBezTo>
                <a:cubicBezTo>
                  <a:pt x="22204" y="11977"/>
                  <a:pt x="23578" y="13973"/>
                  <a:pt x="24705" y="16587"/>
                </a:cubicBezTo>
                <a:cubicBezTo>
                  <a:pt x="24680" y="16607"/>
                  <a:pt x="24655" y="16628"/>
                  <a:pt x="24631" y="16648"/>
                </a:cubicBezTo>
                <a:cubicBezTo>
                  <a:pt x="24055" y="14710"/>
                  <a:pt x="22737" y="13265"/>
                  <a:pt x="21185" y="12001"/>
                </a:cubicBezTo>
                <a:cubicBezTo>
                  <a:pt x="19061" y="10272"/>
                  <a:pt x="16902" y="8677"/>
                  <a:pt x="14952" y="6738"/>
                </a:cubicBezTo>
                <a:cubicBezTo>
                  <a:pt x="14941" y="6726"/>
                  <a:pt x="14926" y="6720"/>
                  <a:pt x="14912" y="6720"/>
                </a:cubicBezTo>
                <a:cubicBezTo>
                  <a:pt x="14909" y="6720"/>
                  <a:pt x="14906" y="6721"/>
                  <a:pt x="14903" y="6721"/>
                </a:cubicBezTo>
                <a:lnTo>
                  <a:pt x="14894" y="6700"/>
                </a:lnTo>
                <a:cubicBezTo>
                  <a:pt x="14893" y="6695"/>
                  <a:pt x="14889" y="6695"/>
                  <a:pt x="14887" y="6692"/>
                </a:cubicBezTo>
                <a:cubicBezTo>
                  <a:pt x="14886" y="6688"/>
                  <a:pt x="14886" y="6680"/>
                  <a:pt x="14886" y="6674"/>
                </a:cubicBezTo>
                <a:close/>
                <a:moveTo>
                  <a:pt x="15510" y="7509"/>
                </a:moveTo>
                <a:lnTo>
                  <a:pt x="15510" y="7509"/>
                </a:lnTo>
                <a:cubicBezTo>
                  <a:pt x="16804" y="8835"/>
                  <a:pt x="18213" y="10010"/>
                  <a:pt x="19692" y="11139"/>
                </a:cubicBezTo>
                <a:cubicBezTo>
                  <a:pt x="21723" y="12689"/>
                  <a:pt x="23656" y="14270"/>
                  <a:pt x="24456" y="16793"/>
                </a:cubicBezTo>
                <a:cubicBezTo>
                  <a:pt x="24406" y="16836"/>
                  <a:pt x="24354" y="16877"/>
                  <a:pt x="24303" y="16920"/>
                </a:cubicBezTo>
                <a:cubicBezTo>
                  <a:pt x="24300" y="16898"/>
                  <a:pt x="24290" y="16876"/>
                  <a:pt x="24273" y="16860"/>
                </a:cubicBezTo>
                <a:cubicBezTo>
                  <a:pt x="21127" y="13917"/>
                  <a:pt x="18220" y="10845"/>
                  <a:pt x="15510" y="7509"/>
                </a:cubicBezTo>
                <a:close/>
                <a:moveTo>
                  <a:pt x="15078" y="7171"/>
                </a:moveTo>
                <a:lnTo>
                  <a:pt x="15078" y="7171"/>
                </a:lnTo>
                <a:cubicBezTo>
                  <a:pt x="17716" y="10748"/>
                  <a:pt x="20763" y="14106"/>
                  <a:pt x="24126" y="17008"/>
                </a:cubicBezTo>
                <a:cubicBezTo>
                  <a:pt x="24139" y="17019"/>
                  <a:pt x="24154" y="17026"/>
                  <a:pt x="24171" y="17031"/>
                </a:cubicBezTo>
                <a:lnTo>
                  <a:pt x="24169" y="17031"/>
                </a:lnTo>
                <a:lnTo>
                  <a:pt x="24129" y="17064"/>
                </a:lnTo>
                <a:cubicBezTo>
                  <a:pt x="20263" y="14476"/>
                  <a:pt x="16813" y="11561"/>
                  <a:pt x="15078" y="7171"/>
                </a:cubicBezTo>
                <a:close/>
                <a:moveTo>
                  <a:pt x="33255" y="12523"/>
                </a:moveTo>
                <a:cubicBezTo>
                  <a:pt x="36614" y="13027"/>
                  <a:pt x="39540" y="14528"/>
                  <a:pt x="41926" y="16978"/>
                </a:cubicBezTo>
                <a:cubicBezTo>
                  <a:pt x="41945" y="16999"/>
                  <a:pt x="41970" y="17009"/>
                  <a:pt x="41996" y="17009"/>
                </a:cubicBezTo>
                <a:cubicBezTo>
                  <a:pt x="42003" y="17009"/>
                  <a:pt x="42011" y="17008"/>
                  <a:pt x="42019" y="17006"/>
                </a:cubicBezTo>
                <a:lnTo>
                  <a:pt x="42020" y="17006"/>
                </a:lnTo>
                <a:cubicBezTo>
                  <a:pt x="42050" y="17058"/>
                  <a:pt x="42083" y="17108"/>
                  <a:pt x="42114" y="17161"/>
                </a:cubicBezTo>
                <a:cubicBezTo>
                  <a:pt x="39225" y="15440"/>
                  <a:pt x="36022" y="14331"/>
                  <a:pt x="33135" y="12595"/>
                </a:cubicBezTo>
                <a:cubicBezTo>
                  <a:pt x="33175" y="12570"/>
                  <a:pt x="33215" y="12547"/>
                  <a:pt x="33255" y="12523"/>
                </a:cubicBezTo>
                <a:close/>
                <a:moveTo>
                  <a:pt x="14923" y="7160"/>
                </a:moveTo>
                <a:lnTo>
                  <a:pt x="14923" y="7160"/>
                </a:lnTo>
                <a:cubicBezTo>
                  <a:pt x="16460" y="11602"/>
                  <a:pt x="20124" y="14689"/>
                  <a:pt x="23963" y="17204"/>
                </a:cubicBezTo>
                <a:cubicBezTo>
                  <a:pt x="23884" y="17267"/>
                  <a:pt x="23807" y="17332"/>
                  <a:pt x="23730" y="17398"/>
                </a:cubicBezTo>
                <a:cubicBezTo>
                  <a:pt x="21544" y="16367"/>
                  <a:pt x="19306" y="15311"/>
                  <a:pt x="17554" y="13609"/>
                </a:cubicBezTo>
                <a:lnTo>
                  <a:pt x="17552" y="13609"/>
                </a:lnTo>
                <a:cubicBezTo>
                  <a:pt x="15595" y="11708"/>
                  <a:pt x="15119" y="9651"/>
                  <a:pt x="14923" y="7160"/>
                </a:cubicBezTo>
                <a:close/>
                <a:moveTo>
                  <a:pt x="33026" y="12660"/>
                </a:moveTo>
                <a:cubicBezTo>
                  <a:pt x="35903" y="14615"/>
                  <a:pt x="39279" y="15642"/>
                  <a:pt x="42253" y="17432"/>
                </a:cubicBezTo>
                <a:cubicBezTo>
                  <a:pt x="42261" y="17451"/>
                  <a:pt x="42270" y="17468"/>
                  <a:pt x="42280" y="17486"/>
                </a:cubicBezTo>
                <a:cubicBezTo>
                  <a:pt x="38683" y="16945"/>
                  <a:pt x="35445" y="15329"/>
                  <a:pt x="32844" y="12769"/>
                </a:cubicBezTo>
                <a:cubicBezTo>
                  <a:pt x="32906" y="12734"/>
                  <a:pt x="32966" y="12698"/>
                  <a:pt x="33026" y="12660"/>
                </a:cubicBezTo>
                <a:close/>
                <a:moveTo>
                  <a:pt x="32698" y="12855"/>
                </a:moveTo>
                <a:cubicBezTo>
                  <a:pt x="32702" y="12865"/>
                  <a:pt x="32701" y="12875"/>
                  <a:pt x="32709" y="12884"/>
                </a:cubicBezTo>
                <a:cubicBezTo>
                  <a:pt x="35363" y="15500"/>
                  <a:pt x="38660" y="17112"/>
                  <a:pt x="42344" y="17614"/>
                </a:cubicBezTo>
                <a:cubicBezTo>
                  <a:pt x="42371" y="17667"/>
                  <a:pt x="42400" y="17719"/>
                  <a:pt x="42426" y="17772"/>
                </a:cubicBezTo>
                <a:cubicBezTo>
                  <a:pt x="40586" y="17343"/>
                  <a:pt x="38755" y="16991"/>
                  <a:pt x="37011" y="16226"/>
                </a:cubicBezTo>
                <a:cubicBezTo>
                  <a:pt x="35228" y="15442"/>
                  <a:pt x="33883" y="14307"/>
                  <a:pt x="32536" y="12953"/>
                </a:cubicBezTo>
                <a:cubicBezTo>
                  <a:pt x="32591" y="12920"/>
                  <a:pt x="32644" y="12888"/>
                  <a:pt x="32698" y="12855"/>
                </a:cubicBezTo>
                <a:close/>
                <a:moveTo>
                  <a:pt x="10355" y="11647"/>
                </a:moveTo>
                <a:lnTo>
                  <a:pt x="10355" y="11647"/>
                </a:lnTo>
                <a:cubicBezTo>
                  <a:pt x="14050" y="14033"/>
                  <a:pt x="18932" y="15012"/>
                  <a:pt x="20742" y="19422"/>
                </a:cubicBezTo>
                <a:lnTo>
                  <a:pt x="20741" y="19424"/>
                </a:lnTo>
                <a:cubicBezTo>
                  <a:pt x="19616" y="17816"/>
                  <a:pt x="18356" y="16412"/>
                  <a:pt x="16640" y="15376"/>
                </a:cubicBezTo>
                <a:cubicBezTo>
                  <a:pt x="14515" y="14093"/>
                  <a:pt x="12361" y="13087"/>
                  <a:pt x="10355" y="11647"/>
                </a:cubicBezTo>
                <a:close/>
                <a:moveTo>
                  <a:pt x="9760" y="11609"/>
                </a:moveTo>
                <a:lnTo>
                  <a:pt x="9760" y="11609"/>
                </a:lnTo>
                <a:cubicBezTo>
                  <a:pt x="11046" y="13317"/>
                  <a:pt x="12917" y="14711"/>
                  <a:pt x="14520" y="16064"/>
                </a:cubicBezTo>
                <a:cubicBezTo>
                  <a:pt x="16204" y="17482"/>
                  <a:pt x="17936" y="18833"/>
                  <a:pt x="19706" y="20139"/>
                </a:cubicBezTo>
                <a:lnTo>
                  <a:pt x="19706" y="20140"/>
                </a:lnTo>
                <a:cubicBezTo>
                  <a:pt x="15801" y="18389"/>
                  <a:pt x="11656" y="15528"/>
                  <a:pt x="9760" y="11609"/>
                </a:cubicBezTo>
                <a:close/>
                <a:moveTo>
                  <a:pt x="9746" y="11341"/>
                </a:moveTo>
                <a:lnTo>
                  <a:pt x="9746" y="11341"/>
                </a:lnTo>
                <a:cubicBezTo>
                  <a:pt x="11351" y="12739"/>
                  <a:pt x="13169" y="13741"/>
                  <a:pt x="15046" y="14732"/>
                </a:cubicBezTo>
                <a:cubicBezTo>
                  <a:pt x="17554" y="16058"/>
                  <a:pt x="19216" y="17690"/>
                  <a:pt x="20874" y="19938"/>
                </a:cubicBezTo>
                <a:cubicBezTo>
                  <a:pt x="20708" y="20093"/>
                  <a:pt x="20540" y="20248"/>
                  <a:pt x="20375" y="20404"/>
                </a:cubicBezTo>
                <a:cubicBezTo>
                  <a:pt x="18428" y="18965"/>
                  <a:pt x="16525" y="17471"/>
                  <a:pt x="14665" y="15919"/>
                </a:cubicBezTo>
                <a:cubicBezTo>
                  <a:pt x="13000" y="14523"/>
                  <a:pt x="11064" y="13100"/>
                  <a:pt x="9746" y="11341"/>
                </a:cubicBezTo>
                <a:close/>
                <a:moveTo>
                  <a:pt x="9545" y="11414"/>
                </a:moveTo>
                <a:lnTo>
                  <a:pt x="9545" y="11414"/>
                </a:lnTo>
                <a:cubicBezTo>
                  <a:pt x="11321" y="15647"/>
                  <a:pt x="16101" y="18937"/>
                  <a:pt x="20225" y="20544"/>
                </a:cubicBezTo>
                <a:cubicBezTo>
                  <a:pt x="20182" y="20583"/>
                  <a:pt x="20140" y="20622"/>
                  <a:pt x="20099" y="20662"/>
                </a:cubicBezTo>
                <a:cubicBezTo>
                  <a:pt x="20069" y="20624"/>
                  <a:pt x="20028" y="20597"/>
                  <a:pt x="19984" y="20581"/>
                </a:cubicBezTo>
                <a:cubicBezTo>
                  <a:pt x="15131" y="18885"/>
                  <a:pt x="10904" y="16594"/>
                  <a:pt x="9545" y="11414"/>
                </a:cubicBezTo>
                <a:close/>
                <a:moveTo>
                  <a:pt x="6872" y="18464"/>
                </a:moveTo>
                <a:cubicBezTo>
                  <a:pt x="8442" y="18464"/>
                  <a:pt x="9988" y="18753"/>
                  <a:pt x="11477" y="19394"/>
                </a:cubicBezTo>
                <a:lnTo>
                  <a:pt x="11475" y="19395"/>
                </a:lnTo>
                <a:cubicBezTo>
                  <a:pt x="13023" y="20061"/>
                  <a:pt x="14257" y="21066"/>
                  <a:pt x="15386" y="22216"/>
                </a:cubicBezTo>
                <a:cubicBezTo>
                  <a:pt x="12560" y="19862"/>
                  <a:pt x="8638" y="19098"/>
                  <a:pt x="5055" y="18588"/>
                </a:cubicBezTo>
                <a:cubicBezTo>
                  <a:pt x="5663" y="18507"/>
                  <a:pt x="6269" y="18464"/>
                  <a:pt x="6872" y="18464"/>
                </a:cubicBezTo>
                <a:close/>
                <a:moveTo>
                  <a:pt x="4984" y="18730"/>
                </a:moveTo>
                <a:lnTo>
                  <a:pt x="4984" y="18730"/>
                </a:lnTo>
                <a:cubicBezTo>
                  <a:pt x="9343" y="19475"/>
                  <a:pt x="13533" y="20369"/>
                  <a:pt x="16667" y="23757"/>
                </a:cubicBezTo>
                <a:cubicBezTo>
                  <a:pt x="16681" y="23775"/>
                  <a:pt x="16703" y="23785"/>
                  <a:pt x="16725" y="23785"/>
                </a:cubicBezTo>
                <a:cubicBezTo>
                  <a:pt x="16736" y="23785"/>
                  <a:pt x="16748" y="23782"/>
                  <a:pt x="16759" y="23777"/>
                </a:cubicBezTo>
                <a:cubicBezTo>
                  <a:pt x="16770" y="23841"/>
                  <a:pt x="16797" y="23901"/>
                  <a:pt x="16856" y="23944"/>
                </a:cubicBezTo>
                <a:cubicBezTo>
                  <a:pt x="16846" y="23956"/>
                  <a:pt x="16834" y="23966"/>
                  <a:pt x="16824" y="23977"/>
                </a:cubicBezTo>
                <a:cubicBezTo>
                  <a:pt x="16817" y="23970"/>
                  <a:pt x="16809" y="23965"/>
                  <a:pt x="16800" y="23960"/>
                </a:cubicBezTo>
                <a:cubicBezTo>
                  <a:pt x="12910" y="22109"/>
                  <a:pt x="8976" y="20348"/>
                  <a:pt x="4984" y="18730"/>
                </a:cubicBezTo>
                <a:close/>
                <a:moveTo>
                  <a:pt x="30238" y="14870"/>
                </a:moveTo>
                <a:lnTo>
                  <a:pt x="30238" y="14870"/>
                </a:lnTo>
                <a:cubicBezTo>
                  <a:pt x="31325" y="15598"/>
                  <a:pt x="32443" y="16304"/>
                  <a:pt x="33493" y="17082"/>
                </a:cubicBezTo>
                <a:lnTo>
                  <a:pt x="33495" y="17082"/>
                </a:lnTo>
                <a:cubicBezTo>
                  <a:pt x="34730" y="17999"/>
                  <a:pt x="35462" y="19200"/>
                  <a:pt x="36299" y="20454"/>
                </a:cubicBezTo>
                <a:cubicBezTo>
                  <a:pt x="36894" y="21348"/>
                  <a:pt x="37567" y="22186"/>
                  <a:pt x="38311" y="22960"/>
                </a:cubicBezTo>
                <a:cubicBezTo>
                  <a:pt x="38626" y="23290"/>
                  <a:pt x="38964" y="23675"/>
                  <a:pt x="39329" y="23995"/>
                </a:cubicBezTo>
                <a:cubicBezTo>
                  <a:pt x="39186" y="23922"/>
                  <a:pt x="39063" y="23857"/>
                  <a:pt x="38993" y="23813"/>
                </a:cubicBezTo>
                <a:cubicBezTo>
                  <a:pt x="38541" y="23528"/>
                  <a:pt x="38099" y="23228"/>
                  <a:pt x="37667" y="22916"/>
                </a:cubicBezTo>
                <a:cubicBezTo>
                  <a:pt x="36520" y="22086"/>
                  <a:pt x="35439" y="21170"/>
                  <a:pt x="34433" y="20173"/>
                </a:cubicBezTo>
                <a:cubicBezTo>
                  <a:pt x="32823" y="18580"/>
                  <a:pt x="31440" y="16784"/>
                  <a:pt x="30238" y="14870"/>
                </a:cubicBezTo>
                <a:close/>
                <a:moveTo>
                  <a:pt x="4625" y="18716"/>
                </a:moveTo>
                <a:lnTo>
                  <a:pt x="4625" y="18716"/>
                </a:lnTo>
                <a:cubicBezTo>
                  <a:pt x="7482" y="21351"/>
                  <a:pt x="11020" y="23201"/>
                  <a:pt x="14801" y="24066"/>
                </a:cubicBezTo>
                <a:cubicBezTo>
                  <a:pt x="10726" y="23664"/>
                  <a:pt x="7140" y="22135"/>
                  <a:pt x="4625" y="18716"/>
                </a:cubicBezTo>
                <a:close/>
                <a:moveTo>
                  <a:pt x="30262" y="14423"/>
                </a:moveTo>
                <a:cubicBezTo>
                  <a:pt x="30278" y="14439"/>
                  <a:pt x="30295" y="14452"/>
                  <a:pt x="30315" y="14463"/>
                </a:cubicBezTo>
                <a:cubicBezTo>
                  <a:pt x="32856" y="15660"/>
                  <a:pt x="36535" y="16710"/>
                  <a:pt x="37971" y="19300"/>
                </a:cubicBezTo>
                <a:cubicBezTo>
                  <a:pt x="38890" y="20958"/>
                  <a:pt x="39311" y="22583"/>
                  <a:pt x="40203" y="24088"/>
                </a:cubicBezTo>
                <a:cubicBezTo>
                  <a:pt x="39384" y="23040"/>
                  <a:pt x="38940" y="21811"/>
                  <a:pt x="38220" y="20692"/>
                </a:cubicBezTo>
                <a:cubicBezTo>
                  <a:pt x="37614" y="19749"/>
                  <a:pt x="36856" y="18918"/>
                  <a:pt x="36012" y="18184"/>
                </a:cubicBezTo>
                <a:cubicBezTo>
                  <a:pt x="34430" y="16809"/>
                  <a:pt x="32586" y="15774"/>
                  <a:pt x="30708" y="14859"/>
                </a:cubicBezTo>
                <a:cubicBezTo>
                  <a:pt x="30521" y="14738"/>
                  <a:pt x="30334" y="14618"/>
                  <a:pt x="30153" y="14496"/>
                </a:cubicBezTo>
                <a:cubicBezTo>
                  <a:pt x="30189" y="14472"/>
                  <a:pt x="30225" y="14447"/>
                  <a:pt x="30262" y="14423"/>
                </a:cubicBezTo>
                <a:close/>
                <a:moveTo>
                  <a:pt x="32271" y="15864"/>
                </a:moveTo>
                <a:lnTo>
                  <a:pt x="32271" y="15864"/>
                </a:lnTo>
                <a:cubicBezTo>
                  <a:pt x="33687" y="16670"/>
                  <a:pt x="35051" y="17557"/>
                  <a:pt x="36239" y="18681"/>
                </a:cubicBezTo>
                <a:cubicBezTo>
                  <a:pt x="37904" y="20261"/>
                  <a:pt x="38557" y="22360"/>
                  <a:pt x="39898" y="24104"/>
                </a:cubicBezTo>
                <a:cubicBezTo>
                  <a:pt x="38051" y="22441"/>
                  <a:pt x="36839" y="20485"/>
                  <a:pt x="35296" y="18468"/>
                </a:cubicBezTo>
                <a:cubicBezTo>
                  <a:pt x="34496" y="17422"/>
                  <a:pt x="33403" y="16610"/>
                  <a:pt x="32271" y="15864"/>
                </a:cubicBezTo>
                <a:close/>
                <a:moveTo>
                  <a:pt x="4874" y="18798"/>
                </a:moveTo>
                <a:lnTo>
                  <a:pt x="4874" y="18798"/>
                </a:lnTo>
                <a:cubicBezTo>
                  <a:pt x="8832" y="20534"/>
                  <a:pt x="12779" y="22287"/>
                  <a:pt x="16694" y="24116"/>
                </a:cubicBezTo>
                <a:lnTo>
                  <a:pt x="16608" y="24207"/>
                </a:lnTo>
                <a:cubicBezTo>
                  <a:pt x="16555" y="24198"/>
                  <a:pt x="16502" y="24190"/>
                  <a:pt x="16449" y="24179"/>
                </a:cubicBezTo>
                <a:cubicBezTo>
                  <a:pt x="16435" y="24175"/>
                  <a:pt x="16420" y="24171"/>
                  <a:pt x="16405" y="24169"/>
                </a:cubicBezTo>
                <a:lnTo>
                  <a:pt x="16390" y="24169"/>
                </a:lnTo>
                <a:cubicBezTo>
                  <a:pt x="12080" y="23401"/>
                  <a:pt x="8241" y="21610"/>
                  <a:pt x="4874" y="18798"/>
                </a:cubicBezTo>
                <a:close/>
                <a:moveTo>
                  <a:pt x="29914" y="14655"/>
                </a:moveTo>
                <a:cubicBezTo>
                  <a:pt x="29940" y="14672"/>
                  <a:pt x="29965" y="14688"/>
                  <a:pt x="29990" y="14705"/>
                </a:cubicBezTo>
                <a:cubicBezTo>
                  <a:pt x="32444" y="18998"/>
                  <a:pt x="36054" y="22456"/>
                  <a:pt x="40363" y="24867"/>
                </a:cubicBezTo>
                <a:cubicBezTo>
                  <a:pt x="38243" y="24086"/>
                  <a:pt x="36348" y="22868"/>
                  <a:pt x="34594" y="21415"/>
                </a:cubicBezTo>
                <a:cubicBezTo>
                  <a:pt x="32373" y="19576"/>
                  <a:pt x="30355" y="17674"/>
                  <a:pt x="29812" y="14722"/>
                </a:cubicBezTo>
                <a:cubicBezTo>
                  <a:pt x="29847" y="14699"/>
                  <a:pt x="29881" y="14678"/>
                  <a:pt x="29914" y="14655"/>
                </a:cubicBezTo>
                <a:close/>
                <a:moveTo>
                  <a:pt x="25197" y="18158"/>
                </a:moveTo>
                <a:cubicBezTo>
                  <a:pt x="25147" y="20806"/>
                  <a:pt x="26312" y="23081"/>
                  <a:pt x="28040" y="25002"/>
                </a:cubicBezTo>
                <a:lnTo>
                  <a:pt x="28040" y="25002"/>
                </a:lnTo>
                <a:cubicBezTo>
                  <a:pt x="26428" y="23367"/>
                  <a:pt x="24205" y="21358"/>
                  <a:pt x="22007" y="20925"/>
                </a:cubicBezTo>
                <a:cubicBezTo>
                  <a:pt x="23036" y="19974"/>
                  <a:pt x="24099" y="19053"/>
                  <a:pt x="25197" y="18158"/>
                </a:cubicBezTo>
                <a:close/>
                <a:moveTo>
                  <a:pt x="5008" y="25067"/>
                </a:moveTo>
                <a:cubicBezTo>
                  <a:pt x="7937" y="25067"/>
                  <a:pt x="10753" y="25746"/>
                  <a:pt x="13365" y="27227"/>
                </a:cubicBezTo>
                <a:cubicBezTo>
                  <a:pt x="9928" y="26409"/>
                  <a:pt x="6470" y="25711"/>
                  <a:pt x="2978" y="25172"/>
                </a:cubicBezTo>
                <a:cubicBezTo>
                  <a:pt x="3660" y="25103"/>
                  <a:pt x="4337" y="25067"/>
                  <a:pt x="5008" y="25067"/>
                </a:cubicBezTo>
                <a:close/>
                <a:moveTo>
                  <a:pt x="6770" y="24412"/>
                </a:moveTo>
                <a:cubicBezTo>
                  <a:pt x="9470" y="24412"/>
                  <a:pt x="12137" y="25180"/>
                  <a:pt x="13930" y="27260"/>
                </a:cubicBezTo>
                <a:cubicBezTo>
                  <a:pt x="13916" y="27277"/>
                  <a:pt x="13901" y="27297"/>
                  <a:pt x="13887" y="27315"/>
                </a:cubicBezTo>
                <a:cubicBezTo>
                  <a:pt x="11279" y="25751"/>
                  <a:pt x="8292" y="24863"/>
                  <a:pt x="5272" y="24863"/>
                </a:cubicBezTo>
                <a:cubicBezTo>
                  <a:pt x="4371" y="24863"/>
                  <a:pt x="3468" y="24942"/>
                  <a:pt x="2570" y="25105"/>
                </a:cubicBezTo>
                <a:cubicBezTo>
                  <a:pt x="2488" y="25092"/>
                  <a:pt x="2407" y="25078"/>
                  <a:pt x="2324" y="25065"/>
                </a:cubicBezTo>
                <a:lnTo>
                  <a:pt x="2302" y="25052"/>
                </a:lnTo>
                <a:cubicBezTo>
                  <a:pt x="3700" y="24659"/>
                  <a:pt x="5240" y="24412"/>
                  <a:pt x="6770" y="24412"/>
                </a:cubicBezTo>
                <a:close/>
                <a:moveTo>
                  <a:pt x="2689" y="25205"/>
                </a:moveTo>
                <a:cubicBezTo>
                  <a:pt x="6349" y="25853"/>
                  <a:pt x="9992" y="26580"/>
                  <a:pt x="13605" y="27449"/>
                </a:cubicBezTo>
                <a:cubicBezTo>
                  <a:pt x="13610" y="27451"/>
                  <a:pt x="13616" y="27451"/>
                  <a:pt x="13621" y="27451"/>
                </a:cubicBezTo>
                <a:cubicBezTo>
                  <a:pt x="13646" y="27451"/>
                  <a:pt x="13669" y="27439"/>
                  <a:pt x="13684" y="27416"/>
                </a:cubicBezTo>
                <a:lnTo>
                  <a:pt x="13767" y="27467"/>
                </a:lnTo>
                <a:cubicBezTo>
                  <a:pt x="13675" y="27581"/>
                  <a:pt x="13585" y="27697"/>
                  <a:pt x="13493" y="27812"/>
                </a:cubicBezTo>
                <a:cubicBezTo>
                  <a:pt x="13044" y="27843"/>
                  <a:pt x="12598" y="27858"/>
                  <a:pt x="12154" y="27858"/>
                </a:cubicBezTo>
                <a:cubicBezTo>
                  <a:pt x="8763" y="27858"/>
                  <a:pt x="5529" y="26957"/>
                  <a:pt x="2583" y="25218"/>
                </a:cubicBezTo>
                <a:lnTo>
                  <a:pt x="2689" y="25205"/>
                </a:lnTo>
                <a:close/>
                <a:moveTo>
                  <a:pt x="25836" y="17643"/>
                </a:moveTo>
                <a:cubicBezTo>
                  <a:pt x="28187" y="18944"/>
                  <a:pt x="30493" y="20339"/>
                  <a:pt x="32298" y="22371"/>
                </a:cubicBezTo>
                <a:lnTo>
                  <a:pt x="32300" y="22371"/>
                </a:lnTo>
                <a:cubicBezTo>
                  <a:pt x="33750" y="24000"/>
                  <a:pt x="34566" y="25926"/>
                  <a:pt x="35259" y="27926"/>
                </a:cubicBezTo>
                <a:cubicBezTo>
                  <a:pt x="32929" y="23843"/>
                  <a:pt x="29712" y="20318"/>
                  <a:pt x="25807" y="17673"/>
                </a:cubicBezTo>
                <a:cubicBezTo>
                  <a:pt x="25806" y="17672"/>
                  <a:pt x="25805" y="17671"/>
                  <a:pt x="25804" y="17671"/>
                </a:cubicBezTo>
                <a:cubicBezTo>
                  <a:pt x="25804" y="17671"/>
                  <a:pt x="25803" y="17672"/>
                  <a:pt x="25802" y="17672"/>
                </a:cubicBezTo>
                <a:cubicBezTo>
                  <a:pt x="25801" y="17672"/>
                  <a:pt x="25801" y="17672"/>
                  <a:pt x="25800" y="17671"/>
                </a:cubicBezTo>
                <a:lnTo>
                  <a:pt x="25836" y="17643"/>
                </a:lnTo>
                <a:close/>
                <a:moveTo>
                  <a:pt x="2679" y="25410"/>
                </a:moveTo>
                <a:lnTo>
                  <a:pt x="2679" y="25410"/>
                </a:lnTo>
                <a:cubicBezTo>
                  <a:pt x="5532" y="27156"/>
                  <a:pt x="8758" y="28051"/>
                  <a:pt x="12082" y="28051"/>
                </a:cubicBezTo>
                <a:cubicBezTo>
                  <a:pt x="12500" y="28051"/>
                  <a:pt x="12918" y="28036"/>
                  <a:pt x="13338" y="28008"/>
                </a:cubicBezTo>
                <a:lnTo>
                  <a:pt x="13338" y="28008"/>
                </a:lnTo>
                <a:cubicBezTo>
                  <a:pt x="13267" y="28100"/>
                  <a:pt x="13191" y="28190"/>
                  <a:pt x="13119" y="28283"/>
                </a:cubicBezTo>
                <a:cubicBezTo>
                  <a:pt x="12399" y="28405"/>
                  <a:pt x="11694" y="28463"/>
                  <a:pt x="11002" y="28463"/>
                </a:cubicBezTo>
                <a:cubicBezTo>
                  <a:pt x="7938" y="28463"/>
                  <a:pt x="5151" y="27316"/>
                  <a:pt x="2679" y="25410"/>
                </a:cubicBezTo>
                <a:close/>
                <a:moveTo>
                  <a:pt x="25670" y="17776"/>
                </a:moveTo>
                <a:cubicBezTo>
                  <a:pt x="28113" y="22343"/>
                  <a:pt x="31782" y="26051"/>
                  <a:pt x="35458" y="29645"/>
                </a:cubicBezTo>
                <a:cubicBezTo>
                  <a:pt x="30948" y="26928"/>
                  <a:pt x="27502" y="22863"/>
                  <a:pt x="25635" y="17913"/>
                </a:cubicBezTo>
                <a:cubicBezTo>
                  <a:pt x="25625" y="17886"/>
                  <a:pt x="25605" y="17863"/>
                  <a:pt x="25579" y="17850"/>
                </a:cubicBezTo>
                <a:lnTo>
                  <a:pt x="25579" y="17848"/>
                </a:lnTo>
                <a:lnTo>
                  <a:pt x="25581" y="17848"/>
                </a:lnTo>
                <a:cubicBezTo>
                  <a:pt x="25611" y="17825"/>
                  <a:pt x="25640" y="17800"/>
                  <a:pt x="25670" y="17776"/>
                </a:cubicBezTo>
                <a:close/>
                <a:moveTo>
                  <a:pt x="25938" y="17969"/>
                </a:moveTo>
                <a:lnTo>
                  <a:pt x="25938" y="17969"/>
                </a:lnTo>
                <a:cubicBezTo>
                  <a:pt x="30039" y="20994"/>
                  <a:pt x="33336" y="24778"/>
                  <a:pt x="35716" y="29292"/>
                </a:cubicBezTo>
                <a:lnTo>
                  <a:pt x="35850" y="29705"/>
                </a:lnTo>
                <a:cubicBezTo>
                  <a:pt x="32171" y="26091"/>
                  <a:pt x="28620" y="22401"/>
                  <a:pt x="25938" y="17969"/>
                </a:cubicBezTo>
                <a:close/>
                <a:moveTo>
                  <a:pt x="25763" y="18851"/>
                </a:moveTo>
                <a:cubicBezTo>
                  <a:pt x="27716" y="23466"/>
                  <a:pt x="31107" y="27307"/>
                  <a:pt x="35485" y="29762"/>
                </a:cubicBezTo>
                <a:cubicBezTo>
                  <a:pt x="33201" y="28606"/>
                  <a:pt x="30989" y="27276"/>
                  <a:pt x="29187" y="25439"/>
                </a:cubicBezTo>
                <a:cubicBezTo>
                  <a:pt x="27306" y="23525"/>
                  <a:pt x="26287" y="21362"/>
                  <a:pt x="25763" y="18851"/>
                </a:cubicBezTo>
                <a:close/>
                <a:moveTo>
                  <a:pt x="6545" y="29980"/>
                </a:moveTo>
                <a:cubicBezTo>
                  <a:pt x="8087" y="29980"/>
                  <a:pt x="9630" y="30175"/>
                  <a:pt x="11197" y="30584"/>
                </a:cubicBezTo>
                <a:cubicBezTo>
                  <a:pt x="8961" y="30567"/>
                  <a:pt x="6722" y="30534"/>
                  <a:pt x="4485" y="30534"/>
                </a:cubicBezTo>
                <a:cubicBezTo>
                  <a:pt x="3618" y="30534"/>
                  <a:pt x="2751" y="30539"/>
                  <a:pt x="1885" y="30552"/>
                </a:cubicBezTo>
                <a:cubicBezTo>
                  <a:pt x="3453" y="30176"/>
                  <a:pt x="4999" y="29980"/>
                  <a:pt x="6545" y="29980"/>
                </a:cubicBezTo>
                <a:close/>
                <a:moveTo>
                  <a:pt x="6518" y="29746"/>
                </a:moveTo>
                <a:cubicBezTo>
                  <a:pt x="8196" y="29746"/>
                  <a:pt x="9892" y="29989"/>
                  <a:pt x="11636" y="30392"/>
                </a:cubicBezTo>
                <a:lnTo>
                  <a:pt x="11635" y="30392"/>
                </a:lnTo>
                <a:cubicBezTo>
                  <a:pt x="11594" y="30457"/>
                  <a:pt x="11556" y="30523"/>
                  <a:pt x="11516" y="30587"/>
                </a:cubicBezTo>
                <a:lnTo>
                  <a:pt x="11487" y="30587"/>
                </a:lnTo>
                <a:cubicBezTo>
                  <a:pt x="11517" y="30536"/>
                  <a:pt x="11507" y="30458"/>
                  <a:pt x="11434" y="30438"/>
                </a:cubicBezTo>
                <a:cubicBezTo>
                  <a:pt x="9857" y="30008"/>
                  <a:pt x="8240" y="29783"/>
                  <a:pt x="6625" y="29783"/>
                </a:cubicBezTo>
                <a:cubicBezTo>
                  <a:pt x="4919" y="29783"/>
                  <a:pt x="3216" y="30033"/>
                  <a:pt x="1567" y="30554"/>
                </a:cubicBezTo>
                <a:lnTo>
                  <a:pt x="1497" y="30554"/>
                </a:lnTo>
                <a:cubicBezTo>
                  <a:pt x="3175" y="29989"/>
                  <a:pt x="4838" y="29746"/>
                  <a:pt x="6518" y="29746"/>
                </a:cubicBezTo>
                <a:close/>
                <a:moveTo>
                  <a:pt x="21864" y="21054"/>
                </a:moveTo>
                <a:cubicBezTo>
                  <a:pt x="23903" y="22032"/>
                  <a:pt x="25913" y="23708"/>
                  <a:pt x="27504" y="25268"/>
                </a:cubicBezTo>
                <a:cubicBezTo>
                  <a:pt x="28406" y="26155"/>
                  <a:pt x="29289" y="27113"/>
                  <a:pt x="29933" y="28207"/>
                </a:cubicBezTo>
                <a:lnTo>
                  <a:pt x="29934" y="28207"/>
                </a:lnTo>
                <a:cubicBezTo>
                  <a:pt x="30513" y="29195"/>
                  <a:pt x="30679" y="30106"/>
                  <a:pt x="30795" y="31090"/>
                </a:cubicBezTo>
                <a:cubicBezTo>
                  <a:pt x="28995" y="26955"/>
                  <a:pt x="25902" y="23515"/>
                  <a:pt x="21980" y="21286"/>
                </a:cubicBezTo>
                <a:cubicBezTo>
                  <a:pt x="21937" y="21243"/>
                  <a:pt x="21897" y="21199"/>
                  <a:pt x="21854" y="21158"/>
                </a:cubicBezTo>
                <a:cubicBezTo>
                  <a:pt x="21841" y="21144"/>
                  <a:pt x="21828" y="21139"/>
                  <a:pt x="21814" y="21139"/>
                </a:cubicBezTo>
                <a:cubicBezTo>
                  <a:pt x="21796" y="21139"/>
                  <a:pt x="21780" y="21149"/>
                  <a:pt x="21768" y="21163"/>
                </a:cubicBezTo>
                <a:cubicBezTo>
                  <a:pt x="21762" y="21162"/>
                  <a:pt x="21758" y="21158"/>
                  <a:pt x="21752" y="21156"/>
                </a:cubicBezTo>
                <a:cubicBezTo>
                  <a:pt x="21789" y="21122"/>
                  <a:pt x="21827" y="21089"/>
                  <a:pt x="21864" y="21054"/>
                </a:cubicBezTo>
                <a:close/>
                <a:moveTo>
                  <a:pt x="22310" y="21629"/>
                </a:moveTo>
                <a:lnTo>
                  <a:pt x="22310" y="21629"/>
                </a:lnTo>
                <a:cubicBezTo>
                  <a:pt x="23228" y="22092"/>
                  <a:pt x="26570" y="25104"/>
                  <a:pt x="26931" y="25503"/>
                </a:cubicBezTo>
                <a:cubicBezTo>
                  <a:pt x="28454" y="27180"/>
                  <a:pt x="29639" y="29076"/>
                  <a:pt x="30552" y="31135"/>
                </a:cubicBezTo>
                <a:cubicBezTo>
                  <a:pt x="27974" y="27822"/>
                  <a:pt x="25223" y="24649"/>
                  <a:pt x="22310" y="21629"/>
                </a:cubicBezTo>
                <a:close/>
                <a:moveTo>
                  <a:pt x="1356" y="30653"/>
                </a:moveTo>
                <a:cubicBezTo>
                  <a:pt x="1384" y="30653"/>
                  <a:pt x="1409" y="30653"/>
                  <a:pt x="1437" y="30655"/>
                </a:cubicBezTo>
                <a:lnTo>
                  <a:pt x="1435" y="30655"/>
                </a:lnTo>
                <a:cubicBezTo>
                  <a:pt x="1439" y="30658"/>
                  <a:pt x="1445" y="30658"/>
                  <a:pt x="1451" y="30658"/>
                </a:cubicBezTo>
                <a:lnTo>
                  <a:pt x="1457" y="30656"/>
                </a:lnTo>
                <a:cubicBezTo>
                  <a:pt x="4684" y="30768"/>
                  <a:pt x="7918" y="30764"/>
                  <a:pt x="11146" y="30791"/>
                </a:cubicBezTo>
                <a:cubicBezTo>
                  <a:pt x="9594" y="31287"/>
                  <a:pt x="8038" y="31530"/>
                  <a:pt x="6485" y="31530"/>
                </a:cubicBezTo>
                <a:cubicBezTo>
                  <a:pt x="4768" y="31530"/>
                  <a:pt x="3055" y="31233"/>
                  <a:pt x="1356" y="30653"/>
                </a:cubicBezTo>
                <a:close/>
                <a:moveTo>
                  <a:pt x="22080" y="21592"/>
                </a:moveTo>
                <a:lnTo>
                  <a:pt x="22080" y="21592"/>
                </a:lnTo>
                <a:cubicBezTo>
                  <a:pt x="25075" y="24882"/>
                  <a:pt x="27957" y="28263"/>
                  <a:pt x="30723" y="31738"/>
                </a:cubicBezTo>
                <a:cubicBezTo>
                  <a:pt x="28669" y="30673"/>
                  <a:pt x="26976" y="29137"/>
                  <a:pt x="25556" y="27312"/>
                </a:cubicBezTo>
                <a:cubicBezTo>
                  <a:pt x="24821" y="26366"/>
                  <a:pt x="24164" y="25370"/>
                  <a:pt x="23548" y="24346"/>
                </a:cubicBezTo>
                <a:cubicBezTo>
                  <a:pt x="23287" y="23912"/>
                  <a:pt x="21851" y="21966"/>
                  <a:pt x="22080" y="21592"/>
                </a:cubicBezTo>
                <a:close/>
                <a:moveTo>
                  <a:pt x="21958" y="21961"/>
                </a:moveTo>
                <a:lnTo>
                  <a:pt x="21958" y="21961"/>
                </a:lnTo>
                <a:cubicBezTo>
                  <a:pt x="24185" y="25953"/>
                  <a:pt x="26630" y="29934"/>
                  <a:pt x="30891" y="31986"/>
                </a:cubicBezTo>
                <a:cubicBezTo>
                  <a:pt x="30894" y="32007"/>
                  <a:pt x="30895" y="32029"/>
                  <a:pt x="30898" y="32052"/>
                </a:cubicBezTo>
                <a:cubicBezTo>
                  <a:pt x="28712" y="30828"/>
                  <a:pt x="26525" y="29473"/>
                  <a:pt x="24849" y="27581"/>
                </a:cubicBezTo>
                <a:cubicBezTo>
                  <a:pt x="23380" y="25926"/>
                  <a:pt x="22801" y="23914"/>
                  <a:pt x="21958" y="21961"/>
                </a:cubicBezTo>
                <a:close/>
                <a:moveTo>
                  <a:pt x="20494" y="26314"/>
                </a:moveTo>
                <a:lnTo>
                  <a:pt x="20494" y="26314"/>
                </a:lnTo>
                <a:cubicBezTo>
                  <a:pt x="21640" y="26968"/>
                  <a:pt x="22721" y="27719"/>
                  <a:pt x="23512" y="28770"/>
                </a:cubicBezTo>
                <a:lnTo>
                  <a:pt x="23512" y="28772"/>
                </a:lnTo>
                <a:cubicBezTo>
                  <a:pt x="24320" y="29847"/>
                  <a:pt x="24958" y="31067"/>
                  <a:pt x="25561" y="32303"/>
                </a:cubicBezTo>
                <a:cubicBezTo>
                  <a:pt x="24164" y="30074"/>
                  <a:pt x="22582" y="27882"/>
                  <a:pt x="20494" y="26314"/>
                </a:cubicBezTo>
                <a:close/>
                <a:moveTo>
                  <a:pt x="1143" y="30676"/>
                </a:moveTo>
                <a:cubicBezTo>
                  <a:pt x="2897" y="31399"/>
                  <a:pt x="4739" y="31754"/>
                  <a:pt x="6586" y="31754"/>
                </a:cubicBezTo>
                <a:cubicBezTo>
                  <a:pt x="8064" y="31754"/>
                  <a:pt x="9545" y="31527"/>
                  <a:pt x="10988" y="31079"/>
                </a:cubicBezTo>
                <a:lnTo>
                  <a:pt x="10988" y="31079"/>
                </a:lnTo>
                <a:cubicBezTo>
                  <a:pt x="9578" y="31848"/>
                  <a:pt x="7765" y="32540"/>
                  <a:pt x="6059" y="32540"/>
                </a:cubicBezTo>
                <a:cubicBezTo>
                  <a:pt x="5552" y="32540"/>
                  <a:pt x="5054" y="32478"/>
                  <a:pt x="4579" y="32340"/>
                </a:cubicBezTo>
                <a:lnTo>
                  <a:pt x="4578" y="32341"/>
                </a:lnTo>
                <a:cubicBezTo>
                  <a:pt x="3324" y="31976"/>
                  <a:pt x="2286" y="31161"/>
                  <a:pt x="1078" y="30698"/>
                </a:cubicBezTo>
                <a:cubicBezTo>
                  <a:pt x="1100" y="30691"/>
                  <a:pt x="1121" y="30683"/>
                  <a:pt x="1143" y="30676"/>
                </a:cubicBezTo>
                <a:close/>
                <a:moveTo>
                  <a:pt x="10882" y="31685"/>
                </a:moveTo>
                <a:lnTo>
                  <a:pt x="10882" y="31685"/>
                </a:lnTo>
                <a:cubicBezTo>
                  <a:pt x="10702" y="32023"/>
                  <a:pt x="10528" y="32366"/>
                  <a:pt x="10369" y="32712"/>
                </a:cubicBezTo>
                <a:cubicBezTo>
                  <a:pt x="9981" y="32666"/>
                  <a:pt x="9590" y="32643"/>
                  <a:pt x="9199" y="32643"/>
                </a:cubicBezTo>
                <a:cubicBezTo>
                  <a:pt x="8888" y="32643"/>
                  <a:pt x="8578" y="32657"/>
                  <a:pt x="8269" y="32687"/>
                </a:cubicBezTo>
                <a:cubicBezTo>
                  <a:pt x="9176" y="32456"/>
                  <a:pt x="10054" y="32109"/>
                  <a:pt x="10882" y="31685"/>
                </a:cubicBezTo>
                <a:close/>
                <a:moveTo>
                  <a:pt x="18729" y="25551"/>
                </a:moveTo>
                <a:lnTo>
                  <a:pt x="18729" y="25551"/>
                </a:lnTo>
                <a:cubicBezTo>
                  <a:pt x="21107" y="27809"/>
                  <a:pt x="22755" y="30718"/>
                  <a:pt x="25074" y="33019"/>
                </a:cubicBezTo>
                <a:cubicBezTo>
                  <a:pt x="23850" y="32118"/>
                  <a:pt x="22712" y="31153"/>
                  <a:pt x="21728" y="29958"/>
                </a:cubicBezTo>
                <a:cubicBezTo>
                  <a:pt x="20594" y="28583"/>
                  <a:pt x="19662" y="27064"/>
                  <a:pt x="18729" y="25551"/>
                </a:cubicBezTo>
                <a:close/>
                <a:moveTo>
                  <a:pt x="48113" y="3701"/>
                </a:moveTo>
                <a:cubicBezTo>
                  <a:pt x="48285" y="3858"/>
                  <a:pt x="48464" y="4006"/>
                  <a:pt x="48617" y="4186"/>
                </a:cubicBezTo>
                <a:cubicBezTo>
                  <a:pt x="48782" y="4384"/>
                  <a:pt x="48891" y="4605"/>
                  <a:pt x="49007" y="4828"/>
                </a:cubicBezTo>
                <a:cubicBezTo>
                  <a:pt x="41027" y="7350"/>
                  <a:pt x="33538" y="11220"/>
                  <a:pt x="26863" y="16268"/>
                </a:cubicBezTo>
                <a:lnTo>
                  <a:pt x="26865" y="16268"/>
                </a:lnTo>
                <a:cubicBezTo>
                  <a:pt x="26527" y="16525"/>
                  <a:pt x="26190" y="16784"/>
                  <a:pt x="25855" y="17047"/>
                </a:cubicBezTo>
                <a:cubicBezTo>
                  <a:pt x="25819" y="17032"/>
                  <a:pt x="25784" y="17026"/>
                  <a:pt x="25751" y="17026"/>
                </a:cubicBezTo>
                <a:cubicBezTo>
                  <a:pt x="25584" y="17026"/>
                  <a:pt x="25459" y="17190"/>
                  <a:pt x="25482" y="17340"/>
                </a:cubicBezTo>
                <a:cubicBezTo>
                  <a:pt x="19878" y="21762"/>
                  <a:pt x="14598" y="27070"/>
                  <a:pt x="10712" y="33071"/>
                </a:cubicBezTo>
                <a:cubicBezTo>
                  <a:pt x="10695" y="33072"/>
                  <a:pt x="10679" y="33075"/>
                  <a:pt x="10663" y="33079"/>
                </a:cubicBezTo>
                <a:cubicBezTo>
                  <a:pt x="12563" y="29857"/>
                  <a:pt x="14612" y="26922"/>
                  <a:pt x="17218" y="24138"/>
                </a:cubicBezTo>
                <a:cubicBezTo>
                  <a:pt x="17234" y="24141"/>
                  <a:pt x="17249" y="24142"/>
                  <a:pt x="17264" y="24142"/>
                </a:cubicBezTo>
                <a:cubicBezTo>
                  <a:pt x="17434" y="24142"/>
                  <a:pt x="17557" y="23973"/>
                  <a:pt x="17541" y="23800"/>
                </a:cubicBezTo>
                <a:cubicBezTo>
                  <a:pt x="20358" y="20835"/>
                  <a:pt x="23401" y="18094"/>
                  <a:pt x="26643" y="15601"/>
                </a:cubicBezTo>
                <a:cubicBezTo>
                  <a:pt x="28331" y="14301"/>
                  <a:pt x="30069" y="13072"/>
                  <a:pt x="31854" y="11914"/>
                </a:cubicBezTo>
                <a:cubicBezTo>
                  <a:pt x="31857" y="11913"/>
                  <a:pt x="31858" y="11911"/>
                  <a:pt x="31861" y="11910"/>
                </a:cubicBezTo>
                <a:cubicBezTo>
                  <a:pt x="36959" y="8595"/>
                  <a:pt x="42423" y="5853"/>
                  <a:pt x="48113" y="3701"/>
                </a:cubicBezTo>
                <a:close/>
                <a:moveTo>
                  <a:pt x="18922" y="25521"/>
                </a:moveTo>
                <a:lnTo>
                  <a:pt x="18922" y="25521"/>
                </a:lnTo>
                <a:cubicBezTo>
                  <a:pt x="22126" y="27498"/>
                  <a:pt x="24118" y="30490"/>
                  <a:pt x="26101" y="33649"/>
                </a:cubicBezTo>
                <a:cubicBezTo>
                  <a:pt x="23366" y="31251"/>
                  <a:pt x="21670" y="27888"/>
                  <a:pt x="18922" y="25521"/>
                </a:cubicBezTo>
                <a:close/>
                <a:moveTo>
                  <a:pt x="18249" y="25119"/>
                </a:moveTo>
                <a:lnTo>
                  <a:pt x="18267" y="25128"/>
                </a:lnTo>
                <a:cubicBezTo>
                  <a:pt x="18306" y="25162"/>
                  <a:pt x="18343" y="25200"/>
                  <a:pt x="18382" y="25234"/>
                </a:cubicBezTo>
                <a:cubicBezTo>
                  <a:pt x="18345" y="25264"/>
                  <a:pt x="18336" y="25319"/>
                  <a:pt x="18363" y="25359"/>
                </a:cubicBezTo>
                <a:cubicBezTo>
                  <a:pt x="20381" y="28716"/>
                  <a:pt x="22496" y="31507"/>
                  <a:pt x="25753" y="33659"/>
                </a:cubicBezTo>
                <a:cubicBezTo>
                  <a:pt x="25773" y="33677"/>
                  <a:pt x="25793" y="33697"/>
                  <a:pt x="25813" y="33714"/>
                </a:cubicBezTo>
                <a:cubicBezTo>
                  <a:pt x="22132" y="31963"/>
                  <a:pt x="19844" y="28876"/>
                  <a:pt x="18249" y="25119"/>
                </a:cubicBezTo>
                <a:close/>
                <a:moveTo>
                  <a:pt x="16458" y="28988"/>
                </a:moveTo>
                <a:lnTo>
                  <a:pt x="16458" y="28988"/>
                </a:lnTo>
                <a:cubicBezTo>
                  <a:pt x="17952" y="29589"/>
                  <a:pt x="19421" y="30298"/>
                  <a:pt x="20592" y="31414"/>
                </a:cubicBezTo>
                <a:cubicBezTo>
                  <a:pt x="21678" y="32449"/>
                  <a:pt x="22261" y="33688"/>
                  <a:pt x="22580" y="35041"/>
                </a:cubicBezTo>
                <a:cubicBezTo>
                  <a:pt x="21295" y="32439"/>
                  <a:pt x="18855" y="30617"/>
                  <a:pt x="16458" y="28988"/>
                </a:cubicBezTo>
                <a:close/>
                <a:moveTo>
                  <a:pt x="9499" y="33568"/>
                </a:moveTo>
                <a:cubicBezTo>
                  <a:pt x="7048" y="35098"/>
                  <a:pt x="4520" y="36050"/>
                  <a:pt x="1696" y="36653"/>
                </a:cubicBezTo>
                <a:cubicBezTo>
                  <a:pt x="4228" y="35449"/>
                  <a:pt x="6804" y="34397"/>
                  <a:pt x="9482" y="33568"/>
                </a:cubicBezTo>
                <a:close/>
                <a:moveTo>
                  <a:pt x="10193" y="33040"/>
                </a:moveTo>
                <a:lnTo>
                  <a:pt x="10180" y="33058"/>
                </a:lnTo>
                <a:cubicBezTo>
                  <a:pt x="10097" y="33227"/>
                  <a:pt x="10044" y="33404"/>
                  <a:pt x="9948" y="33568"/>
                </a:cubicBezTo>
                <a:cubicBezTo>
                  <a:pt x="9873" y="33691"/>
                  <a:pt x="9789" y="33807"/>
                  <a:pt x="9696" y="33916"/>
                </a:cubicBezTo>
                <a:cubicBezTo>
                  <a:pt x="9651" y="33920"/>
                  <a:pt x="9611" y="33940"/>
                  <a:pt x="9581" y="33972"/>
                </a:cubicBezTo>
                <a:cubicBezTo>
                  <a:pt x="7574" y="36072"/>
                  <a:pt x="4861" y="36564"/>
                  <a:pt x="2110" y="36694"/>
                </a:cubicBezTo>
                <a:cubicBezTo>
                  <a:pt x="4919" y="36257"/>
                  <a:pt x="7631" y="35104"/>
                  <a:pt x="9952" y="33482"/>
                </a:cubicBezTo>
                <a:cubicBezTo>
                  <a:pt x="9975" y="33466"/>
                  <a:pt x="9988" y="33439"/>
                  <a:pt x="9985" y="33410"/>
                </a:cubicBezTo>
                <a:lnTo>
                  <a:pt x="9990" y="33409"/>
                </a:lnTo>
                <a:cubicBezTo>
                  <a:pt x="10089" y="33379"/>
                  <a:pt x="10058" y="33234"/>
                  <a:pt x="9969" y="33234"/>
                </a:cubicBezTo>
                <a:cubicBezTo>
                  <a:pt x="9961" y="33234"/>
                  <a:pt x="9952" y="33235"/>
                  <a:pt x="9942" y="33238"/>
                </a:cubicBezTo>
                <a:cubicBezTo>
                  <a:pt x="9772" y="33288"/>
                  <a:pt x="9603" y="33343"/>
                  <a:pt x="9434" y="33394"/>
                </a:cubicBezTo>
                <a:cubicBezTo>
                  <a:pt x="6655" y="33518"/>
                  <a:pt x="4304" y="34554"/>
                  <a:pt x="2004" y="35995"/>
                </a:cubicBezTo>
                <a:cubicBezTo>
                  <a:pt x="4297" y="34012"/>
                  <a:pt x="7091" y="33142"/>
                  <a:pt x="10193" y="33040"/>
                </a:cubicBezTo>
                <a:close/>
                <a:moveTo>
                  <a:pt x="8699" y="33624"/>
                </a:moveTo>
                <a:cubicBezTo>
                  <a:pt x="6142" y="34446"/>
                  <a:pt x="3655" y="35458"/>
                  <a:pt x="1282" y="36724"/>
                </a:cubicBezTo>
                <a:lnTo>
                  <a:pt x="1227" y="36726"/>
                </a:lnTo>
                <a:cubicBezTo>
                  <a:pt x="1318" y="36634"/>
                  <a:pt x="1408" y="36548"/>
                  <a:pt x="1498" y="36459"/>
                </a:cubicBezTo>
                <a:cubicBezTo>
                  <a:pt x="3818" y="35085"/>
                  <a:pt x="6020" y="33906"/>
                  <a:pt x="8699" y="33624"/>
                </a:cubicBezTo>
                <a:close/>
                <a:moveTo>
                  <a:pt x="15708" y="28695"/>
                </a:moveTo>
                <a:lnTo>
                  <a:pt x="15708" y="28695"/>
                </a:lnTo>
                <a:cubicBezTo>
                  <a:pt x="15817" y="28736"/>
                  <a:pt x="15926" y="28779"/>
                  <a:pt x="16033" y="28822"/>
                </a:cubicBezTo>
                <a:cubicBezTo>
                  <a:pt x="18828" y="30822"/>
                  <a:pt x="21560" y="32907"/>
                  <a:pt x="22790" y="36190"/>
                </a:cubicBezTo>
                <a:cubicBezTo>
                  <a:pt x="22817" y="36399"/>
                  <a:pt x="22843" y="36608"/>
                  <a:pt x="22863" y="36820"/>
                </a:cubicBezTo>
                <a:cubicBezTo>
                  <a:pt x="21112" y="33589"/>
                  <a:pt x="18691" y="30837"/>
                  <a:pt x="15708" y="28695"/>
                </a:cubicBezTo>
                <a:close/>
                <a:moveTo>
                  <a:pt x="15115" y="28470"/>
                </a:moveTo>
                <a:lnTo>
                  <a:pt x="15327" y="28550"/>
                </a:lnTo>
                <a:cubicBezTo>
                  <a:pt x="15333" y="28554"/>
                  <a:pt x="15339" y="28560"/>
                  <a:pt x="15346" y="28564"/>
                </a:cubicBezTo>
                <a:cubicBezTo>
                  <a:pt x="17459" y="31463"/>
                  <a:pt x="19755" y="34225"/>
                  <a:pt x="22219" y="36833"/>
                </a:cubicBezTo>
                <a:cubicBezTo>
                  <a:pt x="18762" y="35481"/>
                  <a:pt x="16760" y="31653"/>
                  <a:pt x="15115" y="28470"/>
                </a:cubicBezTo>
                <a:close/>
                <a:moveTo>
                  <a:pt x="15780" y="28908"/>
                </a:moveTo>
                <a:cubicBezTo>
                  <a:pt x="18624" y="31136"/>
                  <a:pt x="20947" y="33841"/>
                  <a:pt x="22704" y="37012"/>
                </a:cubicBezTo>
                <a:cubicBezTo>
                  <a:pt x="22688" y="37007"/>
                  <a:pt x="22672" y="37000"/>
                  <a:pt x="22656" y="36994"/>
                </a:cubicBezTo>
                <a:lnTo>
                  <a:pt x="22656" y="36995"/>
                </a:lnTo>
                <a:cubicBezTo>
                  <a:pt x="20253" y="34385"/>
                  <a:pt x="17969" y="31698"/>
                  <a:pt x="15780" y="28908"/>
                </a:cubicBezTo>
                <a:close/>
                <a:moveTo>
                  <a:pt x="12560" y="31464"/>
                </a:moveTo>
                <a:cubicBezTo>
                  <a:pt x="15932" y="32960"/>
                  <a:pt x="19438" y="35713"/>
                  <a:pt x="18871" y="39708"/>
                </a:cubicBezTo>
                <a:lnTo>
                  <a:pt x="18869" y="39709"/>
                </a:lnTo>
                <a:cubicBezTo>
                  <a:pt x="18201" y="36118"/>
                  <a:pt x="15856" y="33119"/>
                  <a:pt x="12586" y="31499"/>
                </a:cubicBezTo>
                <a:cubicBezTo>
                  <a:pt x="12582" y="31497"/>
                  <a:pt x="12577" y="31496"/>
                  <a:pt x="12573" y="31496"/>
                </a:cubicBezTo>
                <a:lnTo>
                  <a:pt x="12560" y="31464"/>
                </a:lnTo>
                <a:close/>
                <a:moveTo>
                  <a:pt x="13105" y="32031"/>
                </a:moveTo>
                <a:lnTo>
                  <a:pt x="13105" y="32031"/>
                </a:lnTo>
                <a:cubicBezTo>
                  <a:pt x="16034" y="33703"/>
                  <a:pt x="17990" y="36478"/>
                  <a:pt x="18703" y="39792"/>
                </a:cubicBezTo>
                <a:cubicBezTo>
                  <a:pt x="17040" y="37071"/>
                  <a:pt x="15364" y="34297"/>
                  <a:pt x="13105" y="32031"/>
                </a:cubicBezTo>
                <a:close/>
                <a:moveTo>
                  <a:pt x="12705" y="31817"/>
                </a:moveTo>
                <a:lnTo>
                  <a:pt x="12722" y="31825"/>
                </a:lnTo>
                <a:cubicBezTo>
                  <a:pt x="15061" y="34205"/>
                  <a:pt x="16727" y="37084"/>
                  <a:pt x="18504" y="39888"/>
                </a:cubicBezTo>
                <a:cubicBezTo>
                  <a:pt x="15724" y="37766"/>
                  <a:pt x="14022" y="35021"/>
                  <a:pt x="12705" y="31817"/>
                </a:cubicBezTo>
                <a:close/>
                <a:moveTo>
                  <a:pt x="10786" y="33953"/>
                </a:moveTo>
                <a:lnTo>
                  <a:pt x="10786" y="33953"/>
                </a:lnTo>
                <a:cubicBezTo>
                  <a:pt x="10795" y="33968"/>
                  <a:pt x="10803" y="33982"/>
                  <a:pt x="10813" y="33995"/>
                </a:cubicBezTo>
                <a:cubicBezTo>
                  <a:pt x="10983" y="35830"/>
                  <a:pt x="11288" y="37654"/>
                  <a:pt x="11696" y="39451"/>
                </a:cubicBezTo>
                <a:cubicBezTo>
                  <a:pt x="11857" y="40165"/>
                  <a:pt x="11973" y="41171"/>
                  <a:pt x="12239" y="42062"/>
                </a:cubicBezTo>
                <a:cubicBezTo>
                  <a:pt x="10855" y="39590"/>
                  <a:pt x="10524" y="36849"/>
                  <a:pt x="10786" y="33953"/>
                </a:cubicBezTo>
                <a:close/>
                <a:moveTo>
                  <a:pt x="10964" y="33813"/>
                </a:moveTo>
                <a:lnTo>
                  <a:pt x="10964" y="33813"/>
                </a:lnTo>
                <a:cubicBezTo>
                  <a:pt x="13801" y="35911"/>
                  <a:pt x="14155" y="39458"/>
                  <a:pt x="13304" y="42681"/>
                </a:cubicBezTo>
                <a:cubicBezTo>
                  <a:pt x="13232" y="41229"/>
                  <a:pt x="13195" y="39759"/>
                  <a:pt x="12973" y="38331"/>
                </a:cubicBezTo>
                <a:cubicBezTo>
                  <a:pt x="12706" y="36614"/>
                  <a:pt x="11877" y="35256"/>
                  <a:pt x="10964" y="33813"/>
                </a:cubicBezTo>
                <a:close/>
                <a:moveTo>
                  <a:pt x="10983" y="34256"/>
                </a:moveTo>
                <a:lnTo>
                  <a:pt x="10983" y="34256"/>
                </a:lnTo>
                <a:cubicBezTo>
                  <a:pt x="11923" y="35713"/>
                  <a:pt x="12616" y="37169"/>
                  <a:pt x="12820" y="38940"/>
                </a:cubicBezTo>
                <a:cubicBezTo>
                  <a:pt x="12908" y="39713"/>
                  <a:pt x="12937" y="40497"/>
                  <a:pt x="12989" y="41275"/>
                </a:cubicBezTo>
                <a:cubicBezTo>
                  <a:pt x="13014" y="41668"/>
                  <a:pt x="13042" y="42059"/>
                  <a:pt x="13067" y="42450"/>
                </a:cubicBezTo>
                <a:cubicBezTo>
                  <a:pt x="13181" y="42847"/>
                  <a:pt x="13204" y="43045"/>
                  <a:pt x="13135" y="43045"/>
                </a:cubicBezTo>
                <a:cubicBezTo>
                  <a:pt x="13101" y="43045"/>
                  <a:pt x="13044" y="42996"/>
                  <a:pt x="12964" y="42897"/>
                </a:cubicBezTo>
                <a:cubicBezTo>
                  <a:pt x="12563" y="42667"/>
                  <a:pt x="12437" y="41350"/>
                  <a:pt x="12327" y="40921"/>
                </a:cubicBezTo>
                <a:cubicBezTo>
                  <a:pt x="12116" y="40102"/>
                  <a:pt x="11920" y="39279"/>
                  <a:pt x="11741" y="38452"/>
                </a:cubicBezTo>
                <a:cubicBezTo>
                  <a:pt x="11441" y="37061"/>
                  <a:pt x="11208" y="35660"/>
                  <a:pt x="10983" y="34256"/>
                </a:cubicBezTo>
                <a:close/>
                <a:moveTo>
                  <a:pt x="8978" y="35707"/>
                </a:moveTo>
                <a:cubicBezTo>
                  <a:pt x="6979" y="38616"/>
                  <a:pt x="5910" y="42088"/>
                  <a:pt x="5724" y="45608"/>
                </a:cubicBezTo>
                <a:cubicBezTo>
                  <a:pt x="5082" y="44532"/>
                  <a:pt x="6185" y="40857"/>
                  <a:pt x="6429" y="40218"/>
                </a:cubicBezTo>
                <a:cubicBezTo>
                  <a:pt x="7054" y="38566"/>
                  <a:pt x="7918" y="37080"/>
                  <a:pt x="8978" y="35707"/>
                </a:cubicBezTo>
                <a:close/>
                <a:moveTo>
                  <a:pt x="9669" y="35088"/>
                </a:moveTo>
                <a:lnTo>
                  <a:pt x="9669" y="35088"/>
                </a:lnTo>
                <a:cubicBezTo>
                  <a:pt x="9431" y="36634"/>
                  <a:pt x="9425" y="38190"/>
                  <a:pt x="9290" y="39754"/>
                </a:cubicBezTo>
                <a:lnTo>
                  <a:pt x="9290" y="39755"/>
                </a:lnTo>
                <a:cubicBezTo>
                  <a:pt x="9187" y="40944"/>
                  <a:pt x="8995" y="42086"/>
                  <a:pt x="8511" y="43181"/>
                </a:cubicBezTo>
                <a:cubicBezTo>
                  <a:pt x="8198" y="43889"/>
                  <a:pt x="7511" y="45335"/>
                  <a:pt x="6733" y="45766"/>
                </a:cubicBezTo>
                <a:cubicBezTo>
                  <a:pt x="9015" y="43056"/>
                  <a:pt x="9098" y="38879"/>
                  <a:pt x="9591" y="35545"/>
                </a:cubicBezTo>
                <a:cubicBezTo>
                  <a:pt x="9598" y="35498"/>
                  <a:pt x="9574" y="35452"/>
                  <a:pt x="9531" y="35431"/>
                </a:cubicBezTo>
                <a:cubicBezTo>
                  <a:pt x="9577" y="35317"/>
                  <a:pt x="9621" y="35203"/>
                  <a:pt x="9669" y="35088"/>
                </a:cubicBezTo>
                <a:close/>
                <a:moveTo>
                  <a:pt x="9297" y="35489"/>
                </a:moveTo>
                <a:cubicBezTo>
                  <a:pt x="7895" y="38826"/>
                  <a:pt x="6667" y="42281"/>
                  <a:pt x="5937" y="45832"/>
                </a:cubicBezTo>
                <a:cubicBezTo>
                  <a:pt x="5929" y="45828"/>
                  <a:pt x="5923" y="45822"/>
                  <a:pt x="5916" y="45816"/>
                </a:cubicBezTo>
                <a:cubicBezTo>
                  <a:pt x="6091" y="42036"/>
                  <a:pt x="7290" y="38647"/>
                  <a:pt x="9297" y="35489"/>
                </a:cubicBezTo>
                <a:close/>
                <a:moveTo>
                  <a:pt x="9318" y="35956"/>
                </a:moveTo>
                <a:lnTo>
                  <a:pt x="9318" y="35956"/>
                </a:lnTo>
                <a:cubicBezTo>
                  <a:pt x="8830" y="39279"/>
                  <a:pt x="8667" y="43231"/>
                  <a:pt x="6446" y="45879"/>
                </a:cubicBezTo>
                <a:cubicBezTo>
                  <a:pt x="6369" y="45896"/>
                  <a:pt x="6297" y="45905"/>
                  <a:pt x="6231" y="45905"/>
                </a:cubicBezTo>
                <a:cubicBezTo>
                  <a:pt x="6165" y="45905"/>
                  <a:pt x="6105" y="45896"/>
                  <a:pt x="6049" y="45879"/>
                </a:cubicBezTo>
                <a:lnTo>
                  <a:pt x="6049" y="45879"/>
                </a:lnTo>
                <a:cubicBezTo>
                  <a:pt x="7017" y="42515"/>
                  <a:pt x="8017" y="39201"/>
                  <a:pt x="9318" y="35956"/>
                </a:cubicBezTo>
                <a:close/>
                <a:moveTo>
                  <a:pt x="30613" y="1"/>
                </a:moveTo>
                <a:cubicBezTo>
                  <a:pt x="30527" y="1"/>
                  <a:pt x="30440" y="39"/>
                  <a:pt x="30398" y="120"/>
                </a:cubicBezTo>
                <a:cubicBezTo>
                  <a:pt x="28697" y="3358"/>
                  <a:pt x="28121" y="9121"/>
                  <a:pt x="31364" y="11696"/>
                </a:cubicBezTo>
                <a:cubicBezTo>
                  <a:pt x="30629" y="12182"/>
                  <a:pt x="29900" y="12679"/>
                  <a:pt x="29177" y="13189"/>
                </a:cubicBezTo>
                <a:cubicBezTo>
                  <a:pt x="28419" y="10677"/>
                  <a:pt x="27949" y="7916"/>
                  <a:pt x="25949" y="6065"/>
                </a:cubicBezTo>
                <a:cubicBezTo>
                  <a:pt x="23959" y="4222"/>
                  <a:pt x="21258" y="2686"/>
                  <a:pt x="18858" y="1464"/>
                </a:cubicBezTo>
                <a:cubicBezTo>
                  <a:pt x="18832" y="1449"/>
                  <a:pt x="18803" y="1442"/>
                  <a:pt x="18773" y="1442"/>
                </a:cubicBezTo>
                <a:cubicBezTo>
                  <a:pt x="18762" y="1442"/>
                  <a:pt x="18751" y="1443"/>
                  <a:pt x="18740" y="1445"/>
                </a:cubicBezTo>
                <a:cubicBezTo>
                  <a:pt x="18733" y="1444"/>
                  <a:pt x="18726" y="1444"/>
                  <a:pt x="18719" y="1444"/>
                </a:cubicBezTo>
                <a:cubicBezTo>
                  <a:pt x="18643" y="1444"/>
                  <a:pt x="18566" y="1495"/>
                  <a:pt x="18555" y="1603"/>
                </a:cubicBezTo>
                <a:cubicBezTo>
                  <a:pt x="18015" y="7329"/>
                  <a:pt x="22375" y="12511"/>
                  <a:pt x="27518" y="14389"/>
                </a:cubicBezTo>
                <a:cubicBezTo>
                  <a:pt x="27058" y="14731"/>
                  <a:pt x="26602" y="15078"/>
                  <a:pt x="26150" y="15430"/>
                </a:cubicBezTo>
                <a:cubicBezTo>
                  <a:pt x="25807" y="15697"/>
                  <a:pt x="25468" y="15969"/>
                  <a:pt x="25128" y="16243"/>
                </a:cubicBezTo>
                <a:cubicBezTo>
                  <a:pt x="24124" y="13944"/>
                  <a:pt x="22997" y="12090"/>
                  <a:pt x="20986" y="10528"/>
                </a:cubicBezTo>
                <a:cubicBezTo>
                  <a:pt x="19000" y="8987"/>
                  <a:pt x="16827" y="7733"/>
                  <a:pt x="14874" y="6137"/>
                </a:cubicBezTo>
                <a:cubicBezTo>
                  <a:pt x="14839" y="6105"/>
                  <a:pt x="14794" y="6089"/>
                  <a:pt x="14749" y="6089"/>
                </a:cubicBezTo>
                <a:cubicBezTo>
                  <a:pt x="14712" y="6089"/>
                  <a:pt x="14676" y="6100"/>
                  <a:pt x="14644" y="6121"/>
                </a:cubicBezTo>
                <a:cubicBezTo>
                  <a:pt x="14579" y="6126"/>
                  <a:pt x="14529" y="6178"/>
                  <a:pt x="14523" y="6243"/>
                </a:cubicBezTo>
                <a:cubicBezTo>
                  <a:pt x="13692" y="12259"/>
                  <a:pt x="18570" y="15469"/>
                  <a:pt x="23328" y="17741"/>
                </a:cubicBezTo>
                <a:cubicBezTo>
                  <a:pt x="22672" y="18306"/>
                  <a:pt x="22023" y="18879"/>
                  <a:pt x="21382" y="19462"/>
                </a:cubicBezTo>
                <a:cubicBezTo>
                  <a:pt x="20616" y="17405"/>
                  <a:pt x="19107" y="15892"/>
                  <a:pt x="17274" y="14721"/>
                </a:cubicBezTo>
                <a:cubicBezTo>
                  <a:pt x="14784" y="13132"/>
                  <a:pt x="11927" y="11870"/>
                  <a:pt x="9286" y="10550"/>
                </a:cubicBezTo>
                <a:cubicBezTo>
                  <a:pt x="9267" y="10540"/>
                  <a:pt x="9248" y="10536"/>
                  <a:pt x="9229" y="10536"/>
                </a:cubicBezTo>
                <a:cubicBezTo>
                  <a:pt x="9152" y="10536"/>
                  <a:pt x="9080" y="10605"/>
                  <a:pt x="9083" y="10676"/>
                </a:cubicBezTo>
                <a:cubicBezTo>
                  <a:pt x="9038" y="10706"/>
                  <a:pt x="9012" y="10758"/>
                  <a:pt x="9017" y="10811"/>
                </a:cubicBezTo>
                <a:cubicBezTo>
                  <a:pt x="9276" y="16297"/>
                  <a:pt x="14896" y="19816"/>
                  <a:pt x="19709" y="21036"/>
                </a:cubicBezTo>
                <a:cubicBezTo>
                  <a:pt x="18896" y="21824"/>
                  <a:pt x="18101" y="22628"/>
                  <a:pt x="17322" y="23449"/>
                </a:cubicBezTo>
                <a:cubicBezTo>
                  <a:pt x="14588" y="20225"/>
                  <a:pt x="11197" y="17910"/>
                  <a:pt x="7134" y="17910"/>
                </a:cubicBezTo>
                <a:cubicBezTo>
                  <a:pt x="6765" y="17910"/>
                  <a:pt x="6390" y="17929"/>
                  <a:pt x="6010" y="17968"/>
                </a:cubicBezTo>
                <a:cubicBezTo>
                  <a:pt x="5990" y="17955"/>
                  <a:pt x="5967" y="17948"/>
                  <a:pt x="5943" y="17946"/>
                </a:cubicBezTo>
                <a:cubicBezTo>
                  <a:pt x="5878" y="17942"/>
                  <a:pt x="5812" y="17940"/>
                  <a:pt x="5744" y="17940"/>
                </a:cubicBezTo>
                <a:cubicBezTo>
                  <a:pt x="5234" y="17940"/>
                  <a:pt x="4661" y="18057"/>
                  <a:pt x="4204" y="18250"/>
                </a:cubicBezTo>
                <a:cubicBezTo>
                  <a:pt x="4093" y="18253"/>
                  <a:pt x="4026" y="18371"/>
                  <a:pt x="4077" y="18468"/>
                </a:cubicBezTo>
                <a:cubicBezTo>
                  <a:pt x="6225" y="22951"/>
                  <a:pt x="11484" y="24645"/>
                  <a:pt x="16145" y="24718"/>
                </a:cubicBezTo>
                <a:cubicBezTo>
                  <a:pt x="15525" y="25400"/>
                  <a:pt x="14900" y="26102"/>
                  <a:pt x="14287" y="26835"/>
                </a:cubicBezTo>
                <a:cubicBezTo>
                  <a:pt x="12452" y="24739"/>
                  <a:pt x="9658" y="23872"/>
                  <a:pt x="6858" y="23872"/>
                </a:cubicBezTo>
                <a:cubicBezTo>
                  <a:pt x="5127" y="23872"/>
                  <a:pt x="3393" y="24203"/>
                  <a:pt x="1882" y="24781"/>
                </a:cubicBezTo>
                <a:cubicBezTo>
                  <a:pt x="1854" y="24766"/>
                  <a:pt x="1827" y="24759"/>
                  <a:pt x="1800" y="24759"/>
                </a:cubicBezTo>
                <a:cubicBezTo>
                  <a:pt x="1670" y="24759"/>
                  <a:pt x="1575" y="24925"/>
                  <a:pt x="1683" y="25039"/>
                </a:cubicBezTo>
                <a:cubicBezTo>
                  <a:pt x="3953" y="27673"/>
                  <a:pt x="7444" y="28956"/>
                  <a:pt x="10878" y="28956"/>
                </a:cubicBezTo>
                <a:cubicBezTo>
                  <a:pt x="11491" y="28956"/>
                  <a:pt x="12103" y="28915"/>
                  <a:pt x="12705" y="28834"/>
                </a:cubicBezTo>
                <a:lnTo>
                  <a:pt x="12705" y="28834"/>
                </a:lnTo>
                <a:cubicBezTo>
                  <a:pt x="12387" y="29269"/>
                  <a:pt x="12076" y="29710"/>
                  <a:pt x="11785" y="30162"/>
                </a:cubicBezTo>
                <a:cubicBezTo>
                  <a:pt x="10172" y="29462"/>
                  <a:pt x="8431" y="29149"/>
                  <a:pt x="6678" y="29149"/>
                </a:cubicBezTo>
                <a:cubicBezTo>
                  <a:pt x="4479" y="29149"/>
                  <a:pt x="2263" y="29642"/>
                  <a:pt x="266" y="30480"/>
                </a:cubicBezTo>
                <a:cubicBezTo>
                  <a:pt x="58" y="30567"/>
                  <a:pt x="1" y="30901"/>
                  <a:pt x="267" y="30963"/>
                </a:cubicBezTo>
                <a:cubicBezTo>
                  <a:pt x="2137" y="31404"/>
                  <a:pt x="3540" y="32873"/>
                  <a:pt x="5512" y="32980"/>
                </a:cubicBezTo>
                <a:cubicBezTo>
                  <a:pt x="5639" y="32987"/>
                  <a:pt x="5765" y="32991"/>
                  <a:pt x="5892" y="32991"/>
                </a:cubicBezTo>
                <a:cubicBezTo>
                  <a:pt x="6171" y="32991"/>
                  <a:pt x="6450" y="32975"/>
                  <a:pt x="6728" y="32950"/>
                </a:cubicBezTo>
                <a:lnTo>
                  <a:pt x="6728" y="32950"/>
                </a:lnTo>
                <a:cubicBezTo>
                  <a:pt x="4335" y="33541"/>
                  <a:pt x="2137" y="34940"/>
                  <a:pt x="520" y="36803"/>
                </a:cubicBezTo>
                <a:cubicBezTo>
                  <a:pt x="396" y="36947"/>
                  <a:pt x="472" y="37197"/>
                  <a:pt x="679" y="37197"/>
                </a:cubicBezTo>
                <a:cubicBezTo>
                  <a:pt x="681" y="37197"/>
                  <a:pt x="683" y="37197"/>
                  <a:pt x="684" y="37197"/>
                </a:cubicBezTo>
                <a:cubicBezTo>
                  <a:pt x="3503" y="37136"/>
                  <a:pt x="6392" y="36883"/>
                  <a:pt x="8683" y="35270"/>
                </a:cubicBezTo>
                <a:lnTo>
                  <a:pt x="8683" y="35270"/>
                </a:lnTo>
                <a:cubicBezTo>
                  <a:pt x="7463" y="36779"/>
                  <a:pt x="6549" y="38516"/>
                  <a:pt x="5910" y="40357"/>
                </a:cubicBezTo>
                <a:cubicBezTo>
                  <a:pt x="5205" y="42392"/>
                  <a:pt x="4543" y="44734"/>
                  <a:pt x="5728" y="46706"/>
                </a:cubicBezTo>
                <a:cubicBezTo>
                  <a:pt x="5766" y="46770"/>
                  <a:pt x="5845" y="46814"/>
                  <a:pt x="5922" y="46814"/>
                </a:cubicBezTo>
                <a:cubicBezTo>
                  <a:pt x="5958" y="46814"/>
                  <a:pt x="5993" y="46804"/>
                  <a:pt x="6023" y="46783"/>
                </a:cubicBezTo>
                <a:cubicBezTo>
                  <a:pt x="7599" y="45677"/>
                  <a:pt x="8754" y="44190"/>
                  <a:pt x="9307" y="42333"/>
                </a:cubicBezTo>
                <a:cubicBezTo>
                  <a:pt x="10073" y="39758"/>
                  <a:pt x="9679" y="36995"/>
                  <a:pt x="10249" y="34383"/>
                </a:cubicBezTo>
                <a:cubicBezTo>
                  <a:pt x="10250" y="34377"/>
                  <a:pt x="10249" y="34373"/>
                  <a:pt x="10249" y="34366"/>
                </a:cubicBezTo>
                <a:cubicBezTo>
                  <a:pt x="10318" y="34271"/>
                  <a:pt x="10388" y="34180"/>
                  <a:pt x="10457" y="34086"/>
                </a:cubicBezTo>
                <a:lnTo>
                  <a:pt x="10457" y="34086"/>
                </a:lnTo>
                <a:cubicBezTo>
                  <a:pt x="9563" y="37556"/>
                  <a:pt x="10805" y="41335"/>
                  <a:pt x="13010" y="44065"/>
                </a:cubicBezTo>
                <a:cubicBezTo>
                  <a:pt x="13053" y="44118"/>
                  <a:pt x="13108" y="44141"/>
                  <a:pt x="13164" y="44141"/>
                </a:cubicBezTo>
                <a:cubicBezTo>
                  <a:pt x="13271" y="44141"/>
                  <a:pt x="13382" y="44058"/>
                  <a:pt x="13418" y="43956"/>
                </a:cubicBezTo>
                <a:cubicBezTo>
                  <a:pt x="14774" y="40198"/>
                  <a:pt x="14595" y="35696"/>
                  <a:pt x="11080" y="33248"/>
                </a:cubicBezTo>
                <a:cubicBezTo>
                  <a:pt x="11457" y="32747"/>
                  <a:pt x="11835" y="32251"/>
                  <a:pt x="12218" y="31759"/>
                </a:cubicBezTo>
                <a:cubicBezTo>
                  <a:pt x="13085" y="35463"/>
                  <a:pt x="15773" y="38679"/>
                  <a:pt x="18836" y="40802"/>
                </a:cubicBezTo>
                <a:cubicBezTo>
                  <a:pt x="18876" y="40830"/>
                  <a:pt x="18920" y="40842"/>
                  <a:pt x="18964" y="40842"/>
                </a:cubicBezTo>
                <a:cubicBezTo>
                  <a:pt x="19083" y="40842"/>
                  <a:pt x="19202" y="40754"/>
                  <a:pt x="19233" y="40641"/>
                </a:cubicBezTo>
                <a:cubicBezTo>
                  <a:pt x="20478" y="36018"/>
                  <a:pt x="16680" y="32632"/>
                  <a:pt x="12820" y="30986"/>
                </a:cubicBezTo>
                <a:cubicBezTo>
                  <a:pt x="13461" y="30169"/>
                  <a:pt x="14113" y="29365"/>
                  <a:pt x="14775" y="28573"/>
                </a:cubicBezTo>
                <a:cubicBezTo>
                  <a:pt x="16188" y="32333"/>
                  <a:pt x="19001" y="36755"/>
                  <a:pt x="23111" y="37683"/>
                </a:cubicBezTo>
                <a:cubicBezTo>
                  <a:pt x="23131" y="37687"/>
                  <a:pt x="23151" y="37690"/>
                  <a:pt x="23172" y="37690"/>
                </a:cubicBezTo>
                <a:cubicBezTo>
                  <a:pt x="23317" y="37690"/>
                  <a:pt x="23462" y="37583"/>
                  <a:pt x="23452" y="37422"/>
                </a:cubicBezTo>
                <a:cubicBezTo>
                  <a:pt x="23308" y="35220"/>
                  <a:pt x="22900" y="33083"/>
                  <a:pt x="21355" y="31410"/>
                </a:cubicBezTo>
                <a:cubicBezTo>
                  <a:pt x="19743" y="29663"/>
                  <a:pt x="17474" y="28775"/>
                  <a:pt x="15300" y="27949"/>
                </a:cubicBezTo>
                <a:cubicBezTo>
                  <a:pt x="16132" y="26966"/>
                  <a:pt x="16986" y="26005"/>
                  <a:pt x="17859" y="25065"/>
                </a:cubicBezTo>
                <a:cubicBezTo>
                  <a:pt x="18712" y="29603"/>
                  <a:pt x="22699" y="33257"/>
                  <a:pt x="26885" y="34787"/>
                </a:cubicBezTo>
                <a:cubicBezTo>
                  <a:pt x="26916" y="34798"/>
                  <a:pt x="26946" y="34804"/>
                  <a:pt x="26975" y="34804"/>
                </a:cubicBezTo>
                <a:cubicBezTo>
                  <a:pt x="27177" y="34804"/>
                  <a:pt x="27299" y="34543"/>
                  <a:pt x="27207" y="34364"/>
                </a:cubicBezTo>
                <a:cubicBezTo>
                  <a:pt x="26154" y="32304"/>
                  <a:pt x="25246" y="29965"/>
                  <a:pt x="23778" y="28159"/>
                </a:cubicBezTo>
                <a:cubicBezTo>
                  <a:pt x="22397" y="26456"/>
                  <a:pt x="20261" y="25544"/>
                  <a:pt x="18371" y="24519"/>
                </a:cubicBezTo>
                <a:cubicBezTo>
                  <a:pt x="19342" y="23490"/>
                  <a:pt x="20344" y="22487"/>
                  <a:pt x="21374" y="21510"/>
                </a:cubicBezTo>
                <a:cubicBezTo>
                  <a:pt x="22375" y="26741"/>
                  <a:pt x="26309" y="30473"/>
                  <a:pt x="30989" y="32714"/>
                </a:cubicBezTo>
                <a:cubicBezTo>
                  <a:pt x="31026" y="32733"/>
                  <a:pt x="31067" y="32742"/>
                  <a:pt x="31108" y="32742"/>
                </a:cubicBezTo>
                <a:cubicBezTo>
                  <a:pt x="31136" y="32742"/>
                  <a:pt x="31163" y="32738"/>
                  <a:pt x="31189" y="32730"/>
                </a:cubicBezTo>
                <a:cubicBezTo>
                  <a:pt x="31221" y="32738"/>
                  <a:pt x="31254" y="32743"/>
                  <a:pt x="31286" y="32743"/>
                </a:cubicBezTo>
                <a:cubicBezTo>
                  <a:pt x="31435" y="32743"/>
                  <a:pt x="31571" y="32650"/>
                  <a:pt x="31546" y="32460"/>
                </a:cubicBezTo>
                <a:cubicBezTo>
                  <a:pt x="31380" y="31209"/>
                  <a:pt x="31436" y="30064"/>
                  <a:pt x="30924" y="28884"/>
                </a:cubicBezTo>
                <a:cubicBezTo>
                  <a:pt x="30413" y="27704"/>
                  <a:pt x="29613" y="26676"/>
                  <a:pt x="28743" y="25734"/>
                </a:cubicBezTo>
                <a:lnTo>
                  <a:pt x="28743" y="25734"/>
                </a:lnTo>
                <a:cubicBezTo>
                  <a:pt x="30941" y="27889"/>
                  <a:pt x="33804" y="29550"/>
                  <a:pt x="36263" y="30741"/>
                </a:cubicBezTo>
                <a:cubicBezTo>
                  <a:pt x="36302" y="30760"/>
                  <a:pt x="36344" y="30768"/>
                  <a:pt x="36386" y="30768"/>
                </a:cubicBezTo>
                <a:cubicBezTo>
                  <a:pt x="36552" y="30768"/>
                  <a:pt x="36714" y="30629"/>
                  <a:pt x="36651" y="30441"/>
                </a:cubicBezTo>
                <a:cubicBezTo>
                  <a:pt x="35704" y="27616"/>
                  <a:pt x="34953" y="24713"/>
                  <a:pt x="33015" y="22377"/>
                </a:cubicBezTo>
                <a:cubicBezTo>
                  <a:pt x="31216" y="20210"/>
                  <a:pt x="28795" y="18563"/>
                  <a:pt x="26303" y="17272"/>
                </a:cubicBezTo>
                <a:cubicBezTo>
                  <a:pt x="26706" y="16958"/>
                  <a:pt x="27111" y="16647"/>
                  <a:pt x="27524" y="16340"/>
                </a:cubicBezTo>
                <a:cubicBezTo>
                  <a:pt x="28149" y="15879"/>
                  <a:pt x="28782" y="15432"/>
                  <a:pt x="29421" y="14992"/>
                </a:cubicBezTo>
                <a:cubicBezTo>
                  <a:pt x="29600" y="17829"/>
                  <a:pt x="31949" y="19897"/>
                  <a:pt x="33999" y="21613"/>
                </a:cubicBezTo>
                <a:cubicBezTo>
                  <a:pt x="36260" y="23506"/>
                  <a:pt x="38741" y="25075"/>
                  <a:pt x="41612" y="25829"/>
                </a:cubicBezTo>
                <a:cubicBezTo>
                  <a:pt x="41636" y="25835"/>
                  <a:pt x="41658" y="25838"/>
                  <a:pt x="41681" y="25838"/>
                </a:cubicBezTo>
                <a:cubicBezTo>
                  <a:pt x="41901" y="25838"/>
                  <a:pt x="42043" y="25552"/>
                  <a:pt x="41871" y="25380"/>
                </a:cubicBezTo>
                <a:cubicBezTo>
                  <a:pt x="40504" y="24016"/>
                  <a:pt x="39835" y="22547"/>
                  <a:pt x="39173" y="20766"/>
                </a:cubicBezTo>
                <a:cubicBezTo>
                  <a:pt x="38799" y="19760"/>
                  <a:pt x="38414" y="18747"/>
                  <a:pt x="37705" y="17921"/>
                </a:cubicBezTo>
                <a:cubicBezTo>
                  <a:pt x="36048" y="15993"/>
                  <a:pt x="33099" y="15091"/>
                  <a:pt x="30824" y="14046"/>
                </a:cubicBezTo>
                <a:cubicBezTo>
                  <a:pt x="31291" y="13739"/>
                  <a:pt x="31762" y="13436"/>
                  <a:pt x="32237" y="13138"/>
                </a:cubicBezTo>
                <a:cubicBezTo>
                  <a:pt x="34261" y="16471"/>
                  <a:pt x="38974" y="17787"/>
                  <a:pt x="42569" y="18272"/>
                </a:cubicBezTo>
                <a:cubicBezTo>
                  <a:pt x="42581" y="18273"/>
                  <a:pt x="42593" y="18274"/>
                  <a:pt x="42605" y="18274"/>
                </a:cubicBezTo>
                <a:cubicBezTo>
                  <a:pt x="42712" y="18274"/>
                  <a:pt x="42808" y="18206"/>
                  <a:pt x="42841" y="18101"/>
                </a:cubicBezTo>
                <a:cubicBezTo>
                  <a:pt x="42966" y="18041"/>
                  <a:pt x="43062" y="17889"/>
                  <a:pt x="42990" y="17724"/>
                </a:cubicBezTo>
                <a:cubicBezTo>
                  <a:pt x="41549" y="14399"/>
                  <a:pt x="38452" y="11966"/>
                  <a:pt x="34852" y="11580"/>
                </a:cubicBezTo>
                <a:cubicBezTo>
                  <a:pt x="39503" y="8934"/>
                  <a:pt x="44425" y="6796"/>
                  <a:pt x="49534" y="5204"/>
                </a:cubicBezTo>
                <a:cubicBezTo>
                  <a:pt x="49781" y="5131"/>
                  <a:pt x="49755" y="4817"/>
                  <a:pt x="49583" y="4721"/>
                </a:cubicBezTo>
                <a:cubicBezTo>
                  <a:pt x="49583" y="4709"/>
                  <a:pt x="49582" y="4699"/>
                  <a:pt x="49580" y="4688"/>
                </a:cubicBezTo>
                <a:cubicBezTo>
                  <a:pt x="49408" y="4142"/>
                  <a:pt x="48946" y="3560"/>
                  <a:pt x="48414" y="3288"/>
                </a:cubicBezTo>
                <a:cubicBezTo>
                  <a:pt x="48381" y="3215"/>
                  <a:pt x="48318" y="3159"/>
                  <a:pt x="48232" y="3159"/>
                </a:cubicBezTo>
                <a:cubicBezTo>
                  <a:pt x="48207" y="3159"/>
                  <a:pt x="48179" y="3164"/>
                  <a:pt x="48150" y="3175"/>
                </a:cubicBezTo>
                <a:cubicBezTo>
                  <a:pt x="42849" y="5165"/>
                  <a:pt x="37759" y="7680"/>
                  <a:pt x="32959" y="10683"/>
                </a:cubicBezTo>
                <a:cubicBezTo>
                  <a:pt x="33485" y="9187"/>
                  <a:pt x="33598" y="7601"/>
                  <a:pt x="33142" y="6055"/>
                </a:cubicBezTo>
                <a:cubicBezTo>
                  <a:pt x="32539" y="4002"/>
                  <a:pt x="31252" y="2332"/>
                  <a:pt x="30848" y="177"/>
                </a:cubicBezTo>
                <a:cubicBezTo>
                  <a:pt x="30827" y="61"/>
                  <a:pt x="30720" y="1"/>
                  <a:pt x="306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7" name="Google Shape;1927;p31"/>
          <p:cNvGrpSpPr/>
          <p:nvPr/>
        </p:nvGrpSpPr>
        <p:grpSpPr>
          <a:xfrm>
            <a:off x="8130360" y="143008"/>
            <a:ext cx="2027266" cy="2727353"/>
            <a:chOff x="8130360" y="143008"/>
            <a:chExt cx="2027266" cy="2727353"/>
          </a:xfrm>
        </p:grpSpPr>
        <p:sp>
          <p:nvSpPr>
            <p:cNvPr id="1928" name="Google Shape;1928;p31"/>
            <p:cNvSpPr/>
            <p:nvPr/>
          </p:nvSpPr>
          <p:spPr>
            <a:xfrm rot="-4979403">
              <a:off x="7876458" y="641275"/>
              <a:ext cx="2535070" cy="173082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 rot="-4979403">
              <a:off x="8494368" y="327018"/>
              <a:ext cx="65810" cy="10336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 rot="-4979403">
              <a:off x="8501285" y="312564"/>
              <a:ext cx="62787" cy="10150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 rot="-4979403">
              <a:off x="8465171" y="424806"/>
              <a:ext cx="122318" cy="204173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 rot="-4979403">
              <a:off x="8471375" y="458383"/>
              <a:ext cx="101273" cy="224404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 rot="-4979403">
              <a:off x="8463122" y="616323"/>
              <a:ext cx="138363" cy="284168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 rot="-4979403">
              <a:off x="8493823" y="663594"/>
              <a:ext cx="110109" cy="272541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 rot="-4979403">
              <a:off x="8546332" y="788958"/>
              <a:ext cx="84181" cy="245566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 rot="-4979403">
              <a:off x="8590579" y="992241"/>
              <a:ext cx="94296" cy="230799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 rot="-4979403">
              <a:off x="8594680" y="1010967"/>
              <a:ext cx="73367" cy="247310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 rot="-4979403">
              <a:off x="8578117" y="1091942"/>
              <a:ext cx="141270" cy="339862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 rot="-4979403">
              <a:off x="8592486" y="1189118"/>
              <a:ext cx="116620" cy="429507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 rot="-4979403">
              <a:off x="8617527" y="1240234"/>
              <a:ext cx="102900" cy="437414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 rot="-4979403">
              <a:off x="8720406" y="1455042"/>
              <a:ext cx="126852" cy="42520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 rot="-4979403">
              <a:off x="8756819" y="1516107"/>
              <a:ext cx="116620" cy="39137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 rot="-4979403">
              <a:off x="8845783" y="1652704"/>
              <a:ext cx="57903" cy="328119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 rot="-4979403">
              <a:off x="8911688" y="1781531"/>
              <a:ext cx="63833" cy="356489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 rot="-4979403">
              <a:off x="8921808" y="1795698"/>
              <a:ext cx="65810" cy="396137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 rot="-4979403">
              <a:off x="9041613" y="2004898"/>
              <a:ext cx="32789" cy="329746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 rot="-4979403">
              <a:off x="8985294" y="1898907"/>
              <a:ext cx="46392" cy="382999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 rot="-4979403">
              <a:off x="8568741" y="418411"/>
              <a:ext cx="137433" cy="9999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 rot="-4979403">
              <a:off x="8579225" y="368827"/>
              <a:ext cx="80576" cy="12325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 rot="-4979403">
              <a:off x="8559243" y="292742"/>
              <a:ext cx="49415" cy="7441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 rot="-4979403">
              <a:off x="8643398" y="611915"/>
              <a:ext cx="112900" cy="35347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 rot="-4979403">
              <a:off x="8659152" y="658228"/>
              <a:ext cx="111970" cy="44648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 rot="-4979403">
              <a:off x="8667260" y="804677"/>
              <a:ext cx="217777" cy="47439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rot="-4979403">
              <a:off x="8675102" y="843170"/>
              <a:ext cx="245798" cy="67554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 rot="-4979403">
              <a:off x="8668978" y="948372"/>
              <a:ext cx="359047" cy="68484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 rot="-4979403">
              <a:off x="8692674" y="1007323"/>
              <a:ext cx="406369" cy="84413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 rot="-4979403">
              <a:off x="8743188" y="1164649"/>
              <a:ext cx="417648" cy="116853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rot="-4979403">
              <a:off x="8791621" y="1217128"/>
              <a:ext cx="363581" cy="117318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rot="-4979403">
              <a:off x="8889833" y="1465003"/>
              <a:ext cx="267076" cy="70344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rot="-4979403">
              <a:off x="8851888" y="1428424"/>
              <a:ext cx="316956" cy="67321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rot="-4979403">
              <a:off x="8987753" y="1691907"/>
              <a:ext cx="233241" cy="35812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 rot="-4979403">
              <a:off x="8972265" y="1637259"/>
              <a:ext cx="213126" cy="61391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 rot="-4979403">
              <a:off x="9037781" y="1812087"/>
              <a:ext cx="243124" cy="41742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 rot="-4979403">
              <a:off x="9097763" y="1928838"/>
              <a:ext cx="257077" cy="36742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 rot="-4979403">
              <a:off x="9113961" y="1956822"/>
              <a:ext cx="247542" cy="33021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1" name="Google Shape;2101;p36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E5AB7F-AE10-4FF7-8A3A-AAC318590336}"/>
              </a:ext>
            </a:extLst>
          </p:cNvPr>
          <p:cNvSpPr txBox="1"/>
          <p:nvPr/>
        </p:nvSpPr>
        <p:spPr>
          <a:xfrm>
            <a:off x="1429117" y="442978"/>
            <a:ext cx="6096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</a:rPr>
              <a:t>PHÒNG GIÁO DỤC VÀ ĐÀO TẠO QUẬN LONG BIÊN</a:t>
            </a:r>
            <a:endParaRPr lang="en-US" altLang="zh-CN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B9359037-5450-4395-8A28-BA466A7C397E}"/>
              </a:ext>
            </a:extLst>
          </p:cNvPr>
          <p:cNvSpPr txBox="1"/>
          <p:nvPr/>
        </p:nvSpPr>
        <p:spPr>
          <a:xfrm>
            <a:off x="122435" y="1215057"/>
            <a:ext cx="88991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CHÀO ĐÓN CÁC CON </a:t>
            </a:r>
          </a:p>
          <a:p>
            <a:pPr algn="ctr"/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ĐẾN VỚI TIẾT </a:t>
            </a:r>
          </a:p>
          <a:p>
            <a:pPr algn="ctr"/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M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Ĩ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H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U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Ậ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11D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L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Ớ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P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3</a:t>
            </a:r>
            <a:endParaRPr lang="en-US" altLang="zh-CN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B2603"/>
              </a:solidFill>
              <a:latin typeface="Times New Roman" panose="02020603050405020304" pitchFamily="18" charset="0"/>
              <a:ea typeface="方正大标宋简体" panose="02010601030101010101" charset="-122"/>
              <a:cs typeface="Montserrat Sem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82437" y="1343892"/>
            <a:ext cx="5867400" cy="29371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3691" y="1490596"/>
            <a:ext cx="165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GHI NHỚ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7" y="2098964"/>
            <a:ext cx="4856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dáng</a:t>
            </a:r>
            <a:r>
              <a:rPr lang="en-US" sz="2400" dirty="0"/>
              <a:t>,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,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ý </a:t>
            </a:r>
            <a:r>
              <a:rPr lang="en-US" sz="2400" dirty="0" err="1"/>
              <a:t>thích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186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1239352" y="248019"/>
            <a:ext cx="6665296" cy="105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3: 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4E604925-7988-4F69-B4FE-5481096E607A}"/>
              </a:ext>
            </a:extLst>
          </p:cNvPr>
          <p:cNvSpPr/>
          <p:nvPr/>
        </p:nvSpPr>
        <p:spPr>
          <a:xfrm>
            <a:off x="1671638" y="1421607"/>
            <a:ext cx="5800724" cy="2521743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lá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sản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phẩm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mĩ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thuật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phong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thích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vi-V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961" y="3943350"/>
            <a:ext cx="5064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rụng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17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64" y="196091"/>
            <a:ext cx="2741558" cy="19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30" y="196091"/>
            <a:ext cx="2717270" cy="19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2" y="196091"/>
            <a:ext cx="2711265" cy="19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8702"/>
          <a:stretch/>
        </p:blipFill>
        <p:spPr>
          <a:xfrm>
            <a:off x="6144491" y="2812868"/>
            <a:ext cx="2770909" cy="178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5263"/>
          <a:stretch/>
        </p:blipFill>
        <p:spPr>
          <a:xfrm>
            <a:off x="238321" y="2812868"/>
            <a:ext cx="2777836" cy="178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64" y="2812868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510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98241" y="187563"/>
            <a:ext cx="3990109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4: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PHÂN TÍCH – ĐÁNH GIÁ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0276F-9D38-4944-B6DE-B033B4FB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3" y="2384413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E35603B-F3EF-461D-A3C6-69781A20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827" y="1102930"/>
            <a:ext cx="5832825" cy="42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9785D-E88F-465A-8AF1-2B9E85FCC424}"/>
              </a:ext>
            </a:extLst>
          </p:cNvPr>
          <p:cNvSpPr txBox="1"/>
          <p:nvPr/>
        </p:nvSpPr>
        <p:spPr>
          <a:xfrm>
            <a:off x="3506831" y="1579894"/>
            <a:ext cx="417681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đạo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, </a:t>
            </a:r>
            <a:r>
              <a:rPr lang="en-US" sz="2000" dirty="0" err="1"/>
              <a:t>góp</a:t>
            </a:r>
            <a:r>
              <a:rPr lang="en-US" sz="2000" dirty="0"/>
              <a:t> ý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986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A8A02F-5CCE-4F9A-9509-D2AB56E11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811" y="2859088"/>
            <a:ext cx="6655105" cy="792600"/>
          </a:xfrm>
        </p:spPr>
        <p:txBody>
          <a:bodyPr/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cối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" name="Copyright Notice">
            <a:extLst>
              <a:ext uri="{FF2B5EF4-FFF2-40B4-BE49-F238E27FC236}">
                <a16:creationId xmlns:a16="http://schemas.microsoft.com/office/drawing/2014/main" id="{9B960A5D-368A-4532-BA6F-C15DA522400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900999" y="873795"/>
            <a:ext cx="5519999" cy="15427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5: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VẬN DỤNG – PHÁT TRIỂN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5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5BD640-B0E4-4EB4-807F-8C7F084E7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:\1-原创素材\1_mm1102\PPT\PPT_014\materaials\pageimg_g2.png">
            <a:extLst>
              <a:ext uri="{FF2B5EF4-FFF2-40B4-BE49-F238E27FC236}">
                <a16:creationId xmlns:a16="http://schemas.microsoft.com/office/drawing/2014/main" id="{104CA853-E497-4D69-8C92-65D34EACA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77" y="765885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733A8307-AA5F-4F1A-9CAC-6936F696AF9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73162" y="1605300"/>
            <a:ext cx="2311087" cy="459077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FFFFFF"/>
                </a:solidFill>
                <a:ea typeface="微软雅黑" panose="020B0503020204020204" pitchFamily="34" charset="-122"/>
              </a:rPr>
              <a:t>DẶN DÒ</a:t>
            </a:r>
            <a:endParaRPr lang="zh-CN" altLang="en-US" sz="20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86EF579F-1329-4628-9052-1EA2D4224F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21365" y="2203226"/>
            <a:ext cx="4601726" cy="737048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Chuẩn</a:t>
            </a:r>
            <a:r>
              <a:rPr lang="en-US" altLang="zh-CN" sz="20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bị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đồ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sau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464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1" name="Google Shape;2101;p36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E5AB7F-AE10-4FF7-8A3A-AAC318590336}"/>
              </a:ext>
            </a:extLst>
          </p:cNvPr>
          <p:cNvSpPr txBox="1"/>
          <p:nvPr/>
        </p:nvSpPr>
        <p:spPr>
          <a:xfrm>
            <a:off x="1429117" y="442978"/>
            <a:ext cx="6096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</a:rPr>
              <a:t>PHÒNG GIÁO DỤC VÀ ĐÀO TẠO QUẬN LONG BIÊN</a:t>
            </a:r>
            <a:endParaRPr lang="en-US" altLang="zh-CN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B9359037-5450-4395-8A28-BA466A7C397E}"/>
              </a:ext>
            </a:extLst>
          </p:cNvPr>
          <p:cNvSpPr txBox="1"/>
          <p:nvPr/>
        </p:nvSpPr>
        <p:spPr>
          <a:xfrm>
            <a:off x="122435" y="1215057"/>
            <a:ext cx="8899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M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Ĩ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H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U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Ậ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11D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L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Ớ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P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3</a:t>
            </a:r>
            <a:endParaRPr lang="en-US" altLang="zh-CN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B2603"/>
              </a:solidFill>
              <a:latin typeface="Times New Roman" panose="02020603050405020304" pitchFamily="18" charset="0"/>
              <a:ea typeface="方正大标宋简体" panose="02010601030101010101" charset="-122"/>
              <a:cs typeface="Montserrat Semi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3D234-2985-4A8E-9DF5-7A9C43A894AB}"/>
              </a:ext>
            </a:extLst>
          </p:cNvPr>
          <p:cNvSpPr txBox="1"/>
          <p:nvPr/>
        </p:nvSpPr>
        <p:spPr>
          <a:xfrm>
            <a:off x="1534076" y="2404949"/>
            <a:ext cx="64169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80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1EA09D9-1D08-4708-A5E3-916CD779A823}"/>
              </a:ext>
            </a:extLst>
          </p:cNvPr>
          <p:cNvGrpSpPr/>
          <p:nvPr/>
        </p:nvGrpSpPr>
        <p:grpSpPr>
          <a:xfrm>
            <a:off x="-96982" y="-10139"/>
            <a:ext cx="8370282" cy="5153639"/>
            <a:chOff x="10274" y="131124"/>
            <a:chExt cx="11163820" cy="6873640"/>
          </a:xfrm>
        </p:grpSpPr>
        <p:pic>
          <p:nvPicPr>
            <p:cNvPr id="4098" name="Picture 8" descr="100+ hình nền đẹp làm slide - hinhanhsieudep.net">
              <a:extLst>
                <a:ext uri="{FF2B5EF4-FFF2-40B4-BE49-F238E27FC236}">
                  <a16:creationId xmlns:a16="http://schemas.microsoft.com/office/drawing/2014/main" id="{E44AADFA-C3E0-45E0-951F-D67DB316D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279" y="151618"/>
              <a:ext cx="9895815" cy="685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TextBox 8">
              <a:extLst>
                <a:ext uri="{FF2B5EF4-FFF2-40B4-BE49-F238E27FC236}">
                  <a16:creationId xmlns:a16="http://schemas.microsoft.com/office/drawing/2014/main" id="{4AEC62C5-A0DC-4AEF-B752-E3C9A4299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4" y="131124"/>
              <a:ext cx="37338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Chuẩn</a:t>
              </a:r>
              <a:r>
                <a:rPr lang="en-US" altLang="vi-VN" sz="2399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vi-VN" sz="2399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đồ</a:t>
              </a:r>
              <a:r>
                <a:rPr lang="en-US" altLang="vi-VN" sz="2399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dùng</a:t>
              </a:r>
              <a:endParaRPr lang="en-US" altLang="vi-VN" sz="2399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102" name="Picture 9">
              <a:extLst>
                <a:ext uri="{FF2B5EF4-FFF2-40B4-BE49-F238E27FC236}">
                  <a16:creationId xmlns:a16="http://schemas.microsoft.com/office/drawing/2014/main" id="{5E4197F3-2A9C-4180-AF55-701CF13DB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213" y="4211999"/>
              <a:ext cx="2778554" cy="258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 descr="Giấy Vẽ Mỹ Thuật A4 - Xấp 10 Tờ Giấy Vẽ Màu Nước, Acrylic, Marker, Màu Chì,  Phác Họa Chuyên Dụng | Sổ Tay Các Loại | ThichMuaSach.Com">
              <a:extLst>
                <a:ext uri="{FF2B5EF4-FFF2-40B4-BE49-F238E27FC236}">
                  <a16:creationId xmlns:a16="http://schemas.microsoft.com/office/drawing/2014/main" id="{60A694DE-14FA-4BD3-AC28-D32B427F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074" y="822037"/>
              <a:ext cx="2392218" cy="239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Tả cây bút chì">
              <a:extLst>
                <a:ext uri="{FF2B5EF4-FFF2-40B4-BE49-F238E27FC236}">
                  <a16:creationId xmlns:a16="http://schemas.microsoft.com/office/drawing/2014/main" id="{C03E3FCF-E8F9-462F-87DC-D581A9B81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61" y="683505"/>
              <a:ext cx="1915602" cy="191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10 Gôm tẩy tốt nhất hiện nay 2019 - CÔNG TY TNHH TM XUÂN VY">
              <a:extLst>
                <a:ext uri="{FF2B5EF4-FFF2-40B4-BE49-F238E27FC236}">
                  <a16:creationId xmlns:a16="http://schemas.microsoft.com/office/drawing/2014/main" id="{3A55D303-7EA3-4667-91C4-901A71441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275" y="1438498"/>
              <a:ext cx="1838642" cy="1378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PDF] Sách giáo khoa Mĩ thuật 3 - Chân trời sáng tạ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70" y="451383"/>
            <a:ext cx="1736120" cy="19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Vở Bài Tập Mĩ Thuật 3 Bản 1 – Chân Trời Sáng Tạo - Thư Viện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ở Bài Tập Mĩ Thuật 3 Bản 1 – Chân Trời Sáng Tạo - Thư Viện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64" y="449575"/>
            <a:ext cx="1343656" cy="1910231"/>
          </a:xfrm>
          <a:prstGeom prst="rect">
            <a:avLst/>
          </a:prstGeom>
        </p:spPr>
      </p:pic>
      <p:sp>
        <p:nvSpPr>
          <p:cNvPr id="10" name="AutoShape 10" descr="hình ảnh : chi nhánh, thực vật, hoa, khô, Lá cây, Mùa thu, Đất, Thực vật  học, Đầy màu sắc, màu vàng, Hệ thực vật, sắp xếp, Thiết kế, thành phần, kh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83" y="2449671"/>
            <a:ext cx="2262816" cy="1505801"/>
          </a:xfrm>
          <a:prstGeom prst="rect">
            <a:avLst/>
          </a:prstGeom>
        </p:spPr>
      </p:pic>
      <p:sp>
        <p:nvSpPr>
          <p:cNvPr id="12" name="AutoShape 12" descr="BĂNG KEO 2 MẶT 1F6 - Q504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73" y="3947789"/>
            <a:ext cx="1529943" cy="1203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13" y="3967632"/>
            <a:ext cx="1114340" cy="11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14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16EF4-9F8D-4746-802E-89A1209891CC}"/>
              </a:ext>
            </a:extLst>
          </p:cNvPr>
          <p:cNvSpPr txBox="1"/>
          <p:nvPr/>
        </p:nvSpPr>
        <p:spPr>
          <a:xfrm>
            <a:off x="2788698" y="648146"/>
            <a:ext cx="3279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 SemiConde" panose="020B0502040204020203" pitchFamily="34" charset="0"/>
              </a:rPr>
              <a:t>YÊU CẦU CẦN ĐẠT </a:t>
            </a:r>
          </a:p>
          <a:p>
            <a:endParaRPr lang="vi-VN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7AFEF-BE75-4A19-A693-54F7E2A0F649}"/>
              </a:ext>
            </a:extLst>
          </p:cNvPr>
          <p:cNvSpPr txBox="1"/>
          <p:nvPr/>
        </p:nvSpPr>
        <p:spPr>
          <a:xfrm>
            <a:off x="1037707" y="1182070"/>
            <a:ext cx="7348011" cy="361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Hoàn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thành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được bức tranh phong cảnh từ lá cây và các vật liệu tự nhiên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Sáng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tạo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thêm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được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vào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cũ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hoặc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tạo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them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bức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mới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khả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năng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ý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thích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</a:rPr>
              <a:t>Chỉ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ra được chất cảm bề mặt trong sản phẩm mĩ thuật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</a:rPr>
              <a:t>Chia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sẻ được cảm xúc về màu sắc trong sản phẩm, tác phẩm mĩ thuật.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1400" b="1" dirty="0">
              <a:solidFill>
                <a:srgbClr val="002060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2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>
            <a:extLst>
              <a:ext uri="{FF2B5EF4-FFF2-40B4-BE49-F238E27FC236}">
                <a16:creationId xmlns:a16="http://schemas.microsoft.com/office/drawing/2014/main" id="{C8C2CD5B-6EAD-4B4B-8AB5-B2893A7CC477}"/>
              </a:ext>
            </a:extLst>
          </p:cNvPr>
          <p:cNvSpPr/>
          <p:nvPr/>
        </p:nvSpPr>
        <p:spPr bwMode="auto">
          <a:xfrm>
            <a:off x="121927" y="114341"/>
            <a:ext cx="4184602" cy="43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0" y="738234"/>
            <a:ext cx="3268924" cy="2450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02" y="597429"/>
            <a:ext cx="3355035" cy="259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E98E30-3A88-40FE-9465-50ABECA2B90D}"/>
              </a:ext>
            </a:extLst>
          </p:cNvPr>
          <p:cNvSpPr txBox="1"/>
          <p:nvPr/>
        </p:nvSpPr>
        <p:spPr>
          <a:xfrm>
            <a:off x="2092595" y="3521065"/>
            <a:ext cx="4871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mĩ</a:t>
            </a:r>
            <a:r>
              <a:rPr lang="en-US" sz="1600" dirty="0"/>
              <a:t> </a:t>
            </a:r>
            <a:r>
              <a:rPr lang="en-US" sz="1600" dirty="0" err="1"/>
              <a:t>thuật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nội</a:t>
            </a:r>
            <a:r>
              <a:rPr lang="en-US" sz="1600" dirty="0"/>
              <a:t> dung </a:t>
            </a:r>
            <a:r>
              <a:rPr lang="en-US" sz="1600" dirty="0" err="1"/>
              <a:t>gì</a:t>
            </a:r>
            <a:r>
              <a:rPr lang="en-US" sz="1600" dirty="0"/>
              <a:t>?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chính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mĩ</a:t>
            </a:r>
            <a:r>
              <a:rPr lang="en-US" sz="1600" dirty="0"/>
              <a:t> </a:t>
            </a:r>
            <a:r>
              <a:rPr lang="en-US" sz="1600" dirty="0" err="1"/>
              <a:t>thuật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?</a:t>
            </a:r>
          </a:p>
          <a:p>
            <a:r>
              <a:rPr lang="en-US" sz="1600" dirty="0"/>
              <a:t>+ </a:t>
            </a:r>
            <a:r>
              <a:rPr lang="en-US" sz="1600" dirty="0" err="1" smtClean="0"/>
              <a:t>Ngoài</a:t>
            </a:r>
            <a:r>
              <a:rPr lang="en-US" sz="1600" dirty="0" smtClean="0"/>
              <a:t> </a:t>
            </a:r>
            <a:r>
              <a:rPr lang="en-US" sz="1600" dirty="0" err="1" smtClean="0"/>
              <a:t>lá</a:t>
            </a:r>
            <a:r>
              <a:rPr lang="en-US" sz="1600" dirty="0" smtClean="0"/>
              <a:t> </a:t>
            </a:r>
            <a:r>
              <a:rPr lang="en-US" sz="1600" dirty="0" err="1" smtClean="0"/>
              <a:t>cây</a:t>
            </a:r>
            <a:r>
              <a:rPr lang="en-US" sz="1600" dirty="0" smtClean="0"/>
              <a:t>, </a:t>
            </a:r>
            <a:r>
              <a:rPr lang="en-US" sz="1600" dirty="0" err="1" smtClean="0"/>
              <a:t>chúng</a:t>
            </a:r>
            <a:r>
              <a:rPr lang="en-US" sz="1600" dirty="0" smtClean="0"/>
              <a:t> ta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thể</a:t>
            </a:r>
            <a:r>
              <a:rPr lang="en-US" sz="1600" dirty="0" smtClean="0"/>
              <a:t> </a:t>
            </a:r>
            <a:r>
              <a:rPr lang="en-US" sz="1600" dirty="0" err="1" smtClean="0"/>
              <a:t>sử</a:t>
            </a:r>
            <a:r>
              <a:rPr lang="en-US" sz="1600" dirty="0" smtClean="0"/>
              <a:t> </a:t>
            </a:r>
            <a:r>
              <a:rPr lang="en-US" sz="1600" dirty="0" err="1" smtClean="0"/>
              <a:t>dụng</a:t>
            </a:r>
            <a:r>
              <a:rPr lang="en-US" sz="1600" dirty="0" smtClean="0"/>
              <a:t> </a:t>
            </a:r>
            <a:r>
              <a:rPr lang="en-US" sz="1600" dirty="0" err="1" smtClean="0"/>
              <a:t>thêm</a:t>
            </a:r>
            <a:r>
              <a:rPr lang="en-US" sz="1600" dirty="0" smtClean="0"/>
              <a:t> </a:t>
            </a:r>
            <a:r>
              <a:rPr lang="en-US" sz="1600" dirty="0" err="1" smtClean="0"/>
              <a:t>nguyên</a:t>
            </a:r>
            <a:r>
              <a:rPr lang="en-US" sz="1600" dirty="0" smtClean="0"/>
              <a:t> </a:t>
            </a:r>
            <a:r>
              <a:rPr lang="en-US" sz="1600" dirty="0" err="1" smtClean="0"/>
              <a:t>vật</a:t>
            </a:r>
            <a:r>
              <a:rPr lang="en-US" sz="1600" dirty="0" smtClean="0"/>
              <a:t> </a:t>
            </a:r>
            <a:r>
              <a:rPr lang="en-US" sz="1600" dirty="0" err="1" smtClean="0"/>
              <a:t>liệu</a:t>
            </a:r>
            <a:r>
              <a:rPr lang="en-US" sz="1600" dirty="0" smtClean="0"/>
              <a:t> </a:t>
            </a:r>
            <a:r>
              <a:rPr lang="en-US" sz="1600" dirty="0" err="1" smtClean="0"/>
              <a:t>gì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tạo</a:t>
            </a:r>
            <a:r>
              <a:rPr lang="en-US" sz="1600" dirty="0" smtClean="0"/>
              <a:t> </a:t>
            </a:r>
            <a:r>
              <a:rPr lang="en-US" sz="1600" dirty="0" err="1" smtClean="0"/>
              <a:t>bức</a:t>
            </a:r>
            <a:r>
              <a:rPr lang="en-US" sz="1600" dirty="0" smtClean="0"/>
              <a:t> </a:t>
            </a:r>
            <a:r>
              <a:rPr lang="en-US" sz="1600" dirty="0" err="1" smtClean="0"/>
              <a:t>tranh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+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hãy</a:t>
            </a:r>
            <a:r>
              <a:rPr lang="en-US" sz="1600" dirty="0" smtClean="0"/>
              <a:t> </a:t>
            </a:r>
            <a:r>
              <a:rPr lang="en-US" sz="1600" dirty="0" err="1" smtClean="0"/>
              <a:t>nhận</a:t>
            </a:r>
            <a:r>
              <a:rPr lang="en-US" sz="1600" dirty="0" smtClean="0"/>
              <a:t> </a:t>
            </a:r>
            <a:r>
              <a:rPr lang="en-US" sz="1600" dirty="0" err="1" smtClean="0"/>
              <a:t>xét</a:t>
            </a:r>
            <a:r>
              <a:rPr lang="en-US" sz="1600" dirty="0" smtClean="0"/>
              <a:t> </a:t>
            </a:r>
            <a:r>
              <a:rPr lang="en-US" sz="1600" dirty="0" err="1" smtClean="0"/>
              <a:t>màu</a:t>
            </a:r>
            <a:r>
              <a:rPr lang="en-US" sz="1600" dirty="0" smtClean="0"/>
              <a:t> </a:t>
            </a:r>
            <a:r>
              <a:rPr lang="en-US" sz="1600" dirty="0" err="1" smtClean="0"/>
              <a:t>sắc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sản</a:t>
            </a:r>
            <a:r>
              <a:rPr lang="en-US" sz="1600" dirty="0" smtClean="0"/>
              <a:t> </a:t>
            </a:r>
            <a:r>
              <a:rPr lang="en-US" sz="1600" dirty="0" err="1" smtClean="0"/>
              <a:t>phẩm</a:t>
            </a:r>
            <a:r>
              <a:rPr lang="en-US" sz="1600" dirty="0" smtClean="0"/>
              <a:t>?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25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1" name="Google Shape;2101;p36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E5AB7F-AE10-4FF7-8A3A-AAC318590336}"/>
              </a:ext>
            </a:extLst>
          </p:cNvPr>
          <p:cNvSpPr txBox="1"/>
          <p:nvPr/>
        </p:nvSpPr>
        <p:spPr>
          <a:xfrm>
            <a:off x="1429117" y="442978"/>
            <a:ext cx="6096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</a:rPr>
              <a:t>PHÒNG GIÁO DỤC VÀ ĐÀO TẠO QUẬN LONG BIÊN</a:t>
            </a:r>
            <a:endParaRPr lang="en-US" altLang="zh-CN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B9359037-5450-4395-8A28-BA466A7C397E}"/>
              </a:ext>
            </a:extLst>
          </p:cNvPr>
          <p:cNvSpPr txBox="1"/>
          <p:nvPr/>
        </p:nvSpPr>
        <p:spPr>
          <a:xfrm>
            <a:off x="122435" y="1215057"/>
            <a:ext cx="8899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M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Ĩ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H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U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Ậ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11D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L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Ớ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P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3</a:t>
            </a:r>
            <a:endParaRPr lang="en-US" altLang="zh-CN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B2603"/>
              </a:solidFill>
              <a:latin typeface="Times New Roman" panose="02020603050405020304" pitchFamily="18" charset="0"/>
              <a:ea typeface="方正大标宋简体" panose="02010601030101010101" charset="-122"/>
              <a:cs typeface="Montserrat Semi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3D234-2985-4A8E-9DF5-7A9C43A894AB}"/>
              </a:ext>
            </a:extLst>
          </p:cNvPr>
          <p:cNvSpPr txBox="1"/>
          <p:nvPr/>
        </p:nvSpPr>
        <p:spPr>
          <a:xfrm>
            <a:off x="1534076" y="2404949"/>
            <a:ext cx="60758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60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82437" y="1343892"/>
            <a:ext cx="5867400" cy="29371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3691" y="1490596"/>
            <a:ext cx="165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GHI NHỚ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7" y="2098964"/>
            <a:ext cx="4634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lá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khô</a:t>
            </a:r>
            <a:r>
              <a:rPr lang="en-US" sz="2000" dirty="0" smtClean="0"/>
              <a:t>, </a:t>
            </a:r>
            <a:r>
              <a:rPr lang="en-US" sz="2000" dirty="0" err="1" smtClean="0"/>
              <a:t>vải</a:t>
            </a:r>
            <a:r>
              <a:rPr lang="en-US" sz="2000" dirty="0" smtClean="0"/>
              <a:t>,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,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tô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nền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bức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9340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1435834" y="2046591"/>
            <a:ext cx="6665296" cy="105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 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KIẾN TẠO KIẾN THỨC – KĨ NĂNG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96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>
            <a:extLst>
              <a:ext uri="{FF2B5EF4-FFF2-40B4-BE49-F238E27FC236}">
                <a16:creationId xmlns:a16="http://schemas.microsoft.com/office/drawing/2014/main" id="{601DA2EF-5C95-4495-9B0D-7B7C6BA24F56}"/>
              </a:ext>
            </a:extLst>
          </p:cNvPr>
          <p:cNvSpPr/>
          <p:nvPr/>
        </p:nvSpPr>
        <p:spPr bwMode="auto">
          <a:xfrm>
            <a:off x="882292" y="166435"/>
            <a:ext cx="7271107" cy="557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GỢI Ý CÁCH HOÀN THÀNH BÀI</a:t>
            </a:r>
            <a:endParaRPr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r="47208" b="24784"/>
          <a:stretch/>
        </p:blipFill>
        <p:spPr>
          <a:xfrm>
            <a:off x="1043969" y="1047887"/>
            <a:ext cx="2645111" cy="232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7" t="7311" r="5856" b="23760"/>
          <a:stretch/>
        </p:blipFill>
        <p:spPr>
          <a:xfrm>
            <a:off x="5056387" y="987002"/>
            <a:ext cx="2577468" cy="2386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 flipV="1">
            <a:off x="3689080" y="2180292"/>
            <a:ext cx="1367307" cy="30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2327" y="3676067"/>
            <a:ext cx="6601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B1: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.</a:t>
            </a:r>
          </a:p>
          <a:p>
            <a:r>
              <a:rPr lang="en-US" dirty="0" smtClean="0"/>
              <a:t>B2: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ý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,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B3: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ý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88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1239352" y="248019"/>
            <a:ext cx="6665296" cy="105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3: 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4E604925-7988-4F69-B4FE-5481096E607A}"/>
              </a:ext>
            </a:extLst>
          </p:cNvPr>
          <p:cNvSpPr/>
          <p:nvPr/>
        </p:nvSpPr>
        <p:spPr>
          <a:xfrm>
            <a:off x="1671638" y="1421607"/>
            <a:ext cx="5800724" cy="2521743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hoàn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trước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xong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them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sản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phẩm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khác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thích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vi-V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961" y="3943350"/>
            <a:ext cx="5064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rụng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17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04" y="130964"/>
            <a:ext cx="3101315" cy="2324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03" y="2588242"/>
            <a:ext cx="3141316" cy="2426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9" b="14444"/>
          <a:stretch/>
        </p:blipFill>
        <p:spPr>
          <a:xfrm>
            <a:off x="708905" y="130964"/>
            <a:ext cx="3396871" cy="2426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7" t="7311" r="5856" b="23760"/>
          <a:stretch/>
        </p:blipFill>
        <p:spPr>
          <a:xfrm>
            <a:off x="1287276" y="2695780"/>
            <a:ext cx="2504139" cy="2318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213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98241" y="187563"/>
            <a:ext cx="3990109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4: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PHÂN TÍCH – ĐÁNH GIÁ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0276F-9D38-4944-B6DE-B033B4FB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3" y="2384413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E35603B-F3EF-461D-A3C6-69781A20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827" y="1102930"/>
            <a:ext cx="5832825" cy="42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9785D-E88F-465A-8AF1-2B9E85FCC424}"/>
              </a:ext>
            </a:extLst>
          </p:cNvPr>
          <p:cNvSpPr txBox="1"/>
          <p:nvPr/>
        </p:nvSpPr>
        <p:spPr>
          <a:xfrm>
            <a:off x="3506831" y="1579894"/>
            <a:ext cx="417681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đạo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, </a:t>
            </a:r>
            <a:r>
              <a:rPr lang="en-US" sz="2000" dirty="0" err="1"/>
              <a:t>góp</a:t>
            </a:r>
            <a:r>
              <a:rPr lang="en-US" sz="2000" dirty="0"/>
              <a:t> ý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069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>
            <a:extLst>
              <a:ext uri="{FF2B5EF4-FFF2-40B4-BE49-F238E27FC236}">
                <a16:creationId xmlns:a16="http://schemas.microsoft.com/office/drawing/2014/main" id="{9B960A5D-368A-4532-BA6F-C15DA5224008}"/>
              </a:ext>
            </a:extLst>
          </p:cNvPr>
          <p:cNvSpPr txBox="1">
            <a:spLocks/>
          </p:cNvSpPr>
          <p:nvPr/>
        </p:nvSpPr>
        <p:spPr bwMode="auto">
          <a:xfrm>
            <a:off x="113763" y="104868"/>
            <a:ext cx="5519999" cy="4296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5: VẬN DỤNG – PHÁT TRIỂN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982" y="1517073"/>
            <a:ext cx="3290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r>
              <a:rPr lang="en-US" dirty="0" smtClean="0"/>
              <a:t>: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“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”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: </a:t>
            </a:r>
            <a:r>
              <a:rPr lang="en-US" dirty="0" err="1"/>
              <a:t>Lê</a:t>
            </a:r>
            <a:r>
              <a:rPr lang="en-US" dirty="0"/>
              <a:t> – Vi – Tan.</a:t>
            </a:r>
          </a:p>
          <a:p>
            <a:r>
              <a:rPr lang="en-US" dirty="0"/>
              <a:t>+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+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/>
              <a:t>+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  <a:p>
            <a:r>
              <a:rPr lang="en-US" dirty="0"/>
              <a:t>+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ở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17" y="1118754"/>
            <a:ext cx="4719031" cy="304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691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5BD640-B0E4-4EB4-807F-8C7F084E7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:\1-原创素材\1_mm1102\PPT\PPT_014\materaials\pageimg_g2.png">
            <a:extLst>
              <a:ext uri="{FF2B5EF4-FFF2-40B4-BE49-F238E27FC236}">
                <a16:creationId xmlns:a16="http://schemas.microsoft.com/office/drawing/2014/main" id="{104CA853-E497-4D69-8C92-65D34EACA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77" y="765885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733A8307-AA5F-4F1A-9CAC-6936F696AF9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73162" y="1605300"/>
            <a:ext cx="2311087" cy="459077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FFFFFF"/>
                </a:solidFill>
                <a:ea typeface="微软雅黑" panose="020B0503020204020204" pitchFamily="34" charset="-122"/>
              </a:rPr>
              <a:t>DẶN DÒ</a:t>
            </a:r>
            <a:endParaRPr lang="zh-CN" altLang="en-US" sz="20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86EF579F-1329-4628-9052-1EA2D4224F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21365" y="2203226"/>
            <a:ext cx="4601726" cy="737048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Hoàn</a:t>
            </a:r>
            <a:r>
              <a:rPr lang="en-US" altLang="zh-CN" sz="20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thành</a:t>
            </a:r>
            <a:r>
              <a:rPr lang="en-US" altLang="zh-CN" sz="20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0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đầy</a:t>
            </a:r>
            <a:r>
              <a:rPr lang="en-US" altLang="zh-CN" sz="20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đủ</a:t>
            </a:r>
            <a:r>
              <a:rPr lang="en-US" altLang="zh-CN" sz="20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chuẩn</a:t>
            </a:r>
            <a:r>
              <a:rPr lang="en-US" altLang="zh-CN" sz="20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bị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đồ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sau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6109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1EA09D9-1D08-4708-A5E3-916CD779A823}"/>
              </a:ext>
            </a:extLst>
          </p:cNvPr>
          <p:cNvGrpSpPr/>
          <p:nvPr/>
        </p:nvGrpSpPr>
        <p:grpSpPr>
          <a:xfrm>
            <a:off x="-96982" y="-10139"/>
            <a:ext cx="8370282" cy="5153639"/>
            <a:chOff x="10274" y="131124"/>
            <a:chExt cx="11163820" cy="6873640"/>
          </a:xfrm>
        </p:grpSpPr>
        <p:pic>
          <p:nvPicPr>
            <p:cNvPr id="4098" name="Picture 8" descr="100+ hình nền đẹp làm slide - hinhanhsieudep.net">
              <a:extLst>
                <a:ext uri="{FF2B5EF4-FFF2-40B4-BE49-F238E27FC236}">
                  <a16:creationId xmlns:a16="http://schemas.microsoft.com/office/drawing/2014/main" id="{E44AADFA-C3E0-45E0-951F-D67DB316D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279" y="151618"/>
              <a:ext cx="9895815" cy="685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TextBox 8">
              <a:extLst>
                <a:ext uri="{FF2B5EF4-FFF2-40B4-BE49-F238E27FC236}">
                  <a16:creationId xmlns:a16="http://schemas.microsoft.com/office/drawing/2014/main" id="{4AEC62C5-A0DC-4AEF-B752-E3C9A4299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4" y="131124"/>
              <a:ext cx="37338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Chuẩn</a:t>
              </a:r>
              <a:r>
                <a:rPr lang="en-US" altLang="vi-VN" sz="2399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vi-VN" sz="2399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đồ</a:t>
              </a:r>
              <a:r>
                <a:rPr lang="en-US" altLang="vi-VN" sz="2399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dùng</a:t>
              </a:r>
              <a:endParaRPr lang="en-US" altLang="vi-VN" sz="2399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102" name="Picture 9">
              <a:extLst>
                <a:ext uri="{FF2B5EF4-FFF2-40B4-BE49-F238E27FC236}">
                  <a16:creationId xmlns:a16="http://schemas.microsoft.com/office/drawing/2014/main" id="{5E4197F3-2A9C-4180-AF55-701CF13DB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213" y="4211999"/>
              <a:ext cx="2778554" cy="258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 descr="Giấy Vẽ Mỹ Thuật A4 - Xấp 10 Tờ Giấy Vẽ Màu Nước, Acrylic, Marker, Màu Chì,  Phác Họa Chuyên Dụng | Sổ Tay Các Loại | ThichMuaSach.Com">
              <a:extLst>
                <a:ext uri="{FF2B5EF4-FFF2-40B4-BE49-F238E27FC236}">
                  <a16:creationId xmlns:a16="http://schemas.microsoft.com/office/drawing/2014/main" id="{60A694DE-14FA-4BD3-AC28-D32B427F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074" y="822037"/>
              <a:ext cx="2392218" cy="239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Tả cây bút chì">
              <a:extLst>
                <a:ext uri="{FF2B5EF4-FFF2-40B4-BE49-F238E27FC236}">
                  <a16:creationId xmlns:a16="http://schemas.microsoft.com/office/drawing/2014/main" id="{C03E3FCF-E8F9-462F-87DC-D581A9B81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61" y="683505"/>
              <a:ext cx="1915602" cy="191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10 Gôm tẩy tốt nhất hiện nay 2019 - CÔNG TY TNHH TM XUÂN VY">
              <a:extLst>
                <a:ext uri="{FF2B5EF4-FFF2-40B4-BE49-F238E27FC236}">
                  <a16:creationId xmlns:a16="http://schemas.microsoft.com/office/drawing/2014/main" id="{3A55D303-7EA3-4667-91C4-901A71441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275" y="1438498"/>
              <a:ext cx="1838642" cy="1378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PDF] Sách giáo khoa Mĩ thuật 3 - Chân trời sáng tạ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70" y="451383"/>
            <a:ext cx="1736120" cy="19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Vở Bài Tập Mĩ Thuật 3 Bản 1 – Chân Trời Sáng Tạo - Thư Viện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ở Bài Tập Mĩ Thuật 3 Bản 1 – Chân Trời Sáng Tạo - Thư Viện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64" y="449575"/>
            <a:ext cx="1343656" cy="1910231"/>
          </a:xfrm>
          <a:prstGeom prst="rect">
            <a:avLst/>
          </a:prstGeom>
        </p:spPr>
      </p:pic>
      <p:sp>
        <p:nvSpPr>
          <p:cNvPr id="10" name="AutoShape 10" descr="hình ảnh : chi nhánh, thực vật, hoa, khô, Lá cây, Mùa thu, Đất, Thực vật  học, Đầy màu sắc, màu vàng, Hệ thực vật, sắp xếp, Thiết kế, thành phần, kh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83" y="2449671"/>
            <a:ext cx="2262816" cy="1505801"/>
          </a:xfrm>
          <a:prstGeom prst="rect">
            <a:avLst/>
          </a:prstGeom>
        </p:spPr>
      </p:pic>
      <p:sp>
        <p:nvSpPr>
          <p:cNvPr id="12" name="AutoShape 12" descr="BĂNG KEO 2 MẶT 1F6 - Q504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73" y="3947789"/>
            <a:ext cx="1529943" cy="1203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13" y="3967632"/>
            <a:ext cx="1114340" cy="11143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16EF4-9F8D-4746-802E-89A1209891CC}"/>
              </a:ext>
            </a:extLst>
          </p:cNvPr>
          <p:cNvSpPr txBox="1"/>
          <p:nvPr/>
        </p:nvSpPr>
        <p:spPr>
          <a:xfrm>
            <a:off x="2788698" y="648146"/>
            <a:ext cx="3279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 SemiConde" panose="020B0502040204020203" pitchFamily="34" charset="0"/>
              </a:rPr>
              <a:t>YÊU CẦU CẦN ĐẠT </a:t>
            </a:r>
          </a:p>
          <a:p>
            <a:endParaRPr lang="vi-VN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7AFEF-BE75-4A19-A693-54F7E2A0F649}"/>
              </a:ext>
            </a:extLst>
          </p:cNvPr>
          <p:cNvSpPr txBox="1"/>
          <p:nvPr/>
        </p:nvSpPr>
        <p:spPr>
          <a:xfrm>
            <a:off x="1132608" y="1712684"/>
            <a:ext cx="777564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- </a:t>
            </a:r>
            <a:r>
              <a:rPr lang="vi-VN" sz="1800" dirty="0" smtClean="0"/>
              <a:t>Nêu </a:t>
            </a:r>
            <a:r>
              <a:rPr lang="vi-VN" sz="1800" dirty="0"/>
              <a:t>được cách sử dụng màu của vật liệu tự nhiên tạo sản phẩm mĩ thuật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- </a:t>
            </a:r>
            <a:r>
              <a:rPr lang="vi-VN" sz="1800" dirty="0" smtClean="0"/>
              <a:t>Tạo </a:t>
            </a:r>
            <a:r>
              <a:rPr lang="vi-VN" sz="1800" dirty="0"/>
              <a:t>được bức tranh phong cảnh từ lá cây và các vật liệu tự nhiên.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GB" sz="1800" dirty="0"/>
              <a:t>- </a:t>
            </a:r>
            <a:r>
              <a:rPr lang="vi-VN" sz="1800" dirty="0" smtClean="0"/>
              <a:t>Chỉ </a:t>
            </a:r>
            <a:r>
              <a:rPr lang="vi-VN" sz="1800" dirty="0"/>
              <a:t>ra được chất cảm bề mặt trong sản phẩm mĩ thuật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- </a:t>
            </a:r>
            <a:r>
              <a:rPr lang="vi-VN" sz="1800" dirty="0" smtClean="0"/>
              <a:t>Chia </a:t>
            </a:r>
            <a:r>
              <a:rPr lang="vi-VN" sz="1800" dirty="0"/>
              <a:t>sẻ được cảm xúc về màu sắc trong sản phẩm, tác phẩm mĩ thuật.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GB" sz="1400" b="1" dirty="0">
              <a:solidFill>
                <a:srgbClr val="002060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97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>
            <a:extLst>
              <a:ext uri="{FF2B5EF4-FFF2-40B4-BE49-F238E27FC236}">
                <a16:creationId xmlns:a16="http://schemas.microsoft.com/office/drawing/2014/main" id="{C8C2CD5B-6EAD-4B4B-8AB5-B2893A7CC477}"/>
              </a:ext>
            </a:extLst>
          </p:cNvPr>
          <p:cNvSpPr/>
          <p:nvPr/>
        </p:nvSpPr>
        <p:spPr bwMode="auto">
          <a:xfrm>
            <a:off x="121927" y="114341"/>
            <a:ext cx="4184602" cy="43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98E30-3A88-40FE-9465-50ABECA2B90D}"/>
              </a:ext>
            </a:extLst>
          </p:cNvPr>
          <p:cNvSpPr txBox="1"/>
          <p:nvPr/>
        </p:nvSpPr>
        <p:spPr>
          <a:xfrm>
            <a:off x="642895" y="736302"/>
            <a:ext cx="487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mĩ</a:t>
            </a:r>
            <a:r>
              <a:rPr lang="en-US" sz="1600" dirty="0"/>
              <a:t> </a:t>
            </a:r>
            <a:r>
              <a:rPr lang="en-US" sz="1600" dirty="0" err="1"/>
              <a:t>thuật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nội</a:t>
            </a:r>
            <a:r>
              <a:rPr lang="en-US" sz="1600" dirty="0"/>
              <a:t> dung </a:t>
            </a:r>
            <a:r>
              <a:rPr lang="en-US" sz="1600" dirty="0" err="1"/>
              <a:t>gì</a:t>
            </a:r>
            <a:r>
              <a:rPr lang="en-US" sz="1600" dirty="0"/>
              <a:t>?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chính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mĩ</a:t>
            </a:r>
            <a:r>
              <a:rPr lang="en-US" sz="1600" dirty="0"/>
              <a:t> </a:t>
            </a:r>
            <a:r>
              <a:rPr lang="en-US" sz="1600" dirty="0" err="1"/>
              <a:t>thuật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?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Chất</a:t>
            </a:r>
            <a:r>
              <a:rPr lang="en-US" sz="1600" dirty="0"/>
              <a:t> </a:t>
            </a:r>
            <a:r>
              <a:rPr lang="en-US" sz="1600" dirty="0" err="1"/>
              <a:t>liệu</a:t>
            </a:r>
            <a:r>
              <a:rPr lang="en-US" sz="1600" dirty="0"/>
              <a:t> </a:t>
            </a:r>
            <a:r>
              <a:rPr lang="en-US" sz="1600" dirty="0" err="1"/>
              <a:t>tạo</a:t>
            </a:r>
            <a:r>
              <a:rPr lang="en-US" sz="1600" dirty="0"/>
              <a:t> </a:t>
            </a:r>
            <a:r>
              <a:rPr lang="en-US" sz="1600" dirty="0" err="1"/>
              <a:t>nên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+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hãy</a:t>
            </a:r>
            <a:r>
              <a:rPr lang="en-US" sz="1600" dirty="0" smtClean="0"/>
              <a:t> </a:t>
            </a:r>
            <a:r>
              <a:rPr lang="en-US" sz="1600" dirty="0" err="1" smtClean="0"/>
              <a:t>nhận</a:t>
            </a:r>
            <a:r>
              <a:rPr lang="en-US" sz="1600" dirty="0" smtClean="0"/>
              <a:t> </a:t>
            </a:r>
            <a:r>
              <a:rPr lang="en-US" sz="1600" dirty="0" err="1" smtClean="0"/>
              <a:t>xét</a:t>
            </a:r>
            <a:r>
              <a:rPr lang="en-US" sz="1600" dirty="0" smtClean="0"/>
              <a:t> </a:t>
            </a:r>
            <a:r>
              <a:rPr lang="en-US" sz="1600" dirty="0" err="1" smtClean="0"/>
              <a:t>màu</a:t>
            </a:r>
            <a:r>
              <a:rPr lang="en-US" sz="1600" dirty="0" smtClean="0"/>
              <a:t> </a:t>
            </a:r>
            <a:r>
              <a:rPr lang="en-US" sz="1600" dirty="0" err="1" smtClean="0"/>
              <a:t>sắc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sản</a:t>
            </a:r>
            <a:r>
              <a:rPr lang="en-US" sz="1600" dirty="0" smtClean="0"/>
              <a:t> </a:t>
            </a:r>
            <a:r>
              <a:rPr lang="en-US" sz="1600" dirty="0" err="1" smtClean="0"/>
              <a:t>phẩm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09" y="2260418"/>
            <a:ext cx="2741558" cy="191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5" y="2260418"/>
            <a:ext cx="2717270" cy="191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7" y="2260418"/>
            <a:ext cx="2711265" cy="191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1549688" y="4274128"/>
            <a:ext cx="362240" cy="297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1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37990" y="4274128"/>
            <a:ext cx="362240" cy="297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4488368" y="4280834"/>
            <a:ext cx="362240" cy="297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97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82437" y="1343892"/>
            <a:ext cx="5867400" cy="29371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3691" y="1490596"/>
            <a:ext cx="165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GHI NHỚ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7" y="2098964"/>
            <a:ext cx="4634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</a:t>
            </a:r>
            <a:r>
              <a:rPr lang="en-US" sz="2000" dirty="0" err="1" smtClean="0"/>
              <a:t>Lá</a:t>
            </a:r>
            <a:r>
              <a:rPr lang="en-US" sz="2000" dirty="0" smtClean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khô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,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trưng</a:t>
            </a:r>
            <a:r>
              <a:rPr lang="en-US" sz="2000" dirty="0"/>
              <a:t> </a:t>
            </a:r>
            <a:r>
              <a:rPr lang="en-US" sz="2000" dirty="0" err="1"/>
              <a:t>riêng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: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nâu</a:t>
            </a:r>
            <a:r>
              <a:rPr lang="en-US" sz="2000" dirty="0"/>
              <a:t>, cam, </a:t>
            </a:r>
            <a:r>
              <a:rPr lang="en-US" sz="2000" dirty="0" err="1"/>
              <a:t>đỏ</a:t>
            </a:r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52695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1435834" y="2046591"/>
            <a:ext cx="6665296" cy="105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 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KIẾN TẠO KIẾN THỨC – KĨ NĂNG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57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 Notice">
            <a:extLst>
              <a:ext uri="{FF2B5EF4-FFF2-40B4-BE49-F238E27FC236}">
                <a16:creationId xmlns:a16="http://schemas.microsoft.com/office/drawing/2014/main" id="{601DA2EF-5C95-4495-9B0D-7B7C6BA24F56}"/>
              </a:ext>
            </a:extLst>
          </p:cNvPr>
          <p:cNvSpPr/>
          <p:nvPr/>
        </p:nvSpPr>
        <p:spPr bwMode="auto">
          <a:xfrm>
            <a:off x="3916439" y="885014"/>
            <a:ext cx="3146850" cy="557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THẢO LUẬN</a:t>
            </a:r>
            <a:endParaRPr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2CBE0B83-EB05-4721-8960-432ED0D776A2}"/>
              </a:ext>
            </a:extLst>
          </p:cNvPr>
          <p:cNvSpPr/>
          <p:nvPr/>
        </p:nvSpPr>
        <p:spPr>
          <a:xfrm>
            <a:off x="2213264" y="2171588"/>
            <a:ext cx="6553200" cy="2144103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HS </a:t>
            </a:r>
            <a:r>
              <a:rPr lang="en-US" sz="1800" dirty="0" err="1">
                <a:solidFill>
                  <a:srgbClr val="002060"/>
                </a:solidFill>
              </a:rPr>
              <a:t>quan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hình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trong</a:t>
            </a:r>
            <a:r>
              <a:rPr lang="en-US" sz="1800" dirty="0">
                <a:solidFill>
                  <a:srgbClr val="002060"/>
                </a:solidFill>
              </a:rPr>
              <a:t> SGK (</a:t>
            </a:r>
            <a:r>
              <a:rPr lang="en-US" sz="1800" dirty="0" err="1">
                <a:solidFill>
                  <a:srgbClr val="002060"/>
                </a:solidFill>
              </a:rPr>
              <a:t>Trang</a:t>
            </a:r>
            <a:r>
              <a:rPr lang="en-US" sz="1800" dirty="0">
                <a:solidFill>
                  <a:srgbClr val="002060"/>
                </a:solidFill>
              </a:rPr>
              <a:t> 23) </a:t>
            </a:r>
            <a:r>
              <a:rPr lang="en-US" sz="1800" dirty="0" err="1" smtClean="0">
                <a:solidFill>
                  <a:srgbClr val="002060"/>
                </a:solidFill>
              </a:rPr>
              <a:t>thảo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luận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nhóm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để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tìm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hiểu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cách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để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nhận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biết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cách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tạo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sản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phẩm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mĩ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thuật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từ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lá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cây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4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>
            <a:extLst>
              <a:ext uri="{FF2B5EF4-FFF2-40B4-BE49-F238E27FC236}">
                <a16:creationId xmlns:a16="http://schemas.microsoft.com/office/drawing/2014/main" id="{3D6A9F00-C00D-4B85-8D01-1C5B7D2CB345}"/>
              </a:ext>
            </a:extLst>
          </p:cNvPr>
          <p:cNvSpPr/>
          <p:nvPr/>
        </p:nvSpPr>
        <p:spPr bwMode="auto">
          <a:xfrm>
            <a:off x="117987" y="70054"/>
            <a:ext cx="7107158" cy="3732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GỢI Ý CÁC BƯỚC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TẠO SẢN PHẨM MĨ THUẬT TỪ LÁ CÂY</a:t>
            </a:r>
            <a:endParaRPr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7FAF7D-ED9D-41B1-9259-07E33410B964}"/>
              </a:ext>
            </a:extLst>
          </p:cNvPr>
          <p:cNvSpPr/>
          <p:nvPr/>
        </p:nvSpPr>
        <p:spPr>
          <a:xfrm>
            <a:off x="642285" y="3170412"/>
            <a:ext cx="2372033" cy="9883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,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ý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vi-V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1675E6-702B-4D01-8A91-AA6D1AD17764}"/>
              </a:ext>
            </a:extLst>
          </p:cNvPr>
          <p:cNvSpPr/>
          <p:nvPr/>
        </p:nvSpPr>
        <p:spPr>
          <a:xfrm>
            <a:off x="6490333" y="3173541"/>
            <a:ext cx="2300376" cy="938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them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vi-V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D9A083-21D5-4ED6-ABC2-5436F35CB9AC}"/>
              </a:ext>
            </a:extLst>
          </p:cNvPr>
          <p:cNvSpPr/>
          <p:nvPr/>
        </p:nvSpPr>
        <p:spPr>
          <a:xfrm>
            <a:off x="3761250" y="3178349"/>
            <a:ext cx="2506449" cy="980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3"/>
          <a:stretch/>
        </p:blipFill>
        <p:spPr>
          <a:xfrm>
            <a:off x="117987" y="1226128"/>
            <a:ext cx="3420631" cy="1655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r="47208" b="24784"/>
          <a:stretch/>
        </p:blipFill>
        <p:spPr>
          <a:xfrm>
            <a:off x="3828733" y="796637"/>
            <a:ext cx="2371484" cy="2085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7" t="7311" r="5856" b="23760"/>
          <a:stretch/>
        </p:blipFill>
        <p:spPr>
          <a:xfrm>
            <a:off x="6490333" y="796637"/>
            <a:ext cx="2251885" cy="2085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732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5.3|9.3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1023</Words>
  <Application>Microsoft Office PowerPoint</Application>
  <PresentationFormat>On-screen Show (16:9)</PresentationFormat>
  <Paragraphs>92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Bahnschrift SemiLight SemiConde</vt:lpstr>
      <vt:lpstr>#9Slide03 Ample</vt:lpstr>
      <vt:lpstr>方正大标宋简体</vt:lpstr>
      <vt:lpstr>Arial</vt:lpstr>
      <vt:lpstr>Times New Roman</vt:lpstr>
      <vt:lpstr>Lora</vt:lpstr>
      <vt:lpstr>Montserrat Semi</vt:lpstr>
      <vt:lpstr>Concert One</vt:lpstr>
      <vt:lpstr>微软雅黑</vt:lpstr>
      <vt:lpstr>Summer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5:  VẬN DỤNG – PHÁT TRIỂN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CAMPAIGN</dc:title>
  <dc:creator>Administrator</dc:creator>
  <cp:lastModifiedBy>Techsi.vn</cp:lastModifiedBy>
  <cp:revision>40</cp:revision>
  <dcterms:modified xsi:type="dcterms:W3CDTF">2023-11-06T02:41:35Z</dcterms:modified>
</cp:coreProperties>
</file>