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11" r:id="rId2"/>
    <p:sldId id="317" r:id="rId3"/>
    <p:sldId id="417" r:id="rId4"/>
    <p:sldId id="423" r:id="rId5"/>
    <p:sldId id="420" r:id="rId6"/>
    <p:sldId id="421" r:id="rId7"/>
    <p:sldId id="406" r:id="rId8"/>
    <p:sldId id="398" r:id="rId9"/>
    <p:sldId id="413" r:id="rId10"/>
  </p:sldIdLst>
  <p:sldSz cx="12192000" cy="6858000"/>
  <p:notesSz cx="6858000" cy="9144000"/>
  <p:custDataLst>
    <p:tags r:id="rId12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411"/>
            <p14:sldId id="317"/>
            <p14:sldId id="417"/>
            <p14:sldId id="423"/>
            <p14:sldId id="420"/>
            <p14:sldId id="421"/>
            <p14:sldId id="406"/>
            <p14:sldId id="398"/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4291" autoAdjust="0"/>
  </p:normalViewPr>
  <p:slideViewPr>
    <p:cSldViewPr snapToGrid="0" snapToObjects="1">
      <p:cViewPr varScale="1">
        <p:scale>
          <a:sx n="69" d="100"/>
          <a:sy n="69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11/7/2024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2975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11/7/2024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7.jpeg"/><Relationship Id="rId10" Type="http://schemas.openxmlformats.org/officeDocument/2006/relationships/image" Target="../media/image6.jpeg"/><Relationship Id="rId9" Type="http://schemas.openxmlformats.org/officeDocument/2006/relationships/image" Target="../media/image5.jpeg"/><Relationship Id="rId1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614AA80E-9F95-4D6D-B0ED-64E8DF1F2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065" y="1784953"/>
            <a:ext cx="6665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81CC1-2BDB-42B3-90ED-CA4D6D8E4F2C}"/>
              </a:ext>
            </a:extLst>
          </p:cNvPr>
          <p:cNvSpPr/>
          <p:nvPr/>
        </p:nvSpPr>
        <p:spPr>
          <a:xfrm>
            <a:off x="3893687" y="2271214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4C29DE2-6A40-49B6-AE4F-0AF325812560}"/>
              </a:ext>
            </a:extLst>
          </p:cNvPr>
          <p:cNvSpPr/>
          <p:nvPr/>
        </p:nvSpPr>
        <p:spPr>
          <a:xfrm>
            <a:off x="2456827" y="3057575"/>
            <a:ext cx="6968318" cy="16630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6: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bốn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mùa</a:t>
            </a:r>
            <a:endParaRPr lang="vi-VN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1: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đất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endParaRPr lang="vi-VN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804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E3A8B-95A1-4C26-BE00-6E541D9F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2D335-9FC4-4D8E-BB68-5AD08F0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5" y="792354"/>
            <a:ext cx="1011140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điêu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01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80521" y="-2667000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440279" y="0"/>
            <a:ext cx="5048540" cy="6905272"/>
          </a:xfrm>
          <a:prstGeom prst="rect">
            <a:avLst/>
          </a:prstGeom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5" y="2184829"/>
            <a:ext cx="2535613" cy="2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91" y="3855727"/>
            <a:ext cx="2607022" cy="26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40" y="3871851"/>
            <a:ext cx="2574773" cy="25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94" y="338094"/>
            <a:ext cx="3179276" cy="32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82" y="1054071"/>
            <a:ext cx="2730653" cy="21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6AEBA87D-FF2B-47D2-AFAA-3A70ABA643F1}"/>
              </a:ext>
            </a:extLst>
          </p:cNvPr>
          <p:cNvSpPr/>
          <p:nvPr/>
        </p:nvSpPr>
        <p:spPr>
          <a:xfrm>
            <a:off x="589968" y="112341"/>
            <a:ext cx="4293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KHÁM PHÁ</a:t>
            </a:r>
            <a:endParaRPr lang="en-LT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38" y="3855727"/>
            <a:ext cx="3340441" cy="2640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5198"/>
          <a:stretch/>
        </p:blipFill>
        <p:spPr>
          <a:xfrm>
            <a:off x="5764744" y="338093"/>
            <a:ext cx="2774027" cy="32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6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5198"/>
          <a:stretch/>
        </p:blipFill>
        <p:spPr>
          <a:xfrm>
            <a:off x="3528439" y="755536"/>
            <a:ext cx="4770734" cy="5669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5672" y="4047730"/>
            <a:ext cx="135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Quả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5321" y="1451113"/>
            <a:ext cx="2375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Cuống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772" y="1606273"/>
            <a:ext cx="103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Lá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28439" y="1960216"/>
            <a:ext cx="12125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22504" y="1888435"/>
            <a:ext cx="117281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80839" y="4488069"/>
            <a:ext cx="12125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84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36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F7AC29-CC63-482D-8656-24F459157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727" t="20052" r="48856" b="47989"/>
          <a:stretch/>
        </p:blipFill>
        <p:spPr>
          <a:xfrm>
            <a:off x="1998496" y="1406769"/>
            <a:ext cx="2897275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1274768-3DE0-4345-8D2A-F072B86C3B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480" t="33267" r="2757" b="37391"/>
          <a:stretch/>
        </p:blipFill>
        <p:spPr>
          <a:xfrm>
            <a:off x="5196051" y="1406769"/>
            <a:ext cx="3251199" cy="277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14C2CE-0A32-4569-91AE-50F23388B8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62" t="67904" r="45853" b="6349"/>
          <a:stretch/>
        </p:blipFill>
        <p:spPr>
          <a:xfrm>
            <a:off x="8747530" y="1406769"/>
            <a:ext cx="3251198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A41C8CD-C997-44B3-B321-B554208E2858}"/>
              </a:ext>
            </a:extLst>
          </p:cNvPr>
          <p:cNvSpPr txBox="1"/>
          <p:nvPr/>
        </p:nvSpPr>
        <p:spPr>
          <a:xfrm>
            <a:off x="2236763" y="4515729"/>
            <a:ext cx="265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Lăn </a:t>
            </a:r>
            <a:r>
              <a:rPr lang="vi-VN" b="1" dirty="0" err="1">
                <a:solidFill>
                  <a:srgbClr val="002060"/>
                </a:solidFill>
              </a:rPr>
              <a:t>đất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83C887-6A6E-44F9-84E0-199EE31BD124}"/>
              </a:ext>
            </a:extLst>
          </p:cNvPr>
          <p:cNvSpPr txBox="1"/>
          <p:nvPr/>
        </p:nvSpPr>
        <p:spPr>
          <a:xfrm>
            <a:off x="5264555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Ấn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C84713-A080-4F67-9E56-658561647F34}"/>
              </a:ext>
            </a:extLst>
          </p:cNvPr>
          <p:cNvSpPr txBox="1"/>
          <p:nvPr/>
        </p:nvSpPr>
        <p:spPr>
          <a:xfrm>
            <a:off x="8747530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Lăn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A25450-A2EA-42F3-BC24-DC5EA2B4262F}"/>
              </a:ext>
            </a:extLst>
          </p:cNvPr>
          <p:cNvSpPr txBox="1"/>
          <p:nvPr/>
        </p:nvSpPr>
        <p:spPr>
          <a:xfrm>
            <a:off x="3566267" y="5517607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 ở </a:t>
            </a:r>
            <a:r>
              <a:rPr lang="vi-VN" b="1" dirty="0" err="1">
                <a:solidFill>
                  <a:srgbClr val="002060"/>
                </a:solidFill>
              </a:rPr>
              <a:t>điểm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bộ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phận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của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cây?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4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E27FF39-0630-4229-B6A8-A370C3A9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2" t="11282" r="44809" b="68732"/>
          <a:stretch/>
        </p:blipFill>
        <p:spPr>
          <a:xfrm>
            <a:off x="2264898" y="1966298"/>
            <a:ext cx="286981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7314550C-7005-4D86-8969-D668391D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0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TRÁI CÂY YÊU THÍCH TỪ CÁC KHỐI ĐÃ NẶN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00AFE55-0312-4C09-B12A-9683FA4B9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80" t="33025" r="13168" b="42564"/>
          <a:stretch/>
        </p:blipFill>
        <p:spPr>
          <a:xfrm>
            <a:off x="5802456" y="1941053"/>
            <a:ext cx="268082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BE56F3-3EEA-417C-A253-24BFBBF2E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8" t="50000" r="58297" b="29231"/>
          <a:stretch/>
        </p:blipFill>
        <p:spPr>
          <a:xfrm>
            <a:off x="9015082" y="1941054"/>
            <a:ext cx="2680820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924A70-D260-4ADE-AF03-99B3728A099C}"/>
              </a:ext>
            </a:extLst>
          </p:cNvPr>
          <p:cNvSpPr txBox="1"/>
          <p:nvPr/>
        </p:nvSpPr>
        <p:spPr>
          <a:xfrm>
            <a:off x="2391508" y="4557932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</a:t>
            </a:r>
            <a:r>
              <a:rPr lang="vi-VN" b="1" dirty="0" err="1">
                <a:solidFill>
                  <a:srgbClr val="002060"/>
                </a:solidFill>
              </a:rPr>
              <a:t>Tạo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từ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r>
              <a:rPr lang="vi-VN" b="1" dirty="0">
                <a:solidFill>
                  <a:srgbClr val="002060"/>
                </a:solidFill>
              </a:rPr>
              <a:t>…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DBE41D-D3A7-4898-86A2-351A8F186D86}"/>
              </a:ext>
            </a:extLst>
          </p:cNvPr>
          <p:cNvSpPr txBox="1"/>
          <p:nvPr/>
        </p:nvSpPr>
        <p:spPr>
          <a:xfrm>
            <a:off x="5695072" y="4527450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Ghép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7DF8168-CDB8-4D88-A84B-8A01F2432F40}"/>
              </a:ext>
            </a:extLst>
          </p:cNvPr>
          <p:cNvSpPr txBox="1"/>
          <p:nvPr/>
        </p:nvSpPr>
        <p:spPr>
          <a:xfrm>
            <a:off x="8998636" y="4581375"/>
            <a:ext cx="286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cho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3FE9DD1-94F7-4585-B1EC-2D5286051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3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352DDB-544E-40AB-9BE0-ADC10123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59" y="3539726"/>
            <a:ext cx="3731386" cy="279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78DDB7C-37D6-4BBE-961B-D79AFC30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835" y="3426201"/>
            <a:ext cx="3731386" cy="279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AB0D52D1-80A5-4260-9572-C36CE6B58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75" y="279933"/>
            <a:ext cx="3776199" cy="2829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id="{731A999C-45C0-4297-83CC-841E9C776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959" y="279933"/>
            <a:ext cx="3662262" cy="274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205EDC8A-E1EA-45D1-8A4B-EE5AF7E8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1484531"/>
            <a:ext cx="8581292" cy="40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theo ý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E626A46-B858-4DD7-B049-035152C65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63C60E02-99D1-4958-99DE-5D98A585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1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AF7693D-2CE8-4E45-A5B3-A490180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1476019"/>
            <a:ext cx="7239001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58E304-A919-4E19-B06E-F681A7AE4152}"/>
              </a:ext>
            </a:extLst>
          </p:cNvPr>
          <p:cNvSpPr txBox="1"/>
          <p:nvPr/>
        </p:nvSpPr>
        <p:spPr>
          <a:xfrm>
            <a:off x="2940148" y="3305908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Tên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 err="1">
                <a:solidFill>
                  <a:srgbClr val="002060"/>
                </a:solidFill>
              </a:rPr>
              <a:t>Cách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tạo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Em </a:t>
            </a:r>
            <a:r>
              <a:rPr lang="vi-VN" sz="2400" b="1" i="1" dirty="0" err="1">
                <a:solidFill>
                  <a:srgbClr val="002060"/>
                </a:solidFill>
              </a:rPr>
              <a:t>thích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nào</a:t>
            </a:r>
            <a:r>
              <a:rPr lang="vi-VN" sz="2400" b="1" i="1" dirty="0">
                <a:solidFill>
                  <a:srgbClr val="002060"/>
                </a:solidFill>
              </a:rPr>
              <a:t>?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đó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hình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gì</a:t>
            </a:r>
            <a:r>
              <a:rPr lang="vi-VN" sz="2400" b="1" i="1" dirty="0">
                <a:solidFill>
                  <a:srgbClr val="002060"/>
                </a:solidFill>
              </a:rPr>
              <a:t>?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5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2310</TotalTime>
  <Words>337</Words>
  <Application>Microsoft Office PowerPoint</Application>
  <PresentationFormat>Widescreen</PresentationFormat>
  <Paragraphs>42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Roboto 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Techsi.vn</cp:lastModifiedBy>
  <cp:revision>250</cp:revision>
  <dcterms:created xsi:type="dcterms:W3CDTF">2020-12-19T18:59:10Z</dcterms:created>
  <dcterms:modified xsi:type="dcterms:W3CDTF">2024-11-07T04:28:41Z</dcterms:modified>
</cp:coreProperties>
</file>