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</p:sldMasterIdLst>
  <p:notesMasterIdLst>
    <p:notesMasterId r:id="rId25"/>
  </p:notesMasterIdLst>
  <p:sldIdLst>
    <p:sldId id="318" r:id="rId4"/>
    <p:sldId id="316" r:id="rId5"/>
    <p:sldId id="319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2" r:id="rId21"/>
    <p:sldId id="343" r:id="rId22"/>
    <p:sldId id="34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gif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6.mp3"/><Relationship Id="rId7" Type="http://schemas.openxmlformats.org/officeDocument/2006/relationships/image" Target="../media/image28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1.png"/><Relationship Id="rId4" Type="http://schemas.openxmlformats.org/officeDocument/2006/relationships/audio" Target="../media/media6.mp3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28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28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28.jpg"/><Relationship Id="rId1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gif"/><Relationship Id="rId5" Type="http://schemas.openxmlformats.org/officeDocument/2006/relationships/image" Target="../media/image55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322771" y="380999"/>
            <a:ext cx="368647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0779" y="1520792"/>
            <a:ext cx="29357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84" y="2312466"/>
            <a:ext cx="1351060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 flipV="1">
            <a:off x="3455469" y="986587"/>
            <a:ext cx="812693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" y="3429000"/>
            <a:ext cx="5727032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371333"/>
            <a:ext cx="10488632" cy="79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0" y="1801947"/>
            <a:ext cx="10488631" cy="9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2095" y="893776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540107"/>
            <a:ext cx="8207300" cy="198367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1446" y="37197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0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</a:p>
        </p:txBody>
      </p:sp>
      <p:pic>
        <p:nvPicPr>
          <p:cNvPr id="4" name="ND 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3790" y="166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7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5216893" y="633470"/>
            <a:ext cx="361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5" y="88970"/>
            <a:ext cx="5784783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67" y="1145407"/>
            <a:ext cx="7767587" cy="272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1583"/>
            <a:ext cx="4254366" cy="38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207</Words>
  <Application>Microsoft Office PowerPoint</Application>
  <PresentationFormat>Custom</PresentationFormat>
  <Paragraphs>40</Paragraphs>
  <Slides>21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Textured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128</cp:revision>
  <dcterms:created xsi:type="dcterms:W3CDTF">2022-07-19T08:03:09Z</dcterms:created>
  <dcterms:modified xsi:type="dcterms:W3CDTF">2024-11-18T01:53:31Z</dcterms:modified>
</cp:coreProperties>
</file>