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22" r:id="rId4"/>
  </p:sldMasterIdLst>
  <p:sldIdLst>
    <p:sldId id="297" r:id="rId5"/>
    <p:sldId id="290" r:id="rId6"/>
    <p:sldId id="291" r:id="rId7"/>
    <p:sldId id="292" r:id="rId8"/>
    <p:sldId id="294" r:id="rId9"/>
    <p:sldId id="295" r:id="rId10"/>
    <p:sldId id="296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79" d="100"/>
          <a:sy n="79" d="100"/>
        </p:scale>
        <p:origin x="-34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11/18/2024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11/18/2024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0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11/18/2024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5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2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7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3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50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9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11/18/2024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2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5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24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471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962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072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651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707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26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11/18/2024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2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113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17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62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26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11/18/2024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2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11/18/2024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11/18/2024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1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11/18/2024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2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11/18/2024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11/18/2024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8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11/18/2024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1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1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954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3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openxmlformats.org/officeDocument/2006/relationships/image" Target="../media/image28.png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98" y="4225459"/>
            <a:ext cx="1540998" cy="2068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35" y="4225459"/>
            <a:ext cx="1071787" cy="26325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64578" y="1153866"/>
            <a:ext cx="1359539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11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3" y="49407"/>
            <a:ext cx="424661" cy="3596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8584" y="1764217"/>
            <a:ext cx="3999813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NHẠC: BÀI ĐI HỌC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26" y="49407"/>
            <a:ext cx="1717385" cy="763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" y="-27593"/>
            <a:ext cx="3037417" cy="8492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4882" y="2453894"/>
            <a:ext cx="373531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ĐỌC NHẠC BÀI SỐ 2</a:t>
            </a:r>
          </a:p>
        </p:txBody>
      </p:sp>
      <p:pic>
        <p:nvPicPr>
          <p:cNvPr id="15" name="Picture 14" descr="C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419" y="6293962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3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-27432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780" y="1303975"/>
            <a:ext cx="96132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+mj-lt"/>
              </a:rPr>
              <a:t>“Đi học” là một bài hát đã ghi lại cảm xúc hồi hộp lần đầu tiên đến trưởng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bài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hát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âm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hưởng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núi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bắc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rất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đẹp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động</a:t>
            </a:r>
            <a:r>
              <a:rPr lang="en-US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dirty="0">
                <a:latin typeface="+mj-lt"/>
              </a:rPr>
              <a:t>Nhạc sĩ Bùi Đình Thảo sinh ngày 4 tháng 2 năm 1931, quê ở Đồng Văn, Duy Tiên, Hà Nam </a:t>
            </a:r>
            <a:endParaRPr lang="en-US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8141" y="-62428"/>
            <a:ext cx="603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5383" y="624766"/>
            <a:ext cx="418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bài nghe nhạc tác giả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406" y="25976"/>
            <a:ext cx="4732385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NGHE NHẠC: BÀI ĐI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91" y="2682241"/>
            <a:ext cx="2365527" cy="31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7590" y="0"/>
            <a:ext cx="32319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Nghe và cảm nhận bài Đi học</a:t>
            </a:r>
          </a:p>
        </p:txBody>
      </p:sp>
      <p:pic>
        <p:nvPicPr>
          <p:cNvPr id="15" name="NGHE NHAC DI H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694" y="17827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91" y="2748869"/>
            <a:ext cx="3125364" cy="199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7059" y="636205"/>
            <a:ext cx="3610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cảm nhận về bài hát?</a:t>
            </a:r>
          </a:p>
        </p:txBody>
      </p:sp>
      <p:sp>
        <p:nvSpPr>
          <p:cNvPr id="6" name="Rectangle 5"/>
          <p:cNvSpPr/>
          <p:nvPr/>
        </p:nvSpPr>
        <p:spPr>
          <a:xfrm>
            <a:off x="-57059" y="1373668"/>
            <a:ext cx="7456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hát nào nói về những hình ảnh đẹp, xúc động trong bài hát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7755" y="651594"/>
            <a:ext cx="283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 nhàng, trong sáng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2292" y="1974192"/>
            <a:ext cx="283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dắt tay từng bước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495944"/>
            <a:ext cx="960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nhắc em nhớ tới điều gì trong ngày đầu tiên đến trường?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364" y="3209302"/>
            <a:ext cx="612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Lễ phép với ông bà, cha mẹ, thầy cô, ngoan ngoãn học giỏi</a:t>
            </a:r>
          </a:p>
        </p:txBody>
      </p:sp>
    </p:spTree>
    <p:extLst>
      <p:ext uri="{BB962C8B-B14F-4D97-AF65-F5344CB8AC3E}">
        <p14:creationId xmlns:p14="http://schemas.microsoft.com/office/powerpoint/2010/main" val="40052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737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97873" y="15532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gõ đệm theo nhịp bài 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NGHE NHAC DI H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1738" y="31218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494" y="692734"/>
            <a:ext cx="5794916" cy="412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rừng thơm đồi vắng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suối trong thầm thì</a:t>
            </a:r>
            <a:b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 xoè ô che nắng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 mát đường em đi</a:t>
            </a:r>
          </a:p>
          <a:p>
            <a:pPr>
              <a:lnSpc>
                <a:spcPct val="250000"/>
              </a:lnSpc>
            </a:pP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 em tới trường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dắt tay từng bước ơ</a:t>
            </a:r>
            <a:b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lên nương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em tới lớp</a:t>
            </a:r>
            <a:b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đùa reo trong lá. Cá dưới khe thì thào</a:t>
            </a:r>
          </a:p>
          <a:p>
            <a:pPr>
              <a:lnSpc>
                <a:spcPct val="250000"/>
              </a:lnSpc>
            </a:pPr>
            <a:r>
              <a:rPr lang="en-US" b="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Hương rừng chen hương cốm. 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tới trường hương theo</a:t>
            </a:r>
            <a:endParaRPr lang="vi-VN" b="0" i="1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7374" y="1266134"/>
            <a:ext cx="556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X          X        X                X            X   </a:t>
            </a:r>
          </a:p>
        </p:txBody>
      </p:sp>
    </p:spTree>
    <p:extLst>
      <p:ext uri="{BB962C8B-B14F-4D97-AF65-F5344CB8AC3E}">
        <p14:creationId xmlns:p14="http://schemas.microsoft.com/office/powerpoint/2010/main" val="6110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21130" y="487920"/>
            <a:ext cx="383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2" y="5459672"/>
            <a:ext cx="2623076" cy="1475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0" y="1206454"/>
            <a:ext cx="10562543" cy="3789292"/>
          </a:xfrm>
          <a:prstGeom prst="rect">
            <a:avLst/>
          </a:prstGeom>
        </p:spPr>
      </p:pic>
      <p:pic>
        <p:nvPicPr>
          <p:cNvPr id="3" name="PIANO CA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0887" y="5785587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76" y="3459242"/>
            <a:ext cx="568202" cy="333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71" y="3455252"/>
            <a:ext cx="568202" cy="333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71" y="4937570"/>
            <a:ext cx="568202" cy="333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33" y="4831303"/>
            <a:ext cx="549505" cy="406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64" y="4847553"/>
            <a:ext cx="549505" cy="4060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086" y="4899258"/>
            <a:ext cx="579027" cy="3715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07" y="4864788"/>
            <a:ext cx="579027" cy="3715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85" y="4905279"/>
            <a:ext cx="504445" cy="4267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9" y="4894929"/>
            <a:ext cx="504445" cy="4267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08" y="3476648"/>
            <a:ext cx="536449" cy="254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22" y="3349394"/>
            <a:ext cx="536449" cy="254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85" y="4937570"/>
            <a:ext cx="536449" cy="254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58" y="4923317"/>
            <a:ext cx="536449" cy="2545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48" y="3462702"/>
            <a:ext cx="579027" cy="371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92" y="3476648"/>
            <a:ext cx="579027" cy="3715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5" y="4937667"/>
            <a:ext cx="489205" cy="2941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83" y="3352431"/>
            <a:ext cx="489205" cy="294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42" y="3261752"/>
            <a:ext cx="454153" cy="4754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65" y="3217507"/>
            <a:ext cx="454153" cy="475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44" y="3354255"/>
            <a:ext cx="472441" cy="38252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0"/>
            <a:ext cx="381226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ĐỌC NHẠC BÀI SỐ 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16710" y="-107233"/>
            <a:ext cx="5975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HOẠT ĐỘNG LUYỆN TẬP THỰC HÀNH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75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1350917"/>
            <a:ext cx="10615961" cy="3812098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754352" y="105520"/>
            <a:ext cx="5776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nhạc vỗ tay hoặc gõ đêm theo phách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13" y="21181"/>
            <a:ext cx="3310184" cy="199333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25" y="3585637"/>
            <a:ext cx="346726" cy="34672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088" y="3585637"/>
            <a:ext cx="346726" cy="34672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27" y="3585637"/>
            <a:ext cx="346726" cy="34672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36" y="3575525"/>
            <a:ext cx="346726" cy="3467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42" y="3626223"/>
            <a:ext cx="346726" cy="3467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40" y="3586852"/>
            <a:ext cx="346726" cy="34672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28" y="3585637"/>
            <a:ext cx="346726" cy="34672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05" y="4989652"/>
            <a:ext cx="346726" cy="34672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84" y="4902971"/>
            <a:ext cx="346726" cy="34672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55" y="4902971"/>
            <a:ext cx="346726" cy="34672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443" y="3585637"/>
            <a:ext cx="346726" cy="34672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19" y="4902971"/>
            <a:ext cx="346726" cy="34672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90" y="4887150"/>
            <a:ext cx="346726" cy="34672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16" y="4886777"/>
            <a:ext cx="346726" cy="34672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02" y="4902971"/>
            <a:ext cx="346726" cy="34672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787" y="4989652"/>
            <a:ext cx="346726" cy="346726"/>
          </a:xfrm>
          <a:prstGeom prst="rect">
            <a:avLst/>
          </a:prstGeom>
        </p:spPr>
      </p:pic>
      <p:pic>
        <p:nvPicPr>
          <p:cNvPr id="68" name="PIANO CA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0887" y="5785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48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43282" y="105520"/>
            <a:ext cx="42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nhạc theo nhóm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1350917"/>
            <a:ext cx="10615961" cy="3812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20" y="-172798"/>
            <a:ext cx="2643548" cy="2333566"/>
          </a:xfrm>
          <a:prstGeom prst="rect">
            <a:avLst/>
          </a:prstGeom>
        </p:spPr>
      </p:pic>
      <p:pic>
        <p:nvPicPr>
          <p:cNvPr id="12" name="PIANO CA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0887" y="5785587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7" y="-170738"/>
            <a:ext cx="2827026" cy="20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86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 CỦNG CỐ DẶN DÒ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137CD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774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239</Words>
  <Application>Microsoft Office PowerPoint</Application>
  <PresentationFormat>Custom</PresentationFormat>
  <Paragraphs>28</Paragraphs>
  <Slides>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5_Office Theme</vt:lpstr>
      <vt:lpstr>6_Office Theme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dcterms:created xsi:type="dcterms:W3CDTF">2022-04-04T11:47:32Z</dcterms:created>
  <dcterms:modified xsi:type="dcterms:W3CDTF">2024-11-18T01:54:25Z</dcterms:modified>
</cp:coreProperties>
</file>